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1769" r:id="rId2"/>
    <p:sldId id="1770" r:id="rId3"/>
    <p:sldId id="2117" r:id="rId4"/>
    <p:sldId id="2121" r:id="rId5"/>
    <p:sldId id="929" r:id="rId6"/>
    <p:sldId id="930" r:id="rId7"/>
    <p:sldId id="1054" r:id="rId8"/>
    <p:sldId id="1890" r:id="rId9"/>
    <p:sldId id="1891" r:id="rId10"/>
    <p:sldId id="2122" r:id="rId11"/>
    <p:sldId id="2124" r:id="rId12"/>
    <p:sldId id="2125" r:id="rId13"/>
    <p:sldId id="1847" r:id="rId14"/>
    <p:sldId id="1056" r:id="rId15"/>
    <p:sldId id="2127" r:id="rId16"/>
    <p:sldId id="1905" r:id="rId17"/>
    <p:sldId id="1906" r:id="rId18"/>
    <p:sldId id="1902" r:id="rId19"/>
    <p:sldId id="1892" r:id="rId20"/>
    <p:sldId id="2128" r:id="rId21"/>
    <p:sldId id="2129" r:id="rId22"/>
    <p:sldId id="2130" r:id="rId23"/>
    <p:sldId id="1893" r:id="rId24"/>
    <p:sldId id="908" r:id="rId25"/>
    <p:sldId id="1903" r:id="rId26"/>
    <p:sldId id="2131" r:id="rId27"/>
    <p:sldId id="1898" r:id="rId28"/>
    <p:sldId id="1904" r:id="rId29"/>
    <p:sldId id="1897" r:id="rId30"/>
    <p:sldId id="985" r:id="rId31"/>
    <p:sldId id="996" r:id="rId32"/>
    <p:sldId id="995" r:id="rId33"/>
    <p:sldId id="951" r:id="rId34"/>
    <p:sldId id="961" r:id="rId35"/>
    <p:sldId id="955" r:id="rId36"/>
    <p:sldId id="962" r:id="rId37"/>
    <p:sldId id="1900" r:id="rId38"/>
    <p:sldId id="1913" r:id="rId39"/>
    <p:sldId id="1914" r:id="rId40"/>
    <p:sldId id="1915" r:id="rId41"/>
    <p:sldId id="1916" r:id="rId42"/>
    <p:sldId id="1917" r:id="rId43"/>
    <p:sldId id="1918" r:id="rId44"/>
    <p:sldId id="2133" r:id="rId45"/>
    <p:sldId id="2134" r:id="rId46"/>
    <p:sldId id="2119" r:id="rId47"/>
    <p:sldId id="2120" r:id="rId48"/>
    <p:sldId id="2132" r:id="rId49"/>
    <p:sldId id="1869" r:id="rId50"/>
    <p:sldId id="1909" r:id="rId51"/>
    <p:sldId id="1910" r:id="rId52"/>
    <p:sldId id="1911" r:id="rId53"/>
    <p:sldId id="1908" r:id="rId54"/>
    <p:sldId id="1907" r:id="rId55"/>
    <p:sldId id="1623" r:id="rId56"/>
    <p:sldId id="1826" r:id="rId57"/>
    <p:sldId id="1861" r:id="rId58"/>
    <p:sldId id="1621" r:id="rId59"/>
    <p:sldId id="1884" r:id="rId60"/>
    <p:sldId id="1885" r:id="rId61"/>
    <p:sldId id="1870" r:id="rId62"/>
    <p:sldId id="2100" r:id="rId63"/>
    <p:sldId id="2108" r:id="rId64"/>
    <p:sldId id="2082" r:id="rId65"/>
    <p:sldId id="2110" r:id="rId66"/>
    <p:sldId id="2084" r:id="rId67"/>
    <p:sldId id="2113" r:id="rId68"/>
    <p:sldId id="2112" r:id="rId69"/>
    <p:sldId id="2114" r:id="rId70"/>
    <p:sldId id="2115" r:id="rId71"/>
    <p:sldId id="2083" r:id="rId72"/>
    <p:sldId id="920" r:id="rId73"/>
    <p:sldId id="1865" r:id="rId74"/>
    <p:sldId id="1929" r:id="rId75"/>
    <p:sldId id="2012" r:id="rId76"/>
    <p:sldId id="2033" r:id="rId77"/>
    <p:sldId id="2032" r:id="rId78"/>
    <p:sldId id="2022" r:id="rId79"/>
    <p:sldId id="2118" r:id="rId80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0C9"/>
    <a:srgbClr val="EAE4D8"/>
    <a:srgbClr val="FFFFFF"/>
    <a:srgbClr val="BF2F1E"/>
    <a:srgbClr val="7DA4B3"/>
    <a:srgbClr val="829B77"/>
    <a:srgbClr val="F8F0D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9AE88C-C80E-4AC1-9AFA-FF3F0CAB54AB}" v="1" dt="2025-10-28T15:03:08.097"/>
    <p1510:client id="{C0B52037-12EC-4D8C-9931-AD472968ADE5}" v="42" dt="2025-10-27T18:33:45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7" autoAdjust="0"/>
    <p:restoredTop sz="94809"/>
  </p:normalViewPr>
  <p:slideViewPr>
    <p:cSldViewPr snapToGrid="0">
      <p:cViewPr varScale="1">
        <p:scale>
          <a:sx n="57" d="100"/>
          <a:sy n="57" d="100"/>
        </p:scale>
        <p:origin x="54" y="3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5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17:46.140"/>
    </inkml:context>
    <inkml:brush xml:id="br0">
      <inkml:brushProperty name="width" value="0.05" units="cm"/>
      <inkml:brushProperty name="height" value="0.3" units="cm"/>
      <inkml:brushProperty name="color" value="#F6630D"/>
      <inkml:brushProperty name="ignorePressure" value="1"/>
      <inkml:brushProperty name="inkEffects" value="pencil"/>
    </inkml:brush>
  </inkml:definitions>
  <inkml:trace contextRef="#ctx0" brushRef="#br0">179 837,'0'-2,"0"-5,0-3,0-2,0-1,0-1,0 1,0 0,0 0,0-1,0-1,0 0,0 1,0 1,0 0,0 0,0-1,0-1,0 1,-2 0,-5 0,-3 1,0 1,0-2,-1-1,0 0,-1 1,0 1,-2 0,2 1,2-3,1 1,2-1,0 1,2 1,0 0,1 2,0 2,1-1,0-1,2-3,0 1,1-1,0 1,1 0,-1 0,0-1,0-1,0 1,0 0,0 0,0 1,0 1,0-3,0 1,0-1,0 1,0 1,0 0,-2-4,-1 0,1-1,0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7:02:56.320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6106 4693 24575,'-64'1'0,"35"1"0,-1-2 0,1-1 0,0-1 0,-52-10 0,60 6 0,0 0 0,0-2 0,1 0 0,0-2 0,-37-22 0,35 18 0,-1 1 0,-1 0 0,0 2 0,0 1 0,-1 1 0,0 1 0,-1 1 0,0 2 0,0 0 0,-34-1 0,27 3 0,-49-11 0,14 2 0,-132-33 0,160 35 0,24 5 0,1 0 0,0-1 0,1 0 0,-1-2 0,1 1 0,0-2 0,-14-11 0,-6-8 0,-40-43 0,64 62 0,0 1 0,0 0 0,-20-11 0,20 14 0,0-2 0,0 1 0,1-2 0,-16-14 0,-49-57 0,-64-75 0,66 81 0,-7-8 0,-173-177 0,207 213 0,-70-54 0,96 83 0,-26-26 0,31 27 0,-1 1 0,-29-22 0,27 23 0,1 0 0,0-1 0,-22-27 0,21 22 0,-35-30 0,1 7 0,26 20 0,-1 2 0,-46-28 0,43 30 0,1-1 0,-45-39 0,69 55 0,-115-84 0,17 15 0,46 31 0,31 24 0,0-1 0,-22-24 0,23 21 0,-1 1 0,-1 0 0,-40-22 0,39 26 0,1-1 0,0-1 0,-42-39 0,-13-20 0,51 50 0,1 0 0,-44-55 0,9 4 0,-124-118 0,155 160 0,-34-45 0,39 44 0,-51-50 0,61 67 0,1 0 0,1-1 0,-21-35 0,-14-19 0,16 26 0,-45-84 0,74 122 0,-48-70 0,37 59 0,2 0 0,-22-42 0,-130-243 0,138 258 0,5 4 0,-23-57 0,42 89 0,-47-101 0,40 96 0,0 1 0,-1 0 0,-24-24 0,-17-22 0,40 45 0,-1 1 0,-1 1 0,-19-16 0,15 14 0,-29-32 0,40 40 0,0 1 0,-1 0 0,-1 0 0,0 1 0,0 0 0,0 1 0,-1 0 0,0 1 0,0 1 0,-19-7 0,-15-2 0,-73-13 0,96 23 0,-34-4 0,-1 3 0,0 3 0,-59 5 0,12-1 0,89-1 32,0 0 1,-1 2-1,-25 7 0,-20 3-1526,39-10-5332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18:28.836"/>
    </inkml:context>
    <inkml:brush xml:id="br0">
      <inkml:brushProperty name="width" value="0.35" units="cm"/>
      <inkml:brushProperty name="height" value="2.1" units="cm"/>
      <inkml:brushProperty name="color" value="#FF0000"/>
      <inkml:brushProperty name="ignorePressure" value="1"/>
      <inkml:brushProperty name="inkEffects" value="pencil"/>
    </inkml:brush>
  </inkml:definitions>
  <inkml:trace contextRef="#ctx0" brushRef="#br0">5784 6170,'0'-2,"0"-3,0-4,-4-6,-1-1,-1-1,0 1,-2 3,1 2,-1 3,2 0,1 0,2-3,1-2,1 0,1-1,0 1,0 0,0 0,1-1,-1-1,0 1,0-1,0 2,0 0,0 1,0-3,-2 1,-1-1,-2 1,1 0,-3 2,2-1,0 1,-2 2,-1-1,2-1,1-1,2 1,0 1,-1 1,-1 1,1-1,-2 1,1-2,1 0,1-1,1-1,1 0,1 1,0-1,0-1,0-1,0 0,-2 1,0 1,-1 0,1 0,0-1,1-1,1 1,-1 0,1 0,-1 1,-4 1,-2 0,0-2,-4-1,2 1,-2 0,1 0,1 1,0 1,2-3,2 1,0-1,0 1,0 1,-2 0,-4 0,1-1,1-1,2 1,3 0,2 0,1 1,0 1,2-4,-1-2,1 1,-3 1,0 1,-3 3,1 2,0-2,1 0,1-1,1 0,0 0,1 0,0 1,0-2,0-1,1 0,-1 1,-2 3,-1 0,-1 3,-3 1,-2 1,0 0,-1 1,-3-3,0-2,0 0,2 1,1 1,1 0,-2 2,1-1,-4 1,0 2,2-1,0-2,1-3,0-4,0-2,2 0,2 0,-2 3,1 0,2 0,2 0,1 0,4 1,1 0,1-1,-1-1,0 0,-1-1,0 1,-1 0,0 2,0-1,0 1,0-6,0-11,0-3,0-4,0 1,0 5,0 2,0 3,2 5,1 8,1 7,3 3,2 2,1 2,2 0,2 0,1-1,0 0,0-1,-1 1,-1-1,0 0,-1-2,2-3,1-3,-1-1,0-4,-2-2,-2 0,0 0,-2 1,-1 1,0 0,-3 1,-1-3,-2 1,-2 1,-4 4,-2 3,-3 0,-1 2,-3-1,-1-1,-1-2,1-2,3-3,2 1,0 0,0-2,1-1,-1 3,0-3,1 0,1 2,0 3,2 0,-1 1,-1-1,-5-2,-2 0,0 1,2 1,5 2,5 1,8 0,5 1,1 0,0 1,-1-1,-1-2,1-3,0-2,-1 0,-3-1,1 0,2 1,0 0,-1-2,-1 2,1 4,2 2,2 3,4 2,1 1,-1 2,0-1,-1 1,2-1,2 1,-2-1,1 0,0 0,0 0,0 0,-1 0,-3 2,0 3,-1 0,-1 0,0 0,-2 3,1 0,3 9,1 2,2 1,1 0,-2-2,-1-1,0-3,-4-2,3-1,1-2,0 1,-2 1,0 1,-2 0,1-1,1-2,1 1,-2 0,1 5,0 1,1-1,1-1,0-2,-3 2,-1 0,-1-1,-2-2,0-3,-1 0,-1-2,4-1,1-1,2 0,0-1,1-1,-2-1,1 0,0-1,1 0,1 0,-1 0,1-1,-2 1,0 0,-1 2,3 1,-1 0,1-1,-1 2,0-1,-2 0,1 0,1-2,1 0,-1-1,2 0,0 4,2 2,-1-1,0-1,-2-2,-1 0,3 1,3 0,0 0,-2-1,3 0,0-2,-2 1,-2-1,-2 0,1 0,-1-1,0 1,-1 0,-1 0,-1 0,0 0,4 0,2 2,-1 1,-1-1,-1 0,-1 0,1 1,0 0,0 0,-2-1,1-1,-2 2,1 0,1 0,1-1,1 1,1 1,-1-1,1-1,2 0,-1-1,-1 3,-1 1,0 0,0-1,0 1,-2 0,-1-2,-2 1,-2 0,-1 2,-1 1,-2 2,-1 1,-1 4,-2 0,0 1,-3-1,-3 0,-3-3,-2 0,1-2,0-1,1 2,2 1,-1-1,-3 0,1 0,0-2,-1 0,0 1,-1 1,0 0,-3 3,1 2,1-1,2 0,4 0,-1 3,2 1,0 0,0-2,1-1,2-1,1-1,0 1,1 1,0-1,0 0,0 0,0-2,1 1,-1 1,0 1,0-1,0 0,0 0,0-1,0-1,0 2,0 1,0 0,0-2,0 1,0-1,0-1,0 3,0-1,0 1,0-1,0-1,0 0,0 0,0-1,0 2,0 1,0-1,-2 0,-1 0,1-1,0-1,0 2,1 1,1 0,1-3,4-2,0 0,2-1,2-1,3-2,1-1,2-2,-1-2,0 0,-1-1,0 0,1 0,1-1,0 1,-1 0,-1 0,0-3,0-2,1-2,-2-2,0-4,-2-2,-2 0,1 0,-1 1,-1 1,-1 0,1-1,-1-1,0 0,4-1,-1 0,1-2,-1 1,-1 3,-1 2,0 2,1 4,1 3,1 1,3 1,2 4,-1 4,-1 4,-2 2,-3 0,-2 1,-3-1,1 0,-1 2,2 0,-1 0,0-1,-1 0,-2-1,0-1,2 0,-1 2,1 1,-1-1,-1 0,0 0,-1-1,0-1,-2 3,-1-1,1 1,-3-1,1-1,0 0,1 0,2 1,0 1,0-1,1 0,0 0,0-1,1-1,-1 2,0 1,0 0,0-1,0-1,0 0,0-1,2 1,1 1,2 0,0 1,3-1,0-1,-1 0,1 0,-2 1,1 1,-2-1,2-2,0-3,6-2,5 1,1 3,4 1,3 1,0-2,-2-2,-4-2,-2-1,-3-2,-4 3,0 0,1-2,0 0,0-3,0 0,0-2,0 1,2-2,1 1,0 0,-1-2,-1-1,0-2,0-2,-3-2,-3-1,0-2,-2 0,-1-2,-2-2,-1 1,-1 1,0-2,0-2,0 0,-1 2,1 0,0 0,-2-2,-3 0,-2 1,-3 1,1 2,0 3,2 1,-3 3,0-1,3-1,2-3,2 0,1-1,1 0,1 0,1 1,-1-3,1-2,1 0,1 0,0 1,-1 0,2 0,0 0,-1 2,1 1,0 0,1 1,1 0,-2-2,-2-1,0 1,1 0,1 0,-2-3,0-1,0 1,-1 1,-1 1,0 1,0 1,0-1,0-1,-1 1,1 0,0 0,0 2,0-1,0-1,0-1,0 1,-2 0,-1 0,0 1,1 1,1 0,0-2,0-1,3 3,3 2,3 4,1 3,4 1,2 2,0 0,0 1,-1 0,-1-1,0 1,2-1,0-2,-1-1,0 0,-3-1,-1 0,-2-2,-1-1,1 0,-1 0,3-4,1-2,-1 0,-3-1,1 1,0-4,1-2,1 2,2 0,3 2,-3 2,-1 2,-2 1,0 2,-3-1,-1-1,-2-1,-1-1,0 1,3 4,0 0,-1-1,1 2,0-1,-1-3,-2-2,0-1,1 1,0 2,0-1,3 1,2-1,1-3,0 0,-1 0,-2 0,-2 0,0 1,2 0,0 1,-2-2,-1-1,-1 1,-1 0,0 0,1 1,0 1,0-2,0-1,1 0,1 1,-1 1,-1 0,0 0,-2-1,1-1,-1 1,0 0,4 1,1 0,0 0,0-1,-2-1,-2 0,0 2,0-1,-1 1,0 1,-1 0,1-2,2-1,3 0,0 1,1 1,3 0,-1 1,-2-3,0 3,-1 0,-1 0,1 1,3 0,3-1,1 0,-1-2,-1 0,-2-1,0 3,-1 1,0 1,-2-1,0 1,-1-3,0-2,4 3,0 1,0 0,0 0,-2 0,-1-1,0 1,-1-3,0-1,0 1,0 0,0 0,0 1,-1 0,-1-1,0-1,1 1,0 0,2 0,-1 1,0 1,1 2,4-1,2-2,-1 1,1 0,-1-1,1 1,1-1,-1-1,3-1,1 0,0 1,-1 3,-1 1,0 0,0 0,1 1,-1 1,-3-3,-4-1,0 0,-1 2,-2 0,2-1,0 0,1-1,0-2,2 0,0-1,0 1,0 2,0 2,2 2,0 1,-1-1,2 1,-1-2,1-2,1 1,0 0,2 0,1 1,-1 1,1 1,-2 0,0 2,0 1,1 1,1-1,0 1,-1-4,-1-1,0 2,-1-1,3 1,-1 2,1-1,-1 0,-1 2,0 0,0 0,-1-1,2 0,0-1,1 1,-1-1,0-1,-2-1,-1 0,-2-3,3-2,0-2,1 3,-2 0,0 1,-3-1,-1 2,2 1,0 0,-1-1,-2-1,-2-2,-1 0,-2-1,-1 1,0 0,-1-3,1 0,0 0,-1 1,1 1,0 0,-2 2,-1 2,-1-3,-3 2,-2-1,-1 1,-4 1,2 1,-1-1,1-1,1 1,-1 1,2-1,1 1,0 3,-3 1,-2 2,0 1,1-4,0 0,2-2,1 0,0 2,0 1,1 0,-1 0,-2-1,0 0,0 2,-1 0,0 1,1 1,-2 1,-1 0,0 0,1 0,0 1,1-1,1 0,-2 0,-1 0,0 0,1 0,1 0,0 0,1 0,-3 0,1 0,-1 0,1 0,1 0,0 0,0 0,1 0,-2 2,-3 5,-4 3,-1 2,1 1,3-2,3 0,3-3,0 0,-1-2,0 3,0 1,0 1,1 2,0-1,0 1,-3-3,3 0,-2 2,0 0,0 2,-2-1,0 0,1 0,1-1,0 2,-3 1,-1 0,1-1,0-1,3-2,0-3,1-3,-1-1,-1 0,1-1,0 3,0 0,2 2,-1 1,-1-1,0-2,-1 1,1-2,0-1,2 0,-1 0,1 2,-2 0,-1 5,1 0,0 0,0-2,1 0,1 0,-3 1,1 1,-1 0,1 1,1 2,0 0,0-1,-1-2,-1 1,1-1,0 0,2 0,2 3,0 0,0 1,-2-1,-2-1,0 0,0 0,1 1,0 1,0 0,1-1,2-1,-1-2,-2-3,1-1,-1 0,1-1,-5 3,-2-1,-2-1,0-2,1-2,4 1,3 0,1-1,1-2,1 1,-5-2,-2 0,-2 0,1 0,0 0,0 0,1 0,1 0,1 0,0 0,-3 0,0 0,0 0,0 0,1 0,-2 0,-1 0,2 0,1 0,2 0,0 0,-1 0,1 0,2 0,-1 0,2 0,-1 0,1 0,-2 2,0 0,-1 1,1-1,1 0,0 0,0 2,-1-2,-1 2,1 0,0 0,0-2,1 2,1 0,-2 1,-1 0,0-1,1-1,1-2,0 4,1 1,-1-1,-1-1,0 1,-1 0,1-2,1 2,0-1,0-1,-1-1,-1 0,1-1,-2 1,-2 1,-1 1,2 1,2-2,-8 0,-1-1,-4 3,2 1,3 2,0-2,0 0,4-2,2-2,2-1,2 0,-4-2,0 1,0 2,1 0,2 1,0-1,1-1,-3 0,-1-1,-3 0,-2 0,-1 0,-2 0,1 0,2 0,4 0,2 0,2 0,1 0,-1 0,0 0,0 0,-2 0,0 0,1 0,-2 0,1 0,0 0,2 0,0 0,1 0,1 0,-2 0,-1 0,1 0,0 0,1 0,0 0,0 0,-1 0,-1 0,1 0,0 0,0 0,1 0,1 0,-2 0,-1 0,0 0,1 0,1 0,0 0,1 0,-1 0,3-2,-1-5,-1-1,0-1,-1 0,0 3,3-1,1 0,1-2,1-1,1 0,-2-4,-3-1,0 3,1 0,0 1,0 0,0-1,-1 1,1-3,-1 0,-1-1,0 1,-1 1,3 0,2 0,1-1,1-1,0-1,1-1,-1 1,-3-1,-1 0,2 1,2 2,1 2,0 2,1 0,2 0,1-2,0-2,1 0,0 1,1-1,-3 3,-3 4,-2 0,-2 1,-2 0,-3-3,-1 0,0 2,0-1,1 2,1 1,0 2,-1 1,-1 1,0 1,1 0,1 1,0-1,1 0,-2 1,-1-1,0 0,1 0,1 0,0 0,1 4,-1 1,-1 1,2 0,0 0,3 0,2 2,3 1,2 2,1 0,1 3,1 1,-1 0,1-1,3 0,2-1,-1 0,1 3,0 4,0 2,0-1,1-1,-1-3,0-2,0-1,0-1,0 1,-2 0,-1 3,1-1,-1 0,0 1,3-1,1 0,-1-2,-2 0,-1-1,-1-1,-1 2,-1 1,0-1,0 0,-3 0,0-1,1-1,-3-2,1-1,-2 3,1 0,1 1,1 1,-1-1,0-1,1 1,1 1,1 1,-2 0,-2-1,-2-1,-1 0,-2 0,-2-3,0 1,-1-1,-1-2,-3-1,-1-1,1-2,0-1,2-2,1-1,1 0,-1 0,-1 0,1-1,0 1,1 0,0 0,1 0,-1 0,-1 0,0 0,-1 0,1 0,1 0,0 0,0 0,-1 0,-1 0,1 0,0 0,0 0,1 0,-3 0,-2 0,1 0,1 0,1 0,1 0,-1 0,-2 0,0 0,0 0,2 0,-1 0,0 0,0 0,2 0,1 0,0 0,1 0,0 0,-2 0,-1-2,0-5,2-1,-1 1,1 1,1 2,-2 2,-1 0,0 2,3-2,1 0,1-1,0 0,-1-1,-2-2,-1 1,0-1,0 0,0 2,3-2,1 2,0 0,0 0,-2 0,-2 0,0 2,0-3,1-2,0 2,0 0,-1 3,-1 0,0-1,1 0,1 1,0-2,1 0,-3 1,1 0,-1 0,1-1,-1 1,-3 1,0-1,1-1,1 1,2 1,1-2,0 1,3-2,1 0,-2-3,-2 0,0-1,0 1,0 0,1 1,-1 2,-1 2,-1 1,0-1,1 1,1-3,0 1,0 0,-1 2,-1 0,-1-1,-1-1,1 2,-1-1,0 0,2 0,0 0,1 1,1 0,1 1,-2-3,-1-1,1 0,0 1,1-1,0 1,0 0,-1 2,-1 0,1-1,0 0,0 1,2-1,-1 0,-1 0,-1 0,1 1,0-2,0-1,1-1,1 1,-1 2,-1-1,0-1,-1 2,1-3,1-1,0 1,0 2,-1-1,0 1,-1 0,1 0,1 0,0-2,0 1,-1 1,-3-1,-6 1,-2 0,0 0,1-4,4-1,2 1,3 2,2 3,0-2,-1 2,0-2,0 0,1 2,-1 0,2 2,-1 0,-1 0,-1 1,1-1,0-2,0 1,1-2,1-1,0 2,-2 0,-1 1,1 1,-1 1,2-2,0-1,1 1,-3-2,1 0,-1-1,1 0,1 0,0-2,0 0,-1-1,-1 0,1 3,0-1,0 1,1 1,1 0,-2 0,-1-1,0 0,1 0,1 1,0-3,1-3,-1-1,-3 2,-1 1,0 1,1 0,1-1,-1-1,0-1,1 1,1 2,1 1,0 0,-3-2,-2-2,1 1,1 0,-3-1,0 1,1 1,1-1,2 1,1-2,0 1,-1 2,0 2,-1-3,-2 1,0 2,1 1,4-1,1 1,1-2,1 1,-1 1,0-2,-2-1,1-2,-6 0,-2-1,1 1,-1-4,-3 0,0 0,3 1,2 2,2 0,0 1,0 1,1 2,3 0,2-2,2-3,1 0,-1 3,1 1,2-1,2-2,-1 3,0-1,-3-1,0-3,0-2,0 1,2-1,-2 0,0 1,-1 0,3 1,-1-2,-1-1,1 0,1 1,-1 1,1 0,-3 0,1-1,0-1,0 1,1 0,0 0,0 2,2-1,1-1,-1 1,1 1,0 1,1 0,0-1,2 1,-1-1,1-2,0-1,1-1,-1-1,0 1,0 1,0-1,0 0,0 0,2 2,3 1,5 2,0 2,1 1,0 1,-1-3,-1-1,1 0,-2 1,0 2,-2 0,1-1,3 0,2 0,-2 1,1 1,-1-2,-1-2,0 2,-1-1,2 2,-1 0,1 0,2-1,0-2,1 2,-2-2,-1-1,0 0,0-1,2 0,2 2,-2 2,-1-1,-2 0,-3-3,-2 0,-2-2,-1 1,-1 1,-3 0,0 0,-4 3,-3-1,-2-1,0-3,1 0,0 2,1 1,2-2,-2 3,0 0,1 0,-1 0,-1 2,2 0,0 0,0-1,-1-2,-2-2,-2 0,0 0,0-4,0 2,1 0,0 2,-1 2,-1 1,2 2,2 0,0-1,0 2,0 0,2-3,0-2,-2 0,-1 2,0 1,2-1,-1 3,3 0,0 1,-1 0,-1-3,-2-1,-2 0,0 1,0 1,0 1,3-1,1 2,2-1,1 2,-3 1,-2 0,0 1,1-4,0 1,1 0,2 1,0 0,-1 1,0 2,0-1,-1-1,-2 0,-2 0,-2 0,3-2,1 0,-2 2,1 1,-1 0,0-4,1 0,1-2,-1 2,-1 0,-1-1,0-1,1 0,1 1,0 2,1 2,-3 0,-1-3,-2 0,-2-1,-7-1,-1 1,-2-2,1-1,-2 0,3 1,4 3,7 1,5-3,5-2,4 0,2-1,2 0,0 1,0-1,0-2,0 0,0 1,-1 0,2 2,1 2,-1 0,0 0,0-1,-1-2,-1-1,0 0,0 0,0 0,0 1,0-4,0 0,0 0,0 0,2 4,0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18:55.317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gnorePressure" value="1"/>
      <inkml:brushProperty name="inkEffects" value="pencil"/>
    </inkml:brush>
  </inkml:definitions>
  <inkml:trace contextRef="#ctx0" brushRef="#br0">4588 375,'0'-2,"0"-5,0-3,0-3,0 1,0-2,0 1,0 0,0-2,0 0,3 2,0 1,-3 4,-3 1,-2 4,-4 1,-3 1,-3 2,0-1,1 1,-1-1,2 1,0-1,2-2,0-1,-1-1,-1-1,1 1,-1-1,1 0,2-1,0 1,1-1,-3 0,-2-3,1-1,-1 0,1 0,0 0,0 2,-1 0,-1 1,0 2,1 2,3-1,1 0,0 2,0 0,-3-2,0 1,-2-4,2 0,-1 0,1 3,1 0,-3 0,-2 1,0 0,0 0,2 2,0 1,4-3,-1 1,0-1,-1 1,1 1,0 0,1-1,2-1,-1 1,-2 0,-1 0,-1 1,1 1,-1 0,1 0,1 0,-3 0,0 0,1 0,0 0,0 0,1 0,1 0,-2 0,-1 2,0 1,1 0,1-1,2 1,2 1,1 3,1 1,-1 1,-3-2,-2-1,0 0,-1 2,1-2,2 1,1 0,0-1,-2 0,-2-2,3 1,0 0,0 2,0 3,0-1,2 1,0-2,2 0,-2 0,-2 2,2 0,-1-1,0 0,0 3,1 0,0 0,0-2,1 1,-2-2,-1-1,-1-1,-1 0,0 1,1 3,-1 2,1 0,-2-1,-1-2,0 1,1-1,0 1,2-1,1 1,2-2,-3-1,0-1,-1-1,2 1,0-2,3 1,0 0,2 0,0-1,0 1,0 0,1 1,-3-2,-2 0,0 2,1 0,1 1,0 1,-1-1,2 1,-1-2,1 0,3 1,-1-1,0 0,-2 0,-1 0,1 3,0 0,2 0,0 1,2 0,2 0,0 1,1 0,-2-2,0 1,-1 2,2-1,-3-1,1-1,-2 0,0 0,1 1,-1 2,0 1,1 0,0-2,-1-1,2 0,1 0,0-1,1 4,1 0,-2-2,0-1,-5-2,-2-1,-1 1,3 0,-1 1,2 1,0 3,-2 0,1 1,0-3,0-1,2 0,2-1,-1-1,-3 0,-1 1,-2 3,2 0,0-2,1-1,0-2,1 0,0 1,-2 0,-1-1,1 2,-3-1,2 1,-1 0,0 1,-1 0,0 1,-1 0,0 2,2 1,-1-1,-2 1,1-2,-1 0,2 0,1-1,3 2,-1 1,3-1,-2 0,0 0,-4-1,0-1,0 2,0 1,2 0,0-1,1-1,1 0,-1-3,-1 0,-3 1,-1 2,0 0,0 2,-1 3,-1 0,-2-3,4-2,1-1,3 0,0-3,3-1,2 1,-1 1,-1 2,-2 2,1 0,-3 0,0-1,1 0,-2-2,3-1,1 1,1 0,0-1,1-1,0-1,1 0,1 2,0-2,-3 0,1 1,-2 3,1 1,-3-1,0-1,2 0,0-2,-1 0,1 0,-1 0,0 0,0 1,1 2,0 0,0-2,-3 0,0 1,0-1,-1 1,2 0,0 3,0 0,-1-1,-2 0,-2 1,-2 2,-1 0,-3 1,-1 0,1 2,3-1,1-2,0-3,1 1,0-3,3 1,2-1,0-3,1-1,2 1,-2 1,-2 1,-2 1,-1 0,1-1,-1 2,1-2,3 0,0 0,-2-2,2 1,-1-2,3 0,0-1,1 0,0-1,0-1,-2 1,-1 2,-3 3,-4 2,0 1,0 1,1-2,-1-2,1 1,1-3,2 2,5 2,0-2,1-1,-2 1,0 1,-4-1,-1 2,2 2,0-2,4 0,-1-2,1-4,-2 1,0-2,-3-2,1 1,0 0,3 1,0 0,0-2,-1 2,0 0,-1-2,-3 0,0-1,-1-2,1 1,0 1,-1 0,-2 1,-1-2,1 1,2-1,0-1,2 0,0 0,-1 0,0 0,-1 2,1 0,1 1,0 3,1 1,-3-1,1-1,-1-2,1-1,1-1,0-1,0 0,-1 0,-1 0,1-3,0-2,0 0,1-2,1 0,0 0,-2 1,-1 2,3-2,0 1,2 2,-1 0,0 2,-1 0,-1 1,-2 0,1 2,0 2,0 1,1 2,1-1,-3 0,0 2,1 3,0-2,0 0,2 1,-5-1,0-1,-1 1,4 0,2 0,1 1,2 2,1 1,-1-2,2-1,2 0,-3 0,-2 1,2 2,1 1,2 1,2-1,2 0,0-1,-1-1,0 3,-3-1,1 1,-2-1,0-1,2 0,-1 0,0-1,2 2,0 1,0-1,-1 0,-3 0,0-1,0-1,2 2,2 1,1-1,1 1,1-2,0 0,0-1,3 3,4 1,3 0,2-5,5-1,2 0,0 2,-2-1,-1 0,0 0,0-2,-3-1,-1-1,-3 0,-2 1,1-1,-1 0,-2 4,-1 1,0 1,-1 0,0 1,-1-1,0-1,-2 3,0 0,0 0,0-1,0-1,0 0,-2 0,-1 1,0 1,-1-1,-1 0,2 0,-2-4,1 0,0 0,2 0,0 2,4 2,2 0,3 0,3-1,3 0,4 2,1 0,-1 0,4-1,-1-3,-3-1,-3 0,-1 2,-1-1,-3 0,2-2,-2 0,-2-1,0 0,1 0,1 0,0-1,0 1,-2 0,-3 4,-1 1,-2 1,0 0,-1 0,-1-1,1-1,-1 3,1 0,0-1,0 0,0 0,0-1,0-1,0 3,2-1,0 1,1-1,-1-1,2 0,0 0,1 1,0 1,-1-1,3 0,0 0,-1-2,-1 1,-2-1,-2 2,2 1,0-1,2 0,-1 0,0-1,1-1,-1 2,0 1,1 0,-1-1,-1-1,0 0,-2 0,0 1,-1 0,0 1,0-1,0 0,-1-2,1 1,-4-3,-5-3,-4-5,-1-2,1-1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19:01.566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gnorePressure" value="1"/>
      <inkml:brushProperty name="inkEffects" value="pencil"/>
    </inkml:brush>
  </inkml:definitions>
  <inkml:trace contextRef="#ctx0" brushRef="#br0">0 356,'2'0,"3"0,1-2,0-3,3 0,-2-4,4 0,0-1,2 2,0 0,0 1,-1 2,1 1,1 0,-1-1,-1 0,0 0,-1 0,1 0,-1 2,-1-2,-1-3,2-1,2 1,-2 1,0 0,-1 2,1 0,-2-1,-1-2,2 0,-3 0,1 1,-1 0,2-3,-1-2,1-1,1-1,0 3,1 1,1 2,0 2,2 3,1 1,-1 1,1 1,-2 1,0-1,0 1,1-1,1 0,0 1,-1-1,-1 0,0 0,4 2,0 0,0 3,-1 0,-1 3,-1 3,1-2,0-1,2 0,0-2,-2 1,2-2,2 1,-1 0,-1 2,1 0,-1-1,-1-2,-1-1,-2-3,0 0,-1-1,0 0,2 0,1-1,-1 1,0 0,-1 0,4 0,1 0,0 0,-2 0,-1-3,-1 1,-2-1,3 1,2-2,0-2,-1 1,0 0,0 1,0 2,-1 1,0 0,0 1,3 0,-1-2,0 0,-2 0,0 0,-4-2,-1 1,-3-3,0-3,-1-2,-2-2,-2-1,-1 1,4 0,1 0,-1-2,-1 0,-2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22:45.565"/>
    </inkml:context>
    <inkml:brush xml:id="br0">
      <inkml:brushProperty name="width" value="0.35" units="cm"/>
      <inkml:brushProperty name="height" value="2.1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745 2010,'2'-1,"2"-3,0-3,2-1,1 1,0-3,-2 0,-1-2,-2 1,-3 0,-2 2,-4 1,-1 1,-3 3,-2-1,0-2,0 0,1 1,1 0,0-1,-1 1,-1 1,1 0,2-1,1 1,0 0,0 2,2 0,1-2,3-2,1-2,1-3,1 0,2 0,1 1,1 1,1 2,0 1,2 2,3 1,1-3,1-1,1 1,3 0,1 2,4 2,1 1,3 1,-1 0,2 2,7-1,-1 0,-4 1,-5-1,-6-2,-5 0,-2-1,-3 0,1-1,0 0,1-3,1 2,0-4,1 1,-1 0,2-1,1 2,-1 0,0-1,0 0,-3-1,-2-1,-3-1,-2-2,-1 1,-3 1,-1 2,-1 2,-1 0,2 0,-2 0,1-4,-3 0,-2-1,1 0,2 1,0 0,1 0,-1-1,0-1,-2 2,2 2,-1 1,-3 3,-1 0,0 1,0 0,-1 0,1-1,1 1,-3 0,1 0,-1-3,1-2,1 0,0 0,2 0,1 0,2 0,2-1,1 0,2-2,-1-1,-1 1,2 0,-1 0,1 1,1 0,-4-1,-1 0,1 0,0 0,0 0,0 1,1 1,1-2,1-1,1 1,-1-2,1-6,-1-1,-1 2,0 3,0 2,1 1,0 2,1 1,0 0,0-2,0 0,0 0,0 0,0 1,0 0,0 1,0-2,0-1,0 1,0 0,-2 0,0 2,-2-1,-2-1,0-1,0 3,0 0,-2 3,-1 0,0 0,1-1,0 0,-1 0,-1-1,0 1,-1 1,-2 1,-1-3,0-1,-2-1,3-1,1 0,3 2,1 1,2 1,1 1,-2-2,2 1,-1-2,1-1,1-1,1-1,2 1,0 1,1 0,0 0,-2-1,0-1,0 1,1 0,0 1,0 0,1 0,0-1,0-1,0 1,0 0,0 1,0 0,0 0,0 1,0-2,0 0,0 0,-4 1,0 2,-3 3,0 1,-2 2,0 2,-2 0,1-1,0 0,-3 1,1-3,-1 1,1-1,0-1,1-2,1-2,1-1,0 0,-2-1,1 2,-3 0,1 3,-3 1,1-1,0 0,1 1,1-1,1 2,0-1,-1 0,0 0,0 0,0 2,1 0,0 2,0 0,-1 1,0 0,-1 0,2 0,-1 0,1-1,1-1,-2 0,-1 0,2 1,2 0,1 2,3 3,2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23:00.777"/>
    </inkml:context>
    <inkml:brush xml:id="br0">
      <inkml:brushProperty name="width" value="0.35" units="cm"/>
      <inkml:brushProperty name="height" value="2.1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1593 144,'-1'0,"-5"0,-3-4,-1-1,-1-1,1-1,1 0,2-1,-3 2,-2 2,0 1,1-1,2 1,2 1,0 0,1-1,1 0,-5-2,-2-3,-1-2,1 1,1 1,2 1,0 2,-2 2,-1 1,1 1,-1 1,1 0,0 1,1-1,-2 1,-1-1,1 0,0 0,0 0,1-2,1 0,-2 0,-1-2,1 1,0 0,1 1,0 0,0 2,1-1,-2 1,0 0,-1 0,1 1,1-1,0 0,0 0,-1 0,0 0,-1 0,2 0,-1 0,1 0,1 0,-2 0,-3 0,1 0,0 0,1 0,-1 0,0 0,1 0,1 0,1 0,0 0,0 0,1 0,-2 0,-2 0,0 0,0 0,0 2,1 0,-1 0,1 1,1 1,0-1,2 1,-1-1,-1 0,0-1,-1 2,2-1,-1-1,2 4,-1-1,-1 2,-1 1,1-1,0-2,1-1,-4 0,2 1,1 0,-5 4,-1 1,1 0,2 0,1 1,1-3,4 0,1 2,-2 1,0-2,1 0,0 0,0 0,0 0,0 1,1 2,2 0,1-1,0-2,2 1,1-1,1 0,1 1,0 2,0 0,0 0,2 0,3 0,1-3,2-1,1 1,0-1,0-1,2-2,0 2,-1 1,-2 0,-1 0,0-2,-2 0,-2 2,0 0,-2 0,-3 0,-1 1,-7 0,-3-2,-1-1,0-1,-3-1,0-2,1-1,2 0,1-1,1 0,1-1,-1 1,0 0,0 0,0-1,1 1,0 0,0 0,3 2,-2 0,2 2,0 2,1 2,0 0,2 4,0-2,0 1,1-1,0 0,0 0,2 0,-2 0,1 0,-2 2,1 1,-1-1,0 0,1 0,2-1,-3-1,-1 2,2 1,0-1,2 0,1-1,0 0,1 0,2 1,0 0,2 1,0-1,0-1,-1 0,0-1,0 2,2-1,-1-1,1 0,2-2,-1-1,0 1,2 0,2 1,1-2,-1 1,-2 1,-3 2,-2 0,-2 1,-4-1,-1 0,-3-1,1 2,1 1,0 0,0-1,0-1,0 0,2 0,0 1,2 0,0 0,1 0,0 0,0-1,0-1,0 2,1 1,-1-1,0 0,0-1,2 0,0 0,0-1,0 2,1 0,0 1,0-1,2-1,3 0,1-1,-1 2,1 1,-1-1,1 0,1 0,1-1,1-1,1-1,-1 0,-1 2,0-3,0 1,1-3,1 1,-1-2,0 0,-2 2,-3 0,-1 4,0 0,-1 1,-1 0,-1 0,-2-1,0 0,1-2,0-1,0 1,-1 2,0 0,4 0,0 0,1 0,0 0,-2 1,1 0,0 1,0-1,1-1,1-2,2-2,0-3,3-2,1-1,-1-1,0 0,0-2,-1-1,0-2,1 1,1 0,-3 0,0 0,-3-3,0 0,0 2,-1-1,1-1,-2-1,0 1,0 0,2 0,2-2,-1-2,0 1,1 0,0 2,0 1,1-1,0 2,2 1,0 0,1 1,-1-1,-1 1,0-1,0 0,1 2,1 0,-1 0,0-3,-1-1,0 1,0-1,1 0,0-1,1 1,-1 0,-1 1,0 0,-1-1,2-3,1 1,-1 0,0 1,-1 1,0-1,0 1,-1 3,2-1,2 0,1 2,-1 0,-1 0,1 0,0 1,-1 1,-1 0,-1 1,0-1,0-2,1 1,0 1,0 0,0 0,-1 1,0-1,0 1,1 1,0-1,1 0,-1-4,-1 0,0-1,-2 0,-1 0,0 1,-2 0,3 0,0 1,1 1,1 1,-1-1,1-1,0 1,1 0,0 1,1 0,-1 1,-1 0,0 0,0 0,1 0,0 0,1 0,-1 0,-1 0,0 0,-1 0,4 0,1 0,-1 0,0 0,-1 0,-1 0,0 0,1 0,-1 0,0 0,-1 0,4 0,0 2,0 0,-2 1,0 0,-2 4,0 1,2-2,-3 1,0-1,0 0,-1-1,3 0,1 2,2-2,-1 0,-1-2,-1-1,0-1,-3 1,-1 0,1 1,2-2,0 0,0 0,0-1,0 0,-1 0,2 3,1 2,-1-1,0 0,0-2,-1 1,-1 0,2 0,-1 0,-1 1,0-2,-1 2,1 2,0 0,0 1,0 0,2-1,0-2,1 1,-1 3,-1-1,0 0,0-1,1 0,0-3,1 0,-2-2,1 0,-1-1,-1 0,2 1,1 1,-1 0,0 0,-2-6,-3-2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23:07.893"/>
    </inkml:context>
    <inkml:brush xml:id="br0">
      <inkml:brushProperty name="width" value="0.35" units="cm"/>
      <inkml:brushProperty name="height" value="2.1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1 144,'2'0,"2"0,2 0,4 0,2 0,0 0,0 0,0 0,-1 0,0 0,2 0,-1 0,1 0,-1-2,-1-2,0-4,-2-2,-1-2,0 0,4 1,-1-1,1 3,-1 2,0 3,-3-2,2 0,0 0,1 1,-1 0,1 1,0 0,-1 1,0-1,2 1,1 0,-1 1,0 1,0 1,6-1,3 1,1 0,-3 1,0-1,-2 0,1 0,-1 0,-1 0,-1 0,-3 0,1 0,0 0,-2 2,-2 2,0 4,0 2,0 1,4 3,0 2,0 0,-1-1,-1-2,1 0,-2-2,-2 2,-3 0,-2-1,-1 0,-2-1,0 0,1-1,1 0,2 2,1-1,3-3,0-2,2-3,2-1,1 0,-2 2,-1 0,-2 1,-1 0,-2 1,-1 0,0 1,0-1,0 0,0 2,-1 1,1 1,1 1,1-1,-2 1,2-1,1 3,0-1,-1 1,-1-1,-2-1,1-1,-1-2,0 0,-2 2,0 1,0 1,-1-1,0 1,0-2,-2 1,-1 0,-2 1,-4-2,0 0,-2 0,0-2,2 0,0-3,1 1,-1 1,-2-2,1 2,0 2,1 1,-1-1,2 0,0 0,2 1,0-1,-1 1,-2 1,-2 2,1-1,1 0,2 0,0-1,1 0,1 1,-2 0,0 1,-4-2,0 2,-1-1,0-3,0 0,1-1,0 0,-1-2,1 1,1-2,0-2,2 2,1-2,-1 2,2 0,0 3,-2-2,-1 3,-1 1,1-1,0 0,1 0,0-2,2 0,0-1,1 0,0 1,0 2,0 0,0 0,-2-1,-1-1,-1 1,3 0,0 1,-1 0,-1 1,0-1,-1 0,-3 2,1-2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27:17.633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3232 7305,'2'-2,"2"0,4-2,2 0,2 1,-2-1,0 0,-3-1,0 0,-1 0,-1 0,0-1,0 0,0-4,0-1,3 1,4-1,1-1,4-1,0 1,2 1,0 3,-3 0,-2 2,-2 2,0 2,1-1,0 0,1 1,-1 0,0 0,-2-1,0 1,0-2,1 1,0 0,0 1,0 1,0 0,-2 1,1 0,1 0,1 0,-1 0,0 0,-1 0,0 0,0 0,-1 0,2 0,0 0,1 0,-1 0,-1 0,0 0,-1 0,2 0,1 0,-1 0,0 0,0 0,-1 0,-1 0,2 0,1 0,-1 0,0 0,-1 0,0 0,0 0,1 0,0 0,1 0,-2 0,1 0,-1 0,-1 0,1 0,1-3,0-2,0 1,0 0,0 2,-1 0,-1 1,4 1,2 0,3 0,-1 0,-1 0,-3 0,0 1,1-1,0 0,1 0,0 0,-1 0,-2 0,1 0,-1 0,0 0,-1 0,-1 0,0 0,-1 0,2 0,0-2,1 0,-2-1,1 0,-1-2,-1-1,2 0,1 1,-1 0,-2 1,-1-2,0-3,-2-1,-2-3,-1-1,-3-2,0 1,-3 1,-1 1,-1 0,0 2,0 1,1-1,-2 3,-1-3,0-2,-2-3,1-1,1 1,1 1,-1 2,0 1,0-3,-2 0,-1 1,0 2,2 2,0 0,-1 1,0 2,1-2,1-1,3 0,0-5,2-5,1 1,0-1,1 2,-1 2,0 2,1 1,-1 2,0 1,-2 0,-2-2,-4 0,0 0,-2 2,1 3,-1 2,2 1,0 0,-1 0,1 1,-3-2,-1-1,0 0,2-2,1 0,2 0,0-1,2 0,2-1,-2 1,2-1,0-2,0-1,-1 1,-2-1,0 2,0 0,0 0,1 1,1-2,2 0,-2-1,2 1,-3 1,2 0,-1 0,0-1,1 0,0 0,-1 0,-1 2,-2 2,0-1,-2 1,-1 0,0-1,0 0,2 0,1 1,0-1,0 0,1 0,0 1,0 0,2-1,2-2,0 0,2 0,0 0,0 0,0-3,0-2,0 2,1 0,-1 1,0 2,0 0,0-2,0 1,0 0,0 0,0 1,0 0,0 0,0-1,0 0,2 0,0 0,0 0,2 1,-1 1,2-2,0-1,0 1,0 0,-1 1,-2 0,1 0,0 1,3-2,1-1,0 3,-1 0,-1 1,0 2,1-1,0 1,0-1,1-2,1-2,-1 0,0 0,3 1,1 0,0 0,0-1,1 1,-1 3,-1 0,3 3,-1-1,1 1,-1 0,-1-1,0 1,0-2,1 0,0 1,1 1,-2-2,2-1,2 0,0 2,0 0,-2 1,-1 1,-1 0,0 1,1 0,0 2,1-2,-2 0,1-1,-1 0,-1 1,2 0,1 0,1 0,0 0,3 1,0 1,-1 0,1 1,-2 0,1 0,-1 0,-1 0,-1 1,-2-1,0 0,-1 0,2 0,0 0,2 0,0 0,0 0,0 0,0 0,0 0,-4 2,0 0,-3 2,-1 0,1 0,5-2,4 0,-1-1,2-2,1-2,-1-2,-2-2,-2-1,-3 2,1-1,0 1,0 0,1-1,1-1,2-3,1-2,0-2,-1 3,1 1,-2-1,0 2,-2 0,-2 1,-1 1,-3 1,0 1,0 2,4 0,0-1,3 0,1 1,0-1,-2 1,2 1,0-2,-1-1,-1 1,-1-1,0 1,0 2,-3-1,2 0,0 1,0 1,-1 0,0-1,-1-1,0-1,2 0,1-1,1 0,0-1,-1-2,-2-1,0 0,-1 1,2 0,1 0,1 1,0 0,0 0,-1-2,0-1,0-1,0 3,0 0,2 0,-1 0,-2 0,0-3,2 0,0 0,-1 2,-1 1,1-4,-3 0,0-1,0 1,0 1,3 1,0 0,1-2,-1 1,-2-1,-2 2,-1-1,1 1,5-2,1-2,0 0,-1 1,-2 2,0 0,1 3,-1-1,-1 0,-1-1,-1 2,-1 1,-2 0,0-1,-1 0,2 2,-1-2,1 0,-1 1,0-1,0 2,0 0,2-1,3 2,0-1,2 0,-1-3,1-1,0-1,0 1,1-1,1 1,-1 0,0-1,0-1,-2 1,1 2,1 1,1-2,-1-2,0 2,-2 0,-2 0,0 1,3 1,0 2,0-1,1-4,-1-1,0-3,1-1,1 2,0 1,-3 2,3-4,0-1,0 0,0-1,2-2,1-3,1-2,-1 2,-1 0,-2 1,-2 3,-2 3,-1 2,2 1,1 4,1 3,-3 1,0 1,-1 1,1 2,-1-2,-1 1,-1-4,1 0,1-1,-1 1,1-1,1-1,-1 0,-1 1,1 0,-1-1,0-2,0-2,-1 0,3 1,0-1,0 1,-1 1,1 1,-2-1,0 0,0 1,0 1,-2-1,-2 0,-1 0,-2 0,1-1,-2-2,1 0,0-1,-1 1,1 1,0 0,0-4,0 0,0 1,0 0,0 1,0 2,0-2,0 0,0 1,0 0,0 1,0 0,0 0,0 0,0-2,0 1,0 0,0 1,0 0,2 0,0 1,1-2,-1-1,2 1,3 0,2 1,-1 0,1 2,-1 3,1 0,1 2,-2-3,1 1,1-1,1-1,0-1,0 1,-1 1,-1-1,-1 0,-2-3,2-1,1 0,1 0,-1 0,-1 1,0 0,-1-1,-1 0,-1 1,-1 1,1 1,-1 0,1 0,3-1,0 0,0-1,1-2,1 1,-2 0,0 0,-2 1,-2 1,1 1,-1 0,-3-2,-5 1,-7 1,-3 1,-2 1,3 1,1 0,0 3,-1 0,0 2,1-1,1 0,1 0,-4-3,2-3,0 1,1-1,0 2,1-1,-2 1,-1 1,1-2,2-1,1 1,0-2,0-1,0 1,-2 1,1-1,0 0,0 2,1-1,1 1,2-3,0-2,0 1,-1-1,-3 1,1 0,-1 0,2-1,2-1,1 2,0 2,2 0,0-1,0 1,-2 1,1 1,1-3,-1 0,-2-1,1 0,1-1,-3 1,1 1,1-1,-1-2,1-2,1 0,0 1,0 0,1 0,2 1,-1 0,0 2,0 0,0 1,0 0,-1-2,0-1,1 1,-2 2,1 1,-2 0,-3 1,-1-2,-1-1,1-1,0 0,1 0,1 1,1 0,2-3,1-1,0 0,0 1,1 2,-3-4,0 1,0 0,1 1,1 2,2 0,2 0,1-1,2 1,1 0,-2 1,2 0,-1 0,-1-1,-1 0,1 0,0 0,0 0,-2 1,1 1,-2-2,0-1,0 1,0 0,0 1,0 0,0 0,0 1,0-2,0 0,0-1,0 1,0 1,0 0,0 0,0-1,0 0,2-1,2 2,2-1,4 1,1 1,2 1,-1-1,0 2,-3 0,0 1,-2 0,-1 2,-1 0,-1-2,-2 0,-1-2,3-2,1-1,-1 1,-1 1,-1 1,-1 0,0-1,-1 0,0 0,2 2,2 2,0-1,0-2,1 2,-1-1,1 1,0 1,-2-1,0-1,-2 0,0-4,5-1,2-2,1 1,0-2,-1 2,-1 0,-1 1,-2 2,1 0,-2 0,0-1,-1 0,-1 0,0 0,1 3,0 0,0 1,1 1,4 0,2 2,2-1,0-2,-2-2,0 1,0 2,2-2,0 2,1 1,0 2,-1 0,0-3,-1 0,4-1,1-1,0 2,2 0,0 0,-1 3,-1 1,1 0,1 0,-2 0,-1 2,-2 0,3-3,1 0,-2-1,0 0,0 1,2 0,-1 2,-1 0,-1-1,-1 1,0-1,-2 2,-1-2,0 0,1 1,1 0,-1 1,1 0,-1 1,1 0,1 0,0 0,1 0,-1 0,-1 0,0 0,0 0,1 0,0 0,1 0,-1 0,-1 0,0 0,-1 0,1 0,1 0,-2-2,0 0,0 0,0 0,-2-1,-1 0,1-3,0 0,3-2,0 2,0-1,-4-1,0 2,-1-1,-2 0,-2-2,-1 1,-1-4,0 0,0 0,-1 0,1 0,0 1,0 0,0-1,0-1,-2 1,-4 0,-3 1,-1 0,1 0,0-1,0 0,-1-1,3 1,-1 1,2 0,-2 2,1 1,-1 0,0-2,1-1,0 0,0-1,0 1,0 2,2 0,-1 3,-1-1,-2-1,-2 0,-1 1,2 1,1 1,0-1,2 0,0 0,1 0,1 0,-4 0,-1 1,1 0,1 0,-1-2,0 0,-1-1,0 2,-1 1,-2 1,1 2,-2 0,0-1,-1 0,0-1,2-1,0 1,1 0,1 2,1 0,-2-1,-1 1,1 0,0 0,1 1,0 1,0-1,-1 1,0 0,0 0,0 1,0-1,1 0,1 0,-2 0,-1 0,1 0,0-4,1-1,0 1,0 0,1 2,-2 0,-1 1,-1 1,0 0,1 0,-2 0,1 1,1-1,0 0,2 0,0 0,1 0,-2 0,-1 0,1 0,0 0,1 0,0 0,1 0,-3 0,1 0,0 0,0 0,0-2,1 0,1 0,0 0,-2 1,-1 0,1 1,0-1,1 0,0-1,0-1,-1 2,-1 0,1 0,0 1,1-1,0 1,0 1,-1-1,0 0,-1 0,2 0,-1 0,1 0,1 0,-2 0,-1 0,1-2,0 0,1-1,0 1,0 1,1 0,-2 1,0 0,-1 0,1 0,1 0,0 0,0 0,-1 0,0 2,0 0,0 2,0 1,1 1,1 2,-2-2,-1 0,1-1,0-1,1-1,0-2,2 2,1-1,0 0,-2 1,-1 0,-1 2,1-1,-1-1,2 0,-1-2,-1 2,-1 0,1-1,0-1,0 2,1 0,1 0,-2-1,-2-1,-1 0,1 3,1 0,-3 0,0 0,1-2,1 0,1-2,0 2,0 1,0-1,2 1,-1 0,2 0,-1 1,1 0,-2-1,0-1,-2 1,0 0,-2-1,3 2,1-1,3 4,1-1,1 2,-1-2,1 1,0-1,2-1,-1 0,-1 1,-2 1,-2 0,-1 0,2 2,1 1,2 1,0 0,2 0,1-1,2 1,1-1,0 3,1-1,1 0,-1 0,0 0,1-1,-1-1,0 2,0 1,0-1,0 0,0-1,0 0,0 0,0 1,0 1,0-1,0 0,0-1,0 0,0 0,0-1,0 2,0 0,0 1,0-2,0 1,0-1,0-1,0 2,0 1,0-1,0 0,0-1,0 0,0 0,0 1,-2 1,0-1,-1 0,1-1,-1 0,0-1,-3 3,0-1,0 0,0 0,1 0,-1-1,0-1,0 0,1 2,0 2,-1-1,1-1,-3-1,0 1,2 1,0-1,1 0,1-1,0 0,1-1,-2 2,1 1,0-1,2 0,1-1,0 0,-1 0,-2-1,0 2,0 0,1 1,0-1,-1-1,1 0,2 0,-1 1,0 0,-1 0,-2-2,-2 0,2-2,1 1,-1 0,1 2,0 0,-2-2,0 1,0 0,0 0,0 0,1 0,0 1,-4 0,1-1,-1 0,2 0,0-1,-1 5,2 0,1 1,0-3,-1-2,1 0,-3-3,1 0,-1-1,1-1,0 3,0 2,-1 1,-1-2,-1-2,-1-2,-2 0,1-2,0 1,0 0,1-1,0-1,1 0,-2-2,-1 0,1 0,0 0,1 0,0 1,0 2,-1-1,0-1,0 1,0-2,0 1,1-1,1 0,-2 0,-1 0,1 0,0 0,1 0,0 0,0 0,1 0,-2 0,-1 0,1 0,0 0,1 0,0 0,0 1,-1 1,0 1,1 0,3 4,3 3,2 0,2 2,1-1,0 0,1 0,-1 2,1-1,-1 1,0-1,0-1,0 4,0 0,0 0,4-2,0 0,1-1,0-1,2 1,-1 0,-1 1,0-2,-1 1,-1-2,1-1,0-1,-2 0,0 2,-1 1,1 1,1-1,-1 1,0-1,-1-1,-2 2,-3 1,-2-2,0-1,-1-3,1 0,-3 0,0 1,-1 0,1 3,0-1,2 0,0-2,2 0,0-1,-2 2,2-1,-3 0,-2-1,2 3,-1-1,1 0,-1-2,1 0,0 1,1 0,-3-1,-2 0,1 1,-1 0,1 3,0-1,0 0,2-1,1 1,2 0,2 0,-3 0,1 2,1 0,0 1,1-1,0-1,2 0,1 0,0 1,-1 2,0 1,-1-1,-1-1,1 1,-2 0,1-1,1-1,-1-1,0 3,-2 1,0 0,-2-1,2-2,1 0,2-1,1 1,1 0,1 1,0-2,0 1,0-2,1 1,-3 1,0 1,0-1,0 0,-1-1,-2 0,-2-1,-1 1,-3 1,-1 0,-1-1,1-2,0-1,1-1,-4-2,-5-1,-2 0,2-1,2 0,3-1,0-1,1-1,1 1,1-1,1-1,1 1,-1 0,0 0,-2 0,1 0,0 0,3-2,0-1,1-1,-1 0,-1 1,0-1,0 0,0 1,1 0,-1 2,0 0,0 1,0 0,-2 0,0 0,-1 1,1-1,1 0,0 0,0 0,-1 0,-1 0,1 0,0 0,1 0,0 0,0 0,-1 0,0 2,-1 0,2 0,-1 0,1-1,1 0,-2 1,-1 0,1 1,0-2,1 2,0 0,0 0,1-1,-2-1,0 0,-1 1,1 2,1 0,0 4,0-1,-1-1,0 1,-1 0,2-1,-1 1,1 0,1 1,-2 1,-1-1,1 1,0 1,2 1,2 0,1 0,1-1,-1 1,1 1,-2-1,1-1,-1-2,0-2,-1-3,-1-1,1-2,-2 0,1 0,-2 0,0-1,-1 1,1 0,0-1,1 1,1 0,-2 0,-1 0,1 0,0 0,1 0,0 0,0 0,-1 0,0 0,-1 0,1 0,1 2,-3 1,-2-1,2 2,0-1,1 0,2-1,0 0,0 0,-1 1,-2 1,0 0,0 1,-1-1,1 3,0 1,2 0,0 0,1 1,1 1,1 0,0 0,0 2,3 1,1-1,1 0,0 0,2-1,0-1,1 2,1 1,0-1,0 0,0 0,1 0,-1 3,0 0,0-1,0-1,0-1,0-1,0 0,0 1,0 0,0 1,3-2,2 1,0-1,-2-1,0 2,-2 1,0-1,0 0,-1-1,-1 0,1 0,0 1,0 0,0 1,0-2,0 1,0-1,0-1,0 1,0 1,0 0,0 0,0 0,0 0,0-1,0-1,-2 2,-1 1,-1-1,0 0,-1-3,-1 0,-2-2,-1-3,-1 1,0-2,-2 0,-1-1,-1-1,-1-1,-2 0,-1 0,2 0,1 0,2-1,1 1,0 0,-1 0,-1 0,0 0,1 0,-2 0,1 0,1 2,1 0,0 0,2 0,-1-1,1 0,-4-1,0 1,-1-1,2 0,-3-1,-1 1,2 0,1 0,-2 0,-1 0,2 0,1 0,2 0,0 0,1 0,3 4,-2 0,0 1,0-1,-1-2,1 0,-1 0,1 1,0-1,-2 0,-1-1,1 1,0 0,0 1,1 0,-3 0,-1 2,-1 0,0-2,-2 0,-4 0,-1 0,-2 3,2 1,1-2,-1-1,1-1,4-2,2 0,1-1,1 0,1 0,2 0,0-1,0 1,1 0,-2 0,-2 0,0 0,0 0,1 0,1 0,-1 0,-1 0,2 0,0-2,1 0,0 0,-3 0,-1 1,0 0,0-3,-2 0,0-1,-1 2,-1-1,1 0,1 1,2 0,-2 2,1-1,1-1,1 1,2 1,0-1,2 2,-1-2,-2 0,-2-1,1 2,-3-2,0-3,1-2,1 2,2 1,-2 2,-1-1,2 1,0 1,2-2,0 1,-2 0,-1 0,0-1,2 1,0-1,2 1,-2 0,1 1,-1-1,0-4,-3 0,1 1,1 0,0 0,2 2,1 0,0 0,1 1,-4 0,0-1,-1 2,-2-2,0 1,1 0,2-1,0 0,3 1,-2-2,0-1,1-1,1 1,-1 1,2 2,-1 0,-1-1,0 2,0-1,0-1,0 1,1 1,1-1,-2 0,-1 1,1-2,0 1,1 0,-4-2,0-1,0 1,2 1,-2-1,-1 2,1 0,1 1,-1 1,0 0,0-1,1 0,0-2,1 1,2-1,0 2,2-2,1 1,2-1,-2-2,-1-3,0 0,-1-1,-1 1,2 2,3 7,2 5,1 3,2 2,1 1,0 0,1 1,-1-1,1 2,-1 1,2-1,0-1,2-2,0-2,2-2,2 0,0 2,1 0,-1 0,-1-1,-1 0,0 1,1 0,0 4,5 4,2 2,2 0,0-1,-1-2,1-2,-1-1,0-3,0 1,-3 0,-2-1,0-3,-3 0,0-1,-2 0,1-1,-1 1,0-1,3 1,1 2,0 2,0 0,-2 1,-1-1,-3 1,-1 0,-1 0,-1 0,0 1,-1 1,1 0,0 1,-1-1,3-3,0 0,0-1,0 1,1-2,0 2,1 1,0 0,2 1,0-1,0 1,3 0,-1 1,0 0,1 1,0 1,-1-1,-1 2,1 0,-1-1,1-2,2-2,0 3,1 0,-1-2,1-1,1-1,1 1,0-1,-3 1,-1 0,0 1,-2 2,0-3,-2 0,1-1,-1 1,-2-1,1 1,0 1,2 1,1 1,0-1,1-1,1 0,-1 0,-2 1,-1-1,0-1,0-2,-1-1,0 0,-2 1,1 1,0 0,-1 3,3 0,1 1,1-1,-1-1,-1 0,-2 0,-1-1,-1 2,-1 3,0-1,0 0,0-1,-1 3,1 0,-2 3,0-1,-1-1,1-2,1-1,0-2,1-1,0-1,0 2,0 0,0 0,0-1,2-1,0-2,3 1,0-2,5 1,4 0,3 0,-3 0,-1-1,-1-2,-1 1,1-2,0-1,-2 1,0-1,-3 1,-2 2,-2 3,-3 2,-6 1,-1 0,-1 1,0 2,1 4,-1 2,1-1,2-2,-1-4,2-3,1-1,-1-1,-3-1,-2-3,-1-2,-1 0,0 0,-4 2,0 3,0 0,1 0,1-2,1-1,1 0,-1 1,-1-1,3 1,0 0,2 1,-2 0,1 1,0 0,-3 0,2-1,-1 0,2 2,-1 0,0 0,2 3,1-2,1 1,-1-3,-1-1,-2 1,-1 0,-2-1,2 0,2 1,1-2,-2 3,0 0,-1 1,0-1,0 0,0-1,1 1,-1-1,-1 2,0 1,0-1,0 1,0-3,1 0,2 0,0-1,-2-1,1 0,1 1,1 0,1 1,1 0,-1 1,-1 0,-2 1,-2 0,0 2,0 1,3-1,0-1,2-2,1 0,-1 0,-1 0,-2 2,0 1,0 0,2 0,3-1,-1 0,2 0,1 1,1 1,0-3,-1 0,1-1,-1 0,-1 1,0-1,-1 1,2 2,0 0,0 0,0 0,0 0,-2-1,-1-1,1 3,2-1,0-1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7T17:28:51.385"/>
    </inkml:context>
    <inkml:brush xml:id="br0">
      <inkml:brushProperty name="width" value="0.35" units="cm"/>
      <inkml:brushProperty name="height" value="2.1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38 4429,'0'2,"2"0,4 0,1 2,1-1,0 0,0 1,0 0,0 1,1-1,0 3,2 2,1-1,-1 0,-1 1,-1-2,0-1,-1-1,0 0,-1-2,3 0,1 1,1 0,-1 0,1-1,-1 3,0 0,1-1,0 1,1-1,-1-1,-1-2,0 1,0 2,2 0,4 0,2 0,4 3,0 1,0-1,2-1,-1-1,1-1,-2-1,-3-2,0-1,-2 0,-1-1,-3 2,0 0,1-1,0 1,-1-1,1 1,1 1,-1-1,0 4,-2-1,-1 1,-1-2,0-2,-1 0,3 0,2 1,-1-1,0-1,0 2,0 0,-1-1,0 2,-2-1,0 2,-1 1,4 0,1-1,-1 1,0 1,-2 0,0-1,1 1,-1-2,1 1,-1-1,-1-1,-2 0,-1 0,0-1,-1 0,1 0,2 0,0-1,0-1,1 0,-1-1,1 0,1 0,2 2,1 0,0 0,-2 3,1 1,-1-1,0-1,-1-1,0 0,-1 0,-1 0,2-2,2 0,1 0,-1-1,-1 0,1 0,1 0,0 0,0-1,-2 1,2 0,1 0,-1 0,-1 0,2 0,0 0,-1 0,1 0,-1 0,0 0,0 0,1 0,-1 0,-1 0,0 0,0 0,-1 0,-1 0,0 0,-2 0,1 0,1-3,0-2,0 1,0 1,-1-2,0 2,0-2,-1 0,4 2,1 0,-1 0,0 0,-2-1,2-2,-1 0,0 2,-1-1,-1 1,0 0,-1 0,2 0,1-2,-1 0,0 0,-1 0,0 2,0 0,1 0,0 0,1 1,-2 1,1 1,-1 0,-1 1,1-2,1 0,0 0,0 1,0-1,-1 0,0-1,0 1,1 0,1 1,-1-1,0-1,-1 1,0 0,0-1,1 0,0-3,1 0,-2 0,1 2,-1-1,-2 0,-3-2,-2-2,-2 0,0-1,4-1,1-2,0 0,2 1,-2 0,-2 1,1 0,0 1,2-2,-2 0,1-1,1 1,-1 1,1 0,0 1,0 1,1 3,-2-1,-1-2,-1 2,1-1,1 0,1-1,3 0,1 0,-2-3,0-1,0 3,-1-2,3-3,-1-1,0 0,-2 2,-1 1,-3-1,-2 1,-1 0,-2 1,2 1,0 0,0 0,1 3,0-1,1-2,2 3,4-1,-1 1,1-1,1 0,1-2,1-1,2-1,1 3,-1 1,3 2,0 2,-2 2,0 2,1 0,-1 2,-1-3,0 0,3 0,0-1,-2 0,5-4,-1-1,-2 0,2 1,-1 2,3 1,-1 0,-1 1,-3 0,0-2,2 0,-1 1,-2 1,2-2,-1-1,-1-1,-2 0,-2-2,1 2,-1-1,-2 2,-3-1,1 2,-1 1,1-2,0 0,5 0,1 0,0 1,0 2,2-1,1 1,-2-1,1 0,1-1,1-3,-1-2,-1 1,1 2,-2 0,-1 2,-2 1,-1 1,-1 2,0 1,1 0,1 0,0 0,0 1,0-1,-1 0,-1 0,2 0,1 0,-1 0,0-1,-1-2,0 1,3-2,1 1,0-2,2-3,0-2,-1 1,-1 0,-2 1,-1 1,-2 0,2-1,1 0,-1 1,0 1,-1 2,0-2,-1-2,0-1,2-1,1 0,-1 0,0-1,-2-1,-2-1,1-1,1 1,-1 1,1 2,-3-2,0 0,1 0,-2 0,1 1,0-3,-1-1,0 2,0 1,2 2,-1 0,-1 0,-2 1,0-3,0 0,-1 0,-1 0,-1 0,-1 1,0 1,2 1,0 0,2 0,1 3,1-1,0 1,2-2,-2 0,3-1,1-1,1-2,0 0,-1-1,0 1,-2 0,0 1,2 1,2-3,-2 1,-1-1,0 2,0-1,1 1,-1 1,3 0,0-2,0 1,0 1,0 0,-1 1,0-1,-1 0,2 0,-1-2,-1 0,0 0,-1 0,-1 0,-1 1,-1 0,0-1,-1 0,-1 0,-2 0,0 0,-2 1,0 1,0-2,0-1,0 1,-1 0,1 1,0 0,0 0,-2 1,0-2,-1 0,2-1,-1 1,1 1,3 0,2 2,0 1,4 2,1 1,2 3,0 0,0-2,0 0,0 0,2-1,-1 1,1 0,-1 0,1 1,2-2,0 0,1 2,0 0,-2 0,-1 0,1-1,-1 0,0 1,-1-1,2-4,2-1,-3-1,-2 0,0 1,-3 0,-1 2,-1 0,-1 1,0 0,0 1,3-2,2-1,0 0,0 0,-1-1,0 2,-2 0,0 1,-1 0,0 1,-2 0,2-3,2-2,1-1,2 0,-1 0,-1 0,-1 0,1-1,-1-1,-1 0,-1 1,2 1,-1 0,1 0,-2-1,1 0,-2 0,-1 0,-1 0,-2 1,0 1,-1-1,0-1,-1 0,3 0,0 0,0 0,1-2,1-1,1 0,-1 2,0 0,-2 1,0-1,2 1,1-1,0 1,0-1,-1-1,2-1,-1 1,0 0,0 2,0 1,0 0,0 3,0-2,-1 0,0 0,3 1,1 1,0-1,1 1,0-1,-1-1,0-1,-2-2,-1 1,-1 0,0 0,-1 1,0 0,1-1,-2 0,0-1,0 2,-2-1,0 1,1 1,-2-2,1-1,0 1,0 0,0 1,0 0,-2 0,-2-1,-1 0,-1 1,-1 1,1 1,1 0,1 0,0-1,1 0,0-1,1-2,1 1,1 0,-1 1,1-1,2 2,3-2,1-1,2 3,2 0,2 3,0 0,1 0,0 1,-2-1,1 2,-2 1,3 0,-1 0,0 1,0-2,0-1,-1 0,-1 0,4-1,1 2,-1-1,0 1,2 1,0 0,0 0,-2 0,-1-4,-2 0,2 1,-1 0,1 0,-2 1,1-1,-2 2,1 1,-1 0,2 0,0 1,2-1,4-3,0 0,10-1,8-3,0 0,-3 0,-1 2,-2 1,-1 1,-2 2,-3 1,-2-2,-1 0,-1 1,1 2,1 1,-2 0,-3 2,2 0,0 0,3 0,-1 0,1 1,-1-1,-1 0,-2 0,1 0,-1 0,-2 0,-2 0,4 0,1-2,-2 0,-2 0,-1 0,2 1,-1 0,0 1,2-2,0-1,-1 1,0 0,-1-1,1 0,-1 1,0-2,0 1,0 0,0-3,-1-1,-1-3,-3 0,-2 0,-1-1,-1 0,0-1,2-1,2 2,1 1,-1 1,-2 0,-1-1,-1 1,-2-3,-2 0,-3 2,-1 0,-4 1,-2-1,-2 1,-3-1,0 2,-2-1,-2 0,0 1,-2 1,1 3,1 0,2 3,2 0,1 1,-2 0,-1 1,-1-1,0 0,-2 1,0-1,2 0,1 0,2 0,1 0,0 0,-1 0,1 0,0 0,1 0,1 0,-1 0,-1 0,0-2,-1 0,2-2,-1 0,1-2,1 1,-2 1,-4 0,-8 0,-2 1,3 1,0 1,2 0,2 1,3 0,2 0,2 0,1 1,1 0,0 2,-1 1,1 2,0 1,1 0,-1 1,0 0,1 2,-1 2,-2-2,-1-1,1 1,0-3,1 0,0-1,0 0,-1 1,-1 2,1 2,0 0,1 1,0-3,0-2,-1 0,0-3,-1 2,1-2,1-1,0 1,1-1,-1 0,-1-1,0 3,-1 0,2 1,-1 2,1-1,1-2,1 0,0 0,-2-2,1 1,-1 0,1-2,-1 0,1 1,-2 0,1 1,1 0,0 0,0-2,0 0,1 2,-1 1,-2-1,0-1,-3 0,-4-4,-5 0,-4-3,-3-3,1-3,1-2,2 2,5 1,5 2,5 0,2 1,3 2,4-2,3 0,3 0,1 0,3 0,1-1,2-1,0-1,1-1,1-1,1-2,0 1,-1 0,-1 0,-1 1,-2 0,0 2,2 0,0-2,-1 1,0-1,-1 1,-2-1,-3 1,-2-1,-3-1,-3 0,-4 0,1-1,-1 2,2 0,0 0,1-1,1 0,3-1,-2 2,2-1,-1 1,2 1,0-2,0-4,0-5,-2 1,1 0,1 2,0 1,-4 2,1 2,-1-1,2 1,0-3,2 0,0 0,1 2,0-2,0 0,0 0,0 2,1 2,-1 0,0-2,0-1,-2 1,0 0,-1 2,1-2,1 1,-2 2,-1 3,-2 3,-2 2,-1 6,-3 1,-1 3,0-1,1 0,-10-1,-3 0,1-2,1 0,3-2,4 1,4 1,2 1,1 0,2 2,1 1,-1 1,-3-2,1 1,0-1,0 0,-1 1,0 0,0 0,2 0,0 3,-2-1,0 0,0 2,1 1,0 0,0 1,2 1,-1-1,1 1,-3 0,0 1,1 0,-1 0,1 0,-1-1,2 0,0 0,-3 1,-1 0,1 0,0 0,1-1,-2-1,-1-1,1-2,0 1,0 1,2-2,-1 0,-3 0,-1-1,1 1,-3 0,1 1,3 0,0-1,2-2,0 0,1-1,0-1,-3 1,0 0,1-1,1 2,0 2,-1-2,-1 1,1-1,0 1,1-1,0-3,0 1,1-2,-2 1,0 0,-1-2,1-1,1 3,0 0,0 0,-1-2,0-1,0 0,0-2,0 1,2-2,-1 1,-1 0,-1 0,-1 0,0 0,1 0,-2-1,1 1,1-1,0-1,2-1,0 2,0-1,1 0,-2-1,0 1,0 0,0 1,1 0,0 1,0 0,-1-2,-1 0,1-2,0 0,1 0,0 2,0 0,3 0,-2-1,0 1,-1 0,1 1,-1-1,3-3,-1-3,3-2,0-1,1-1,-1 0,2 1,-3 0,0-1,0 0,-1 4,-1 2,-3 3,-2 1,0 2,-1 0,2 0,1 1,-3-1,-1 1,1-1,0 0,0 0,-2 0,-1 0,2 0,2 0,1 0,0-2,0 0,0-2,1-2,1 0,0 0,1 0,0 0,1-1,0 1,-1-1,-1 2,1-4,-1-3,1 2,-3 0,1 0,-1-2,1 0,1 0,0 2,0 1,-1 2,0 2,-1 2,1 2,1 1,0 0,1 0,-1 0,-1 1,0-1,0 0,0 0,0 1,1-1,1 0,-2 0,-1 0,1 0,0 0,1 0,0-1,0 1,-1 0,0 0,-1 0,1 0,-1 0,-2 0,0 0,1 0,1 0,1 0,0 0,2 0,-1 0,0 0,-2 0,1-1,0-1,1-1,0 2,0-1,-1 2,0-1,-1 1,0 0,-1 0,-2 0,-1 0,1 0,1 0,-1 0,-1 0,2 0,1 0,1 0,2 0,0 0,-1 0,0 0,0 0,-2 0,1 0,-4 2,0 0,1 2,-2 0,1 3,0 0,3 0,1-1,1 1,1-1,0 0,-2 2,1-2,-1 1,-2 2,-1 1,2 1,1 1,2-1,2 0,0 0,1-1,-3 2,2 1,-1-1,2 0,1 0,2-1,-1-1,1 2,2 1,0-1,2 0,1-1,0 0,0 0,0 1,0 0,0 1,1-1,-1-1,0 0,0-1,0 1,0 1,-2 0,-1 0,-1 0,-1 0,-1-2,-1 1,2 1,-3 1,-2-3,0 0,0-3,-1 0,0 0,0-1,-1 0,-1 0,1-2,0 0,0-1,1 0,1-1,-2 3,-1 0,1-1,0 0,1-2,0 0,0 0,1 1,-2-1,-2-1,-1 0,1 2,1-1,-1 0,0 2,1-1,1 0,1 1,0 0,1-1,-2-1,-1-1,1 2,0-1,1 2,0 0,0 3,-1 0,0 1,0-2,0-1,0 1,1-2,1 1,-2-1,-3 1,1 0,0 0,1 1,-1 0,0 3,3 0,1 2,-1-1,2 1,0-2,1 0,0-3,0 4,0 2,0-2,-1 0,2-1,-1 1,1 1,-2 0,2-2,-2 1,0 0,1-3,1 1,1-2,0 0,2 1,0 0,-1 0,-1 2,1-1,-2 0,-3 1,-1-2,-1 0,0-1,1-2,0-1,0-1,-2-2,1 0,-1 0,0 1,-1 2,-1-1,1-1,0 1,1 0,1 1,1-1,1 0,-2-1,-1 0,1-1,0 0,1 0,-3 0,-1 0,-2 0,1 0,1-2,0 0,1-2,0-1,2 0,2-2,1 1,1-2,0 0,-3 1,0 1,-1-1,1 1,-1 0,1 0,1 2,-1 2,-1 0,1 0,3-2,1-1,-1 1,0 2,-4-2,-1 1,-1 0,0 1,1 1,2 0,-1 1,-4 0,-1 0,-3 1,0-1,0 0,2 0,0 0,3 3,5 7,3 3,4 2,1-1,0-1,1-1,-1 0,0 2,-1 2,0-2,0-2,-1-1,1 0,-1 0,1 0,0 1,-1-2,0 1,-2-1,-3 2,1 1,0-1,1 0,2 0,0-3,1-1,0 0,-2 1,-2 1,2 2,-1 0,1 0,-2-3,0 0,2-1,0 1,-1 2,0 0,-2 1,2 0,-1-2,2-1,0-1,0 1,-1 2,0 0,1 1,2 0,0-3,0 0,2 0,-2-2,-1-1,0 1,-1 3,1 1,1 1,-4-2,-1-1,2 0,1 0,1-2,0 0,2 2,-1 0,1 0,-2 0,1 0,1 1,-1-2,0 0,1 0,-1 2,1 2,0-1,1 1,-1-1,0 0,1 0,0 1,1 1,0-1,1 0,0-1,0 0,0 0,0-1,0 2,1 1,-1-1,0 0,1-1,2 0,-1 0,0 1,0 0,1 1,2-2,1 1,0-1,-3-1,-4 2,-2 1,-1-2,-1-2,1 0,1 0,-1-1,0-1,2 1,-4 1,0 3,0-1,0 1,-1-2,2-2,1 1,1-1,1 1,2 3,-1 0,2 0,-1 0,0-1,0 0,1 3,-1 1,0 0,0-1,0-2,0 0,0 1,0 1,0 1,0-1,0 3,0-1,0 0,0-2,0-1,-2-1,0-1,0 1,0 0,1 0,0 0,0-1,1 0,0-1,0 2,0 1,1-1,-1 0,0-1,0 0,0 0,0 1,0 0,0 1,0-1,0-1,0 0,0 0,0 1,0 0,0 1,0-2,0 1,0-1,0-1,0 0,0 2,0 1,0-1,0 0,0-1,0 0,0 0,0 1,0 0,0 1,0-1,0-1,0 0,0 0,0 1,0 0,0 0,0 0,0 0,0 2,0 1,0 0,1-1,2-2,1 0,3-1,3-1,-1 2,0 1,-1-1,-1-1,0 1,2-1,-1-1,3 4,2 1,-1-1,0 3,-1 1,1-2,0-3,-1-3,-1-2,0-3,-2 0,-1-1,1-2,0-1,1 0,2-1,1 0,0 0,0 0,-2 1,-1 5,-1 2,-1 2,0 1,-2 1,-1-1,-2 0,0 2,-2 0,-1-1,-2 0,1 0,-2-1,-2-1,1 1,-1-3,0 3,0 2,-3-2,-1-1,-1 0,1-1,1 2,-1 1,-3 1,-1 0,1-1,0 1,1-1,0 0,0 0,-1-1,0-1,0 2,-1 1,-1-1,1-2,0 0,2-2,0 1,1 0,0 2,-1 1,0 0,0 0,0 0,2-1,2-1,1 2,1 1,-1-1,-2 0,-2 0,2-1,1-1,1-1,2-1,0-2,0 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19" tIns="46210" rIns="92419" bIns="462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4" y="0"/>
            <a:ext cx="2982119" cy="466434"/>
          </a:xfrm>
          <a:prstGeom prst="rect">
            <a:avLst/>
          </a:prstGeom>
        </p:spPr>
        <p:txBody>
          <a:bodyPr vert="horz" lIns="92419" tIns="46210" rIns="92419" bIns="46210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9" tIns="46210" rIns="92419" bIns="462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4"/>
            <a:ext cx="5505450" cy="3660458"/>
          </a:xfrm>
          <a:prstGeom prst="rect">
            <a:avLst/>
          </a:prstGeom>
        </p:spPr>
        <p:txBody>
          <a:bodyPr vert="horz" lIns="92419" tIns="46210" rIns="92419" bIns="462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82119" cy="466433"/>
          </a:xfrm>
          <a:prstGeom prst="rect">
            <a:avLst/>
          </a:prstGeom>
        </p:spPr>
        <p:txBody>
          <a:bodyPr vert="horz" lIns="92419" tIns="46210" rIns="92419" bIns="462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4" y="8829969"/>
            <a:ext cx="2982119" cy="466433"/>
          </a:xfrm>
          <a:prstGeom prst="rect">
            <a:avLst/>
          </a:prstGeom>
        </p:spPr>
        <p:txBody>
          <a:bodyPr vert="horz" lIns="92419" tIns="46210" rIns="92419" bIns="46210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6.xml"/><Relationship Id="rId18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17" Type="http://schemas.openxmlformats.org/officeDocument/2006/relationships/customXml" Target="../ink/ink8.xml"/><Relationship Id="rId2" Type="http://schemas.openxmlformats.org/officeDocument/2006/relationships/image" Target="../media/image9.jp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3.png"/><Relationship Id="rId19" Type="http://schemas.openxmlformats.org/officeDocument/2006/relationships/customXml" Target="../ink/ink9.xml"/><Relationship Id="rId4" Type="http://schemas.openxmlformats.org/officeDocument/2006/relationships/image" Target="../media/image10.png"/><Relationship Id="rId9" Type="http://schemas.openxmlformats.org/officeDocument/2006/relationships/customXml" Target="../ink/ink4.xml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m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customXml" Target="../ink/ink10.xml"/><Relationship Id="rId4" Type="http://schemas.openxmlformats.org/officeDocument/2006/relationships/image" Target="../media/image62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tmp"/><Relationship Id="rId4" Type="http://schemas.openxmlformats.org/officeDocument/2006/relationships/image" Target="../media/image69.tm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222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31 October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CDDA3-9E5A-C360-7F4E-16CA5839161B}"/>
              </a:ext>
            </a:extLst>
          </p:cNvPr>
          <p:cNvSpPr txBox="1"/>
          <p:nvPr/>
        </p:nvSpPr>
        <p:spPr>
          <a:xfrm flipH="1">
            <a:off x="5190879" y="2598344"/>
            <a:ext cx="1810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67715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india with black text&#10;&#10;AI-generated content may be incorrect.">
            <a:extLst>
              <a:ext uri="{FF2B5EF4-FFF2-40B4-BE49-F238E27FC236}">
                <a16:creationId xmlns:a16="http://schemas.microsoft.com/office/drawing/2014/main" id="{9FAE783C-6D76-FCDA-05BF-9A731F71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89" y="-74896"/>
            <a:ext cx="6766560" cy="7998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6552AC-4D12-3213-B11E-B2296988261B}"/>
                  </a:ext>
                </a:extLst>
              </p14:cNvPr>
              <p14:cNvContentPartPr/>
              <p14:nvPr/>
            </p14:nvContentPartPr>
            <p14:xfrm>
              <a:off x="6865089" y="3430002"/>
              <a:ext cx="64440" cy="301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6552AC-4D12-3213-B11E-B229698826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6449" y="3376002"/>
                <a:ext cx="8208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9765B2-9459-F7B1-E669-BDF58873B95A}"/>
                  </a:ext>
                </a:extLst>
              </p14:cNvPr>
              <p14:cNvContentPartPr/>
              <p14:nvPr/>
            </p14:nvContentPartPr>
            <p14:xfrm>
              <a:off x="4851609" y="1479882"/>
              <a:ext cx="3491640" cy="222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9765B2-9459-F7B1-E669-BDF58873B9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8609" y="1101882"/>
                <a:ext cx="3617280" cy="29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8EE5F4F-F5ED-8FC7-551C-EA8E7B7E7E19}"/>
                  </a:ext>
                </a:extLst>
              </p14:cNvPr>
              <p14:cNvContentPartPr/>
              <p14:nvPr/>
            </p14:nvContentPartPr>
            <p14:xfrm>
              <a:off x="3197769" y="1328581"/>
              <a:ext cx="1653840" cy="1771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8EE5F4F-F5ED-8FC7-551C-EA8E7B7E7E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5129" y="950941"/>
                <a:ext cx="1779480" cy="25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F9246F-4C77-6740-F0C4-C6273AB017C2}"/>
                  </a:ext>
                </a:extLst>
              </p14:cNvPr>
              <p14:cNvContentPartPr/>
              <p14:nvPr/>
            </p14:nvContentPartPr>
            <p14:xfrm>
              <a:off x="2935727" y="3100501"/>
              <a:ext cx="524160" cy="128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F9246F-4C77-6740-F0C4-C6273AB017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2727" y="2722861"/>
                <a:ext cx="649800" cy="88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AB65BBF-0E56-C145-EE77-8AD007DFB647}"/>
                  </a:ext>
                </a:extLst>
              </p14:cNvPr>
              <p14:cNvContentPartPr/>
              <p14:nvPr/>
            </p14:nvContentPartPr>
            <p14:xfrm>
              <a:off x="4648169" y="819620"/>
              <a:ext cx="405000" cy="72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AB65BBF-0E56-C145-EE77-8AD007DFB6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85169" y="441980"/>
                <a:ext cx="530640" cy="14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E2224AA-982A-8E64-36E5-DC64D0462DC5}"/>
                  </a:ext>
                </a:extLst>
              </p14:cNvPr>
              <p14:cNvContentPartPr/>
              <p14:nvPr/>
            </p14:nvContentPartPr>
            <p14:xfrm>
              <a:off x="4075589" y="774620"/>
              <a:ext cx="876600" cy="662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E2224AA-982A-8E64-36E5-DC64D0462D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12949" y="396620"/>
                <a:ext cx="1002240" cy="14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4A9321-227E-FD7A-71C0-F9AF24606329}"/>
                  </a:ext>
                </a:extLst>
              </p14:cNvPr>
              <p14:cNvContentPartPr/>
              <p14:nvPr/>
            </p14:nvContentPartPr>
            <p14:xfrm>
              <a:off x="4850669" y="759860"/>
              <a:ext cx="345960" cy="421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4A9321-227E-FD7A-71C0-F9AF246063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88029" y="381860"/>
                <a:ext cx="471600" cy="11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0560047-6761-AD52-528A-37650EEDF2A4}"/>
                  </a:ext>
                </a:extLst>
              </p14:cNvPr>
              <p14:cNvContentPartPr/>
              <p14:nvPr/>
            </p14:nvContentPartPr>
            <p14:xfrm>
              <a:off x="1693346" y="513620"/>
              <a:ext cx="2809800" cy="2629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0560047-6761-AD52-528A-37650EEDF2A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0346" y="135980"/>
                <a:ext cx="2935440" cy="33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5DB7B67-11A0-84F3-9E4B-51789A706D55}"/>
                  </a:ext>
                </a:extLst>
              </p14:cNvPr>
              <p14:cNvContentPartPr/>
              <p14:nvPr/>
            </p14:nvContentPartPr>
            <p14:xfrm>
              <a:off x="1690106" y="175580"/>
              <a:ext cx="2540520" cy="1749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5DB7B67-11A0-84F3-9E4B-51789A706D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27106" y="-202420"/>
                <a:ext cx="2666160" cy="25048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11D8827-D42E-DA3F-188C-D19FCA7D024C}"/>
              </a:ext>
            </a:extLst>
          </p:cNvPr>
          <p:cNvSpPr txBox="1"/>
          <p:nvPr/>
        </p:nvSpPr>
        <p:spPr>
          <a:xfrm>
            <a:off x="8793804" y="1437020"/>
            <a:ext cx="28075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we need to know about …</a:t>
            </a:r>
          </a:p>
          <a:p>
            <a:r>
              <a:rPr lang="en-US" sz="2800" dirty="0"/>
              <a:t>INDIA</a:t>
            </a:r>
          </a:p>
          <a:p>
            <a:r>
              <a:rPr lang="en-US" sz="2800" dirty="0"/>
              <a:t>PAKISTAN</a:t>
            </a:r>
          </a:p>
          <a:p>
            <a:r>
              <a:rPr lang="en-US" sz="2800" dirty="0"/>
              <a:t>AFGHANISTAN</a:t>
            </a:r>
          </a:p>
          <a:p>
            <a:pPr algn="ctr"/>
            <a:r>
              <a:rPr lang="en-US" sz="28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9F68F6C-D794-8790-C687-1D1A23837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india with black text&#10;&#10;AI-generated content may be incorrect.">
            <a:extLst>
              <a:ext uri="{FF2B5EF4-FFF2-40B4-BE49-F238E27FC236}">
                <a16:creationId xmlns:a16="http://schemas.microsoft.com/office/drawing/2014/main" id="{3BA09C22-29E3-982F-3C1A-5C06DA63E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7" y="-74896"/>
            <a:ext cx="6766560" cy="79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9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Amb</a:t>
            </a:r>
            <a:r>
              <a:rPr lang="en-US" sz="2800" dirty="0"/>
              <a:t>. </a:t>
            </a:r>
            <a:r>
              <a:rPr lang="en-US" sz="2800" dirty="0" err="1"/>
              <a:t>Touqir</a:t>
            </a:r>
            <a:r>
              <a:rPr lang="en-US" sz="2800" dirty="0"/>
              <a:t> Hussain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Former </a:t>
            </a:r>
            <a:r>
              <a:rPr lang="en-US" sz="2400" dirty="0">
                <a:effectLst/>
              </a:rPr>
              <a:t>Senior Diplomat of Pakistan </a:t>
            </a:r>
          </a:p>
          <a:p>
            <a:pPr marL="182880" indent="-182880"/>
            <a:r>
              <a:rPr lang="en-US" sz="2400" dirty="0">
                <a:effectLst/>
              </a:rPr>
              <a:t>Current Adjunct Professor, Georgetown University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Kiana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BD57B-0261-1263-6306-FAD7FF8B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5486">
            <a:off x="5774550" y="244945"/>
            <a:ext cx="5673503" cy="7139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EE792-4DC0-EFEC-7471-CDBB6AE8D5E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F88CE266-7225-083C-C3E5-AD0088C84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76" y="6108520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7478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DF740B-B0F2-E547-AEB3-78A12C547F1F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Dr. Haroon Hakimi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Former Deputy Minister for Information, Culture, Youth, and Tourism</a:t>
            </a:r>
            <a:br>
              <a:rPr lang="en-US" sz="2400" dirty="0"/>
            </a:br>
            <a:r>
              <a:rPr lang="en-US" sz="2400" dirty="0"/>
              <a:t>Kabul, Afghanistan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Katelyn</a:t>
            </a:r>
          </a:p>
        </p:txBody>
      </p:sp>
      <p:pic>
        <p:nvPicPr>
          <p:cNvPr id="3" name="Picture 2" descr="A person sitting in a chair with his hands clasped together&#10;&#10;AI-generated content may be incorrect.">
            <a:extLst>
              <a:ext uri="{FF2B5EF4-FFF2-40B4-BE49-F238E27FC236}">
                <a16:creationId xmlns:a16="http://schemas.microsoft.com/office/drawing/2014/main" id="{BA70F8B7-DEC4-B5DC-E108-C29BF22E7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740">
            <a:off x="5877553" y="234663"/>
            <a:ext cx="5737557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8F1C-865D-2511-2A1B-49D0A1961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E329CC-11B8-87B1-9EB7-240158E52FE2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40928-A01A-16CC-2F87-A1316577E7A0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Nafees Takar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Chief of VOA’s Deewa Service</a:t>
            </a:r>
            <a:br>
              <a:rPr lang="en-US" sz="2400" dirty="0"/>
            </a:br>
            <a:r>
              <a:rPr lang="en-US" sz="2400" dirty="0"/>
              <a:t>Washington, DC</a:t>
            </a:r>
          </a:p>
          <a:p>
            <a:pPr marL="182880" indent="-182880"/>
            <a:endParaRPr lang="en-US" sz="2400" dirty="0"/>
          </a:p>
          <a:p>
            <a:pPr marL="182880" indent="-182880"/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Katelyn</a:t>
            </a:r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6752A0A-6E75-721B-CCF1-5B7BCEECE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968">
            <a:off x="5875115" y="237596"/>
            <a:ext cx="5742432" cy="77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4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37500-5738-2AD4-1CA0-3AB800218395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2238199F-3A70-3881-EA71-42F7278BC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284DC-1F33-81AA-7463-D376C421E8D3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CE12D-10F7-48A7-FA36-788C9B0977E9}"/>
              </a:ext>
            </a:extLst>
          </p:cNvPr>
          <p:cNvSpPr txBox="1"/>
          <p:nvPr/>
        </p:nvSpPr>
        <p:spPr>
          <a:xfrm>
            <a:off x="4570121" y="914400"/>
            <a:ext cx="7009515" cy="584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CLEARLY DEFINE GOALS, HAVE A STRATEGY, AND STICK TO THEM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ALLIES AND PARTNERS CAREFULLY AND UNDERSTAND THEIR INTENTIONS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UNDERSTAND NEIGHBORS, THEIR RELATIONS, AND THE NEIGHBORHOOD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RECONCILE WITH FORMER ENEMIES AND ACCOMMODATE THEM TO MINIMIZE FUTURE THREATS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INCLUSIVENESS CREATES A STABLE AND EFFECTIVE GOVERNMENT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PRIORITIZING SECURITY INSTITUTIONS HELPS THE PROCESS AND LESSENS THE BURDEN ON U.S. FORCES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FUNCTIONAL GOVERNMENT IS BETTER THAN A REPRESENTATIVE GOVERNMENT THAT FAILS TO FUNCTION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DIVIDE NATION BUILDING RESPONSIBILITIES CAREFULLY, PUSH FOR WIDESPREAD COORDINATION, AND MONITOR AND EVALUATE PROGRESS PROPERLY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46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37500-5738-2AD4-1CA0-3AB800218395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2238199F-3A70-3881-EA71-42F7278BC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284DC-1F33-81AA-7463-D376C421E8D3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CE12D-10F7-48A7-FA36-788C9B0977E9}"/>
              </a:ext>
            </a:extLst>
          </p:cNvPr>
          <p:cNvSpPr txBox="1"/>
          <p:nvPr/>
        </p:nvSpPr>
        <p:spPr>
          <a:xfrm>
            <a:off x="4570121" y="914400"/>
            <a:ext cx="7009515" cy="485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 PREPARED TO PREVENT CORRUPTION, FIGHT IT AS AN INNER ENEMY IF AND WHEN IT APPEARS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ESTABLISHING AND ENFORCING THE RULE OF LAW MUST BE A PRIORITY WITHOUT COMPROMISE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PROMOTE LONG-TERM ECONOMIC SELF-SUFFICIENCY AND SUSTAINABILITY TO AVOID AID DEPENDENCY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FIX THE PROPERTY REGIME TO REDUCE CONFLICTS AND PROTECT THE RIGHT TO OWNERSHIP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SUPPORT NATIONALISM AND THE NATIONAL IDENTITY THAT IS FUNDAMENTAL FOR DEMOCRACY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CONSISTENCY THROUGHOUT THE NATION BUILDING PROCESS HELPS TO ACHIEVING THE DESIRED GOALS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28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B4E53-8246-F27B-ED9D-A001E400653D}"/>
              </a:ext>
            </a:extLst>
          </p:cNvPr>
          <p:cNvSpPr txBox="1"/>
          <p:nvPr/>
        </p:nvSpPr>
        <p:spPr>
          <a:xfrm>
            <a:off x="2568239" y="1905506"/>
            <a:ext cx="70555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could we – or should we – have done differently?</a:t>
            </a:r>
          </a:p>
          <a:p>
            <a:endParaRPr lang="en-US" sz="2400" dirty="0"/>
          </a:p>
          <a:p>
            <a:pPr lvl="3"/>
            <a:r>
              <a:rPr lang="en-US" sz="2400" dirty="0"/>
              <a:t>Before 9/11?</a:t>
            </a:r>
          </a:p>
          <a:p>
            <a:pPr lvl="3"/>
            <a:r>
              <a:rPr lang="en-US" sz="2400" dirty="0"/>
              <a:t>After 9/11?</a:t>
            </a:r>
          </a:p>
          <a:p>
            <a:pPr lvl="3"/>
            <a:r>
              <a:rPr lang="en-US" sz="2400" dirty="0"/>
              <a:t>During the occupation?</a:t>
            </a:r>
          </a:p>
          <a:p>
            <a:pPr lvl="3"/>
            <a:r>
              <a:rPr lang="en-US" sz="2400" dirty="0"/>
              <a:t>During the negotiation?</a:t>
            </a:r>
          </a:p>
          <a:p>
            <a:pPr lvl="3"/>
            <a:r>
              <a:rPr lang="en-US" sz="2400" dirty="0"/>
              <a:t>During the withdrawal?</a:t>
            </a:r>
          </a:p>
          <a:p>
            <a:pPr lvl="3"/>
            <a:r>
              <a:rPr lang="en-US" sz="2400" dirty="0"/>
              <a:t>Since the withdrawal?</a:t>
            </a:r>
          </a:p>
        </p:txBody>
      </p:sp>
    </p:spTree>
    <p:extLst>
      <p:ext uri="{BB962C8B-B14F-4D97-AF65-F5344CB8AC3E}">
        <p14:creationId xmlns:p14="http://schemas.microsoft.com/office/powerpoint/2010/main" val="3528840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7ACA8E13-6825-C6D5-F021-C1D52462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95" y="0"/>
            <a:ext cx="7201010" cy="6858000"/>
          </a:xfrm>
          <a:prstGeom prst="rect">
            <a:avLst/>
          </a:prstGeom>
        </p:spPr>
      </p:pic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9639C8D6-4555-4F1C-68CD-E366A6068905}"/>
              </a:ext>
            </a:extLst>
          </p:cNvPr>
          <p:cNvSpPr txBox="1"/>
          <p:nvPr/>
        </p:nvSpPr>
        <p:spPr>
          <a:xfrm>
            <a:off x="1386674" y="6274578"/>
            <a:ext cx="10189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Calibri" panose="020F0502020204030204" pitchFamily="34" charset="0"/>
              </a:rPr>
              <a:t>U.S. Changing Afghanistan Policy, CGTN, 07/30/2021, https://news.cgtn.com/news/2021-07-30/Chart-of-the-Day-U-S-changing-Afghanistan-policy-12jrJZZV7kA/share_amp.html 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F2CA5-3C5A-693C-C1FB-A7B1DE45F7B3}"/>
              </a:ext>
            </a:extLst>
          </p:cNvPr>
          <p:cNvSpPr txBox="1"/>
          <p:nvPr/>
        </p:nvSpPr>
        <p:spPr>
          <a:xfrm>
            <a:off x="10520624" y="570746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CGTN</a:t>
            </a:r>
          </a:p>
        </p:txBody>
      </p:sp>
    </p:spTree>
    <p:extLst>
      <p:ext uri="{BB962C8B-B14F-4D97-AF65-F5344CB8AC3E}">
        <p14:creationId xmlns:p14="http://schemas.microsoft.com/office/powerpoint/2010/main" val="168828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74216"/>
              </p:ext>
            </p:extLst>
          </p:nvPr>
        </p:nvGraphicFramePr>
        <p:xfrm>
          <a:off x="3791527" y="535183"/>
          <a:ext cx="3894012" cy="5817870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 (29 Aug)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2 (5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3 (12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4 (19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5 (26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6 (3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7 (10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8 (17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9 (24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10 (31 Oct 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11 (7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12 (14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13 (21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Thanksgiving Break</a:t>
                      </a:r>
                    </a:p>
                  </a:txBody>
                  <a:tcPr marL="36830" marR="1841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14 (5 Dec)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47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Fall </a:t>
            </a:r>
            <a:r>
              <a:rPr lang="en-US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92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2.91667E-6 0.506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8A640-4950-6D8A-1D36-92921390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248B7-557B-771C-1534-EBF67C979C2C}"/>
              </a:ext>
            </a:extLst>
          </p:cNvPr>
          <p:cNvSpPr txBox="1"/>
          <p:nvPr/>
        </p:nvSpPr>
        <p:spPr>
          <a:xfrm>
            <a:off x="4357872" y="2905780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334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695E-082E-637E-F11D-87FCD676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8E21-7F84-E3B2-4CD8-6F3CD7D523C0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Amb</a:t>
            </a:r>
            <a:r>
              <a:rPr lang="en-US" sz="2800" dirty="0"/>
              <a:t>. </a:t>
            </a:r>
            <a:r>
              <a:rPr lang="en-US" sz="2800" dirty="0" err="1"/>
              <a:t>Touqir</a:t>
            </a:r>
            <a:r>
              <a:rPr lang="en-US" sz="2800" dirty="0"/>
              <a:t> Hussain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Former </a:t>
            </a:r>
            <a:r>
              <a:rPr lang="en-US" sz="2400" dirty="0">
                <a:effectLst/>
              </a:rPr>
              <a:t>Senior Diplomat of Pakistan </a:t>
            </a:r>
          </a:p>
          <a:p>
            <a:pPr marL="182880" indent="-182880"/>
            <a:r>
              <a:rPr lang="en-US" sz="2400" dirty="0">
                <a:effectLst/>
              </a:rPr>
              <a:t>Current Adjunct Professor, Georgetown University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Kiana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9ECE6-AAE7-1ED7-13C8-3FD212DE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5486">
            <a:off x="5774550" y="244945"/>
            <a:ext cx="5673503" cy="7139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3154E-299F-7661-7B11-4786DDB51896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AA0A218B-996F-6B03-AA55-06D28065E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76" y="6108520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127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range and white cover&#10;&#10;AI-generated content may be incorrect.">
            <a:extLst>
              <a:ext uri="{FF2B5EF4-FFF2-40B4-BE49-F238E27FC236}">
                <a16:creationId xmlns:a16="http://schemas.microsoft.com/office/drawing/2014/main" id="{E7177E8A-CE6B-55A5-311C-6F54E5EA3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5" y="970349"/>
            <a:ext cx="8741869" cy="49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9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2611C-866E-C816-11AC-7A5110EA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34" y="1981497"/>
            <a:ext cx="4229100" cy="135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FF969-CD94-7E8C-C9A6-03889EE33F61}"/>
              </a:ext>
            </a:extLst>
          </p:cNvPr>
          <p:cNvSpPr txBox="1"/>
          <p:nvPr/>
        </p:nvSpPr>
        <p:spPr>
          <a:xfrm>
            <a:off x="6096000" y="1981497"/>
            <a:ext cx="61007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Ms. Prerna Shahi </a:t>
            </a:r>
          </a:p>
          <a:p>
            <a:r>
              <a:rPr lang="en-US" sz="2400" dirty="0"/>
              <a:t>First Secretary, Political</a:t>
            </a:r>
          </a:p>
          <a:p>
            <a:endParaRPr lang="en-US" sz="2400" dirty="0"/>
          </a:p>
          <a:p>
            <a:r>
              <a:rPr lang="en-US" sz="2800" dirty="0"/>
              <a:t>Ms. Aditi </a:t>
            </a:r>
            <a:r>
              <a:rPr lang="en-US" sz="2800" dirty="0" err="1"/>
              <a:t>Walunj</a:t>
            </a:r>
            <a:br>
              <a:rPr lang="en-US" sz="2400" dirty="0"/>
            </a:br>
            <a:r>
              <a:rPr lang="en-US" sz="2400" dirty="0"/>
              <a:t>First Secretary, Education, Science, and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D6F48-DE99-DA36-25AE-0ED2AACA9FD0}"/>
              </a:ext>
            </a:extLst>
          </p:cNvPr>
          <p:cNvSpPr txBox="1"/>
          <p:nvPr/>
        </p:nvSpPr>
        <p:spPr>
          <a:xfrm>
            <a:off x="1199733" y="839788"/>
            <a:ext cx="3759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766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301BC-611B-46BF-B0DC-6545565A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40" y="1738128"/>
            <a:ext cx="534656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53948-97B1-3A38-6358-050029B2F4D9}"/>
              </a:ext>
            </a:extLst>
          </p:cNvPr>
          <p:cNvSpPr txBox="1"/>
          <p:nvPr/>
        </p:nvSpPr>
        <p:spPr>
          <a:xfrm>
            <a:off x="4745206" y="2905780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023524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0EEB-01F1-2F64-4A54-1B73E309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F3F50-FD86-98F3-16D9-3D059663E5B1}"/>
              </a:ext>
            </a:extLst>
          </p:cNvPr>
          <p:cNvSpPr txBox="1"/>
          <p:nvPr/>
        </p:nvSpPr>
        <p:spPr>
          <a:xfrm>
            <a:off x="4256483" y="2988971"/>
            <a:ext cx="309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 Deputies Paper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6F866-3392-18D7-A868-613479C03153}"/>
              </a:ext>
            </a:extLst>
          </p:cNvPr>
          <p:cNvSpPr txBox="1"/>
          <p:nvPr/>
        </p:nvSpPr>
        <p:spPr>
          <a:xfrm>
            <a:off x="1032538" y="966789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8008C-7D41-514B-1589-8ADBF879858E}"/>
              </a:ext>
            </a:extLst>
          </p:cNvPr>
          <p:cNvSpPr txBox="1"/>
          <p:nvPr/>
        </p:nvSpPr>
        <p:spPr>
          <a:xfrm>
            <a:off x="3756062" y="4463025"/>
            <a:ext cx="40949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Due:  Friday, 21 November</a:t>
            </a:r>
            <a:br>
              <a:rPr lang="en-US" sz="2800" dirty="0"/>
            </a:br>
            <a:r>
              <a:rPr lang="en-US" sz="2400" i="1" dirty="0"/>
              <a:t>Three weeks from today.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32274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BA4C29E-B09A-4EA0-A750-8AEAF92F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66" y="1095070"/>
            <a:ext cx="4320734" cy="5486400"/>
          </a:xfrm>
          <a:prstGeom prst="rect">
            <a:avLst/>
          </a:prstGeom>
        </p:spPr>
      </p:pic>
      <p:pic>
        <p:nvPicPr>
          <p:cNvPr id="8" name="Picture 7" descr="A document with black text&#10;&#10;Description automatically generated">
            <a:extLst>
              <a:ext uri="{FF2B5EF4-FFF2-40B4-BE49-F238E27FC236}">
                <a16:creationId xmlns:a16="http://schemas.microsoft.com/office/drawing/2014/main" id="{E6005364-6E34-A819-3CB0-4B680CC6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43" y="1095070"/>
            <a:ext cx="4242917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FCF82-2FCB-D22E-B39F-1822A76B0173}"/>
              </a:ext>
            </a:extLst>
          </p:cNvPr>
          <p:cNvSpPr txBox="1"/>
          <p:nvPr/>
        </p:nvSpPr>
        <p:spPr>
          <a:xfrm>
            <a:off x="884255" y="422031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DEPUTIES Memo”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C20CE4-8594-0290-95BF-86BCA2C08A58}"/>
              </a:ext>
            </a:extLst>
          </p:cNvPr>
          <p:cNvSpPr/>
          <p:nvPr/>
        </p:nvSpPr>
        <p:spPr>
          <a:xfrm>
            <a:off x="10994571" y="5900057"/>
            <a:ext cx="849086" cy="42454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34558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DD14D47-774D-C8CD-6002-1CBC6D9C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19" y="1758462"/>
            <a:ext cx="8894786" cy="2900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53B0C-C8EC-4E9C-AC57-2353547FF337}"/>
              </a:ext>
            </a:extLst>
          </p:cNvPr>
          <p:cNvSpPr txBox="1"/>
          <p:nvPr/>
        </p:nvSpPr>
        <p:spPr>
          <a:xfrm>
            <a:off x="1467059" y="934496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Guidance on Format</a:t>
            </a:r>
          </a:p>
        </p:txBody>
      </p:sp>
    </p:spTree>
    <p:extLst>
      <p:ext uri="{BB962C8B-B14F-4D97-AF65-F5344CB8AC3E}">
        <p14:creationId xmlns:p14="http://schemas.microsoft.com/office/powerpoint/2010/main" val="1020390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49A5C371-5996-8774-E1F5-E95C500CF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4" y="287540"/>
            <a:ext cx="5153891" cy="6282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ABF1F-2CEE-1D70-B955-1F9815FB29CB}"/>
              </a:ext>
            </a:extLst>
          </p:cNvPr>
          <p:cNvSpPr txBox="1"/>
          <p:nvPr/>
        </p:nvSpPr>
        <p:spPr>
          <a:xfrm>
            <a:off x="9019309" y="86244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space (1.0)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2D60F-4B03-F5DF-805B-0A7696FFE1DC}"/>
              </a:ext>
            </a:extLst>
          </p:cNvPr>
          <p:cNvSpPr txBox="1"/>
          <p:nvPr/>
        </p:nvSpPr>
        <p:spPr>
          <a:xfrm>
            <a:off x="9019308" y="210306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(1.08)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5E12E-A48B-45D7-75D1-4912C089AD5A}"/>
              </a:ext>
            </a:extLst>
          </p:cNvPr>
          <p:cNvSpPr txBox="1"/>
          <p:nvPr/>
        </p:nvSpPr>
        <p:spPr>
          <a:xfrm>
            <a:off x="9019308" y="371301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(1.16)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5955E-C35C-8A60-17B0-B79F7AAC70A8}"/>
              </a:ext>
            </a:extLst>
          </p:cNvPr>
          <p:cNvSpPr txBox="1"/>
          <p:nvPr/>
        </p:nvSpPr>
        <p:spPr>
          <a:xfrm>
            <a:off x="9173196" y="524868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lines (1.5)</a:t>
            </a:r>
          </a:p>
        </p:txBody>
      </p:sp>
    </p:spTree>
    <p:extLst>
      <p:ext uri="{BB962C8B-B14F-4D97-AF65-F5344CB8AC3E}">
        <p14:creationId xmlns:p14="http://schemas.microsoft.com/office/powerpoint/2010/main" val="198884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8A9B-7FE8-16EA-9A26-481865803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B6BCC-DE30-01BA-3663-4962024B5EF3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856A15-BE9F-96F2-44B6-C12F99589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46015"/>
              </p:ext>
            </p:extLst>
          </p:nvPr>
        </p:nvGraphicFramePr>
        <p:xfrm>
          <a:off x="1166613" y="1396726"/>
          <a:ext cx="9077648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Class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 -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Readings and Quiz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Ambassador </a:t>
                      </a:r>
                      <a:r>
                        <a:rPr lang="en-US" sz="2000" dirty="0" err="1">
                          <a:latin typeface="Aptos" panose="020B0004020202020204" pitchFamily="34" charset="0"/>
                        </a:rPr>
                        <a:t>Touqir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HUSSAIN</a:t>
                      </a:r>
                    </a:p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Former Ambassador of Pakistan to Brazil, Spain, and Japan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Introduced by Kiana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Professional Development:  Are You Listening?</a:t>
                      </a:r>
                    </a:p>
                    <a:p>
                      <a:pPr marL="525780" lvl="1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Samantha Clemence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lv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- Projects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3419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Dr. Haroon HAKIMI  -  Former Deputy Minister for Information, Culture, Youth, and Tourism - Kabul, Afghanistan </a:t>
                      </a:r>
                    </a:p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Mr. Nafees TAKAR  -  Chief of VOA’s Deewa Service</a:t>
                      </a:r>
                    </a:p>
                    <a:p>
                      <a:pPr marL="628650" lvl="1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Introduced by Katelyn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Internship Conversations:  Maeve, Gabby, Richard, Esme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55668925"/>
                  </a:ext>
                </a:extLst>
              </a:tr>
            </a:tbl>
          </a:graphicData>
        </a:graphic>
      </p:graphicFrame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52CF53D5-9B31-FAB7-70C1-1D8C6C068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05" y="1918565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06E42C18-CE36-BA83-FB5C-28DC4F744424}"/>
              </a:ext>
            </a:extLst>
          </p:cNvPr>
          <p:cNvSpPr/>
          <p:nvPr/>
        </p:nvSpPr>
        <p:spPr>
          <a:xfrm>
            <a:off x="1108364" y="1396726"/>
            <a:ext cx="9372600" cy="40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791385A-4C8F-60F6-F7E2-6E334ECB7A1D}"/>
              </a:ext>
            </a:extLst>
          </p:cNvPr>
          <p:cNvSpPr/>
          <p:nvPr/>
        </p:nvSpPr>
        <p:spPr>
          <a:xfrm>
            <a:off x="1108364" y="1854495"/>
            <a:ext cx="9372600" cy="8887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D6706D-8F97-6E02-7AA4-1E2C644B2AA3}"/>
              </a:ext>
            </a:extLst>
          </p:cNvPr>
          <p:cNvSpPr/>
          <p:nvPr/>
        </p:nvSpPr>
        <p:spPr>
          <a:xfrm>
            <a:off x="1166613" y="2815221"/>
            <a:ext cx="9372600" cy="77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E0031A-8550-DA57-F899-CDCC2486A78F}"/>
              </a:ext>
            </a:extLst>
          </p:cNvPr>
          <p:cNvSpPr/>
          <p:nvPr/>
        </p:nvSpPr>
        <p:spPr>
          <a:xfrm>
            <a:off x="1166613" y="3602731"/>
            <a:ext cx="9372600" cy="40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5BCBD-3DB6-AF76-8772-F1BDD0CF44DB}"/>
              </a:ext>
            </a:extLst>
          </p:cNvPr>
          <p:cNvSpPr/>
          <p:nvPr/>
        </p:nvSpPr>
        <p:spPr>
          <a:xfrm>
            <a:off x="1166613" y="4115175"/>
            <a:ext cx="9372600" cy="40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A9F480-DE8D-94E8-1093-B5BD0DFC3FC8}"/>
              </a:ext>
            </a:extLst>
          </p:cNvPr>
          <p:cNvSpPr/>
          <p:nvPr/>
        </p:nvSpPr>
        <p:spPr>
          <a:xfrm>
            <a:off x="1166613" y="4519540"/>
            <a:ext cx="9372600" cy="1211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3AC0D2-F8FB-E006-8E58-7B6097A321EB}"/>
              </a:ext>
            </a:extLst>
          </p:cNvPr>
          <p:cNvSpPr/>
          <p:nvPr/>
        </p:nvSpPr>
        <p:spPr>
          <a:xfrm>
            <a:off x="1166613" y="5759409"/>
            <a:ext cx="9372600" cy="40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33D4C-FBC4-8B87-235E-2FAF79F254AE}"/>
              </a:ext>
            </a:extLst>
          </p:cNvPr>
          <p:cNvSpPr/>
          <p:nvPr/>
        </p:nvSpPr>
        <p:spPr>
          <a:xfrm>
            <a:off x="731786" y="6229827"/>
            <a:ext cx="9372600" cy="404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6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E69379-21EA-44B8-BE48-A4E58D81B4B3}"/>
              </a:ext>
            </a:extLst>
          </p:cNvPr>
          <p:cNvSpPr txBox="1"/>
          <p:nvPr/>
        </p:nvSpPr>
        <p:spPr>
          <a:xfrm>
            <a:off x="2819399" y="993745"/>
            <a:ext cx="5592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do good memos have in common?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59A3890-E171-49ED-AFE9-60824FF5F1E8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2154015"/>
          <a:ext cx="7371838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4537198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2400" dirty="0"/>
                        <a:t>Brevity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waste readers’ time.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08D49F-1E99-415F-A905-F95B45F11D17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2815204"/>
          <a:ext cx="732153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4486897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Conciseness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They’re not sloppy, long-winded.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2B53CFC3-FB9E-419D-9421-013660F9C9B4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4297680"/>
          <a:ext cx="85801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Relevance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burden reader with clutter.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C5FD768A-AF4B-4EDA-87F6-23B92B0C3DBB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4993721"/>
          <a:ext cx="91135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Objectivity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get bogged down in values, norms.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FF454936-0AB6-4CF4-9910-BDCB5BA584B4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5732861"/>
          <a:ext cx="7961461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5126821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Readability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They’re not obtuse, ornate, distracting.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66D50BB3-3C60-4A93-B9B6-361E45117588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3576126"/>
          <a:ext cx="93421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Clarity, 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make reader sort through ambiguity.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15474FA-2E19-438B-8617-565B08FF47DB}"/>
              </a:ext>
            </a:extLst>
          </p:cNvPr>
          <p:cNvGrpSpPr/>
          <p:nvPr/>
        </p:nvGrpSpPr>
        <p:grpSpPr>
          <a:xfrm rot="287323">
            <a:off x="3249289" y="1692515"/>
            <a:ext cx="5760720" cy="1920240"/>
            <a:chOff x="2294188" y="2688544"/>
            <a:chExt cx="5760720" cy="1920240"/>
          </a:xfrm>
        </p:grpSpPr>
        <p:sp useBgFill="1">
          <p:nvSpPr>
            <p:cNvPr id="4" name="Rectangle 3">
              <a:extLst>
                <a:ext uri="{FF2B5EF4-FFF2-40B4-BE49-F238E27FC236}">
                  <a16:creationId xmlns:a16="http://schemas.microsoft.com/office/drawing/2014/main" id="{57080439-1E99-4A5F-AC04-0F0FCBF6C8B9}"/>
                </a:ext>
              </a:extLst>
            </p:cNvPr>
            <p:cNvSpPr/>
            <p:nvPr/>
          </p:nvSpPr>
          <p:spPr>
            <a:xfrm>
              <a:off x="2294188" y="2688544"/>
              <a:ext cx="5760720" cy="19202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6513FF-DD1D-4F77-B9A7-D08CA72392A6}"/>
                </a:ext>
              </a:extLst>
            </p:cNvPr>
            <p:cNvSpPr txBox="1"/>
            <p:nvPr/>
          </p:nvSpPr>
          <p:spPr>
            <a:xfrm>
              <a:off x="2743200" y="3061007"/>
              <a:ext cx="1507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JOB ONE: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2C7E5A-C13A-47A9-A1B4-5DB16560C8CA}"/>
                </a:ext>
              </a:extLst>
            </p:cNvPr>
            <p:cNvSpPr txBox="1"/>
            <p:nvPr/>
          </p:nvSpPr>
          <p:spPr>
            <a:xfrm>
              <a:off x="4216539" y="3061007"/>
              <a:ext cx="3567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IT EASY FOR YOUR READER TO GET WHAT THEY NEED TO KNOW.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375974-57C7-B991-AC1E-D6F09EFE77D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59796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9BFC8B-C4B9-4837-B95B-B38F58512774}"/>
              </a:ext>
            </a:extLst>
          </p:cNvPr>
          <p:cNvSpPr txBox="1"/>
          <p:nvPr/>
        </p:nvSpPr>
        <p:spPr>
          <a:xfrm>
            <a:off x="1828800" y="4130037"/>
            <a:ext cx="3674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Digestible declarative sentences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Good, practical grammar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Unambiguous but “normal”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08C2-A8AC-42AA-A7B1-13830457F602}"/>
              </a:ext>
            </a:extLst>
          </p:cNvPr>
          <p:cNvSpPr txBox="1"/>
          <p:nvPr/>
        </p:nvSpPr>
        <p:spPr>
          <a:xfrm>
            <a:off x="7239000" y="4130037"/>
            <a:ext cx="3787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Clear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Transparent drafter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Zero, minimal, or clearly labeled editorializing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4C8705-26AB-54DB-5B48-A32530A6E1FF}"/>
              </a:ext>
            </a:extLst>
          </p:cNvPr>
          <p:cNvGrpSpPr/>
          <p:nvPr/>
        </p:nvGrpSpPr>
        <p:grpSpPr>
          <a:xfrm rot="287323">
            <a:off x="3249289" y="1692515"/>
            <a:ext cx="5760720" cy="1920240"/>
            <a:chOff x="2294188" y="2688544"/>
            <a:chExt cx="5760720" cy="1920240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D17CF43C-7D22-2092-71E2-B6D9FD841649}"/>
                </a:ext>
              </a:extLst>
            </p:cNvPr>
            <p:cNvSpPr/>
            <p:nvPr/>
          </p:nvSpPr>
          <p:spPr>
            <a:xfrm>
              <a:off x="2294188" y="2688544"/>
              <a:ext cx="5760720" cy="19202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F2774B-C2B6-7041-C3D1-51735F2D57B5}"/>
                </a:ext>
              </a:extLst>
            </p:cNvPr>
            <p:cNvSpPr txBox="1"/>
            <p:nvPr/>
          </p:nvSpPr>
          <p:spPr>
            <a:xfrm>
              <a:off x="2743200" y="3061007"/>
              <a:ext cx="1507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JOB ONE: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CABE81-0A7E-DC68-10C5-08F37C365C86}"/>
                </a:ext>
              </a:extLst>
            </p:cNvPr>
            <p:cNvSpPr txBox="1"/>
            <p:nvPr/>
          </p:nvSpPr>
          <p:spPr>
            <a:xfrm>
              <a:off x="4216539" y="3061007"/>
              <a:ext cx="3567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IT EASY FOR YOUR READER TO GET WHAT THEY NEED TO KNOW.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3762C33-5DEB-4F2A-DFF1-627B5AC3C57E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4659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9E9A88-3D76-486E-8441-FF3BB3200BBA}"/>
              </a:ext>
            </a:extLst>
          </p:cNvPr>
          <p:cNvSpPr txBox="1"/>
          <p:nvPr/>
        </p:nvSpPr>
        <p:spPr>
          <a:xfrm>
            <a:off x="990600" y="777573"/>
            <a:ext cx="10790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What are the differences between academic writing and memo-writing?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00E56-E114-45FC-B530-6787EAFA675D}"/>
              </a:ext>
            </a:extLst>
          </p:cNvPr>
          <p:cNvSpPr txBox="1"/>
          <p:nvPr/>
        </p:nvSpPr>
        <p:spPr>
          <a:xfrm>
            <a:off x="2593759" y="236726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Purpose(s)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3F341-9150-4F31-A0C7-B5361366CAD3}"/>
              </a:ext>
            </a:extLst>
          </p:cNvPr>
          <p:cNvSpPr txBox="1"/>
          <p:nvPr/>
        </p:nvSpPr>
        <p:spPr>
          <a:xfrm>
            <a:off x="2590800" y="4217402"/>
            <a:ext cx="1736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5E850-2E2B-40CA-ABF4-EA4670872E00}"/>
              </a:ext>
            </a:extLst>
          </p:cNvPr>
          <p:cNvSpPr txBox="1"/>
          <p:nvPr/>
        </p:nvSpPr>
        <p:spPr>
          <a:xfrm>
            <a:off x="4428323" y="1582717"/>
            <a:ext cx="28552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“Washington Memo”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7544A-7036-4FC1-BC9C-AB6CF301DF0E}"/>
              </a:ext>
            </a:extLst>
          </p:cNvPr>
          <p:cNvSpPr txBox="1"/>
          <p:nvPr/>
        </p:nvSpPr>
        <p:spPr>
          <a:xfrm>
            <a:off x="2584882" y="2901674"/>
            <a:ext cx="19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Relevance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B69C0-BA5B-44C1-90F7-BD5C583FEDF2}"/>
              </a:ext>
            </a:extLst>
          </p:cNvPr>
          <p:cNvSpPr txBox="1"/>
          <p:nvPr/>
        </p:nvSpPr>
        <p:spPr>
          <a:xfrm>
            <a:off x="2593759" y="581243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F2E9D-035C-4915-99B6-77ACE50C55CF}"/>
              </a:ext>
            </a:extLst>
          </p:cNvPr>
          <p:cNvSpPr txBox="1"/>
          <p:nvPr/>
        </p:nvSpPr>
        <p:spPr>
          <a:xfrm>
            <a:off x="5032158" y="2343931"/>
            <a:ext cx="5272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“Action”; empower reader by educating.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A7319-BEB4-46DA-ADC6-40D95CB65555}"/>
              </a:ext>
            </a:extLst>
          </p:cNvPr>
          <p:cNvSpPr txBox="1"/>
          <p:nvPr/>
        </p:nvSpPr>
        <p:spPr>
          <a:xfrm>
            <a:off x="5023283" y="2973190"/>
            <a:ext cx="5609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what reader needs to know to decide.</a:t>
            </a:r>
          </a:p>
          <a:p>
            <a:r>
              <a:rPr lang="en-US" sz="2400" dirty="0"/>
              <a:t>Only what’s relevant.</a:t>
            </a:r>
          </a:p>
          <a:p>
            <a:r>
              <a:rPr lang="en-US" sz="2400" dirty="0"/>
              <a:t>Examples to show point, not encyclopedia.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2EC8E-D495-46D8-A9AD-65F2347F3C29}"/>
              </a:ext>
            </a:extLst>
          </p:cNvPr>
          <p:cNvSpPr txBox="1"/>
          <p:nvPr/>
        </p:nvSpPr>
        <p:spPr>
          <a:xfrm>
            <a:off x="5029199" y="4517100"/>
            <a:ext cx="5402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Concise, direct, active.</a:t>
            </a:r>
          </a:p>
          <a:p>
            <a:r>
              <a:rPr lang="en-US" sz="2400" dirty="0"/>
              <a:t>“As brief as possible” (usually two pages).</a:t>
            </a:r>
          </a:p>
          <a:p>
            <a:r>
              <a:rPr lang="en-US" sz="2400" dirty="0"/>
              <a:t>Objective, not ornate.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420B51-51E4-480E-B479-C265329D2A21}"/>
              </a:ext>
            </a:extLst>
          </p:cNvPr>
          <p:cNvCxnSpPr/>
          <p:nvPr/>
        </p:nvCxnSpPr>
        <p:spPr>
          <a:xfrm>
            <a:off x="5146172" y="6019800"/>
            <a:ext cx="3200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DF392C-AA24-E7A4-0EAD-D679C69575EF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9060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7146903-8F90-4477-956A-6F3BBD27FC20}"/>
              </a:ext>
            </a:extLst>
          </p:cNvPr>
          <p:cNvSpPr txBox="1"/>
          <p:nvPr/>
        </p:nvSpPr>
        <p:spPr>
          <a:xfrm>
            <a:off x="2855638" y="718745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Info</a:t>
            </a:r>
            <a:r>
              <a:rPr lang="en-US" dirty="0"/>
              <a:t> Memo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97F48-C17D-4456-A309-E103F5B2478E}"/>
              </a:ext>
            </a:extLst>
          </p:cNvPr>
          <p:cNvSpPr txBox="1"/>
          <p:nvPr/>
        </p:nvSpPr>
        <p:spPr>
          <a:xfrm>
            <a:off x="6743985" y="71874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Decision</a:t>
            </a:r>
            <a:r>
              <a:rPr lang="en-US" dirty="0"/>
              <a:t> Memo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E42C8-60B3-4991-AE0A-3F16F187B5C8}"/>
              </a:ext>
            </a:extLst>
          </p:cNvPr>
          <p:cNvSpPr>
            <a:spLocks noChangeAspect="1"/>
          </p:cNvSpPr>
          <p:nvPr/>
        </p:nvSpPr>
        <p:spPr>
          <a:xfrm>
            <a:off x="2209808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C4AB9-642C-4F12-92FA-92CE24A4261E}"/>
              </a:ext>
            </a:extLst>
          </p:cNvPr>
          <p:cNvSpPr>
            <a:spLocks noChangeAspect="1"/>
          </p:cNvSpPr>
          <p:nvPr/>
        </p:nvSpPr>
        <p:spPr>
          <a:xfrm>
            <a:off x="6563456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7ADD9-DBCD-4423-A88C-451BF06C96C3}"/>
              </a:ext>
            </a:extLst>
          </p:cNvPr>
          <p:cNvSpPr txBox="1"/>
          <p:nvPr/>
        </p:nvSpPr>
        <p:spPr>
          <a:xfrm>
            <a:off x="2641828" y="276692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		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0894C44-C0C3-444B-9FA4-6636E643E655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1988287"/>
          <a:ext cx="299867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89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287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97C96BC-F4BB-467C-ABDC-19C15A513762}"/>
              </a:ext>
            </a:extLst>
          </p:cNvPr>
          <p:cNvGraphicFramePr>
            <a:graphicFrameLocks noGrp="1"/>
          </p:cNvGraphicFramePr>
          <p:nvPr/>
        </p:nvGraphicFramePr>
        <p:xfrm>
          <a:off x="2641827" y="255467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52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E4E2EE4-1940-4E85-B18A-5221C7E822A9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384803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DD5D4EB-8754-42B9-A652-E653BA7CDAA4}"/>
              </a:ext>
            </a:extLst>
          </p:cNvPr>
          <p:cNvGraphicFramePr>
            <a:graphicFrameLocks noGrp="1"/>
          </p:cNvGraphicFramePr>
          <p:nvPr/>
        </p:nvGraphicFramePr>
        <p:xfrm>
          <a:off x="2627728" y="31218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BB3D25-542A-491D-BF6F-455B3712F5C9}"/>
              </a:ext>
            </a:extLst>
          </p:cNvPr>
          <p:cNvGraphicFramePr>
            <a:graphicFrameLocks noGrp="1"/>
          </p:cNvGraphicFramePr>
          <p:nvPr/>
        </p:nvGraphicFramePr>
        <p:xfrm>
          <a:off x="2641826" y="4418472"/>
          <a:ext cx="316842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6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582855A-F433-44E1-94F1-93CA554BD407}"/>
              </a:ext>
            </a:extLst>
          </p:cNvPr>
          <p:cNvGraphicFramePr>
            <a:graphicFrameLocks noGrp="1"/>
          </p:cNvGraphicFramePr>
          <p:nvPr/>
        </p:nvGraphicFramePr>
        <p:xfrm>
          <a:off x="2632301" y="5145324"/>
          <a:ext cx="300649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8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906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0044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9" name="Table 23">
            <a:extLst>
              <a:ext uri="{FF2B5EF4-FFF2-40B4-BE49-F238E27FC236}">
                <a16:creationId xmlns:a16="http://schemas.microsoft.com/office/drawing/2014/main" id="{0243AC6C-9A41-4D78-B76C-3FE7455480CC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1584167"/>
          <a:ext cx="257916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299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42886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E768AD8-8A5D-4052-AF44-9343BFAEF969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15055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1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36793E3-F40D-4796-B56C-5819EBF185A4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344391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9A6F08D-E30E-40B6-AB64-2C25DE1371D6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7610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A1C05FA-496C-4F5C-8CF1-FE83CE58EA48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4588248"/>
          <a:ext cx="329870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787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98192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D53BDFD-6B35-46CD-916F-04C7841731AC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5315100"/>
          <a:ext cx="3006498" cy="428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18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42861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800D620-D0FD-4AC4-B396-30E3226346DF}"/>
              </a:ext>
            </a:extLst>
          </p:cNvPr>
          <p:cNvGraphicFramePr>
            <a:graphicFrameLocks noGrp="1"/>
          </p:cNvGraphicFramePr>
          <p:nvPr/>
        </p:nvGraphicFramePr>
        <p:xfrm>
          <a:off x="6855665" y="3885923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OPTIONS: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Stated, assessed; interagency views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6D4329F-1DF5-4EDE-893A-D56EA5AF222E}"/>
              </a:ext>
            </a:extLst>
          </p:cNvPr>
          <p:cNvGraphicFramePr>
            <a:graphicFrameLocks noGrp="1"/>
          </p:cNvGraphicFramePr>
          <p:nvPr/>
        </p:nvGraphicFramePr>
        <p:xfrm>
          <a:off x="6852599" y="5828659"/>
          <a:ext cx="330177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17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RECOMMENDATION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378C26-A290-39F6-7587-3ED130FBAC89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8256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7146903-8F90-4477-956A-6F3BBD27FC20}"/>
              </a:ext>
            </a:extLst>
          </p:cNvPr>
          <p:cNvSpPr txBox="1"/>
          <p:nvPr/>
        </p:nvSpPr>
        <p:spPr>
          <a:xfrm>
            <a:off x="2855638" y="718745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Info</a:t>
            </a:r>
            <a:r>
              <a:rPr lang="en-US" dirty="0"/>
              <a:t> Memo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97F48-C17D-4456-A309-E103F5B2478E}"/>
              </a:ext>
            </a:extLst>
          </p:cNvPr>
          <p:cNvSpPr txBox="1"/>
          <p:nvPr/>
        </p:nvSpPr>
        <p:spPr>
          <a:xfrm>
            <a:off x="6743985" y="71874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Decision</a:t>
            </a:r>
            <a:r>
              <a:rPr lang="en-US" dirty="0"/>
              <a:t> Memo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E42C8-60B3-4991-AE0A-3F16F187B5C8}"/>
              </a:ext>
            </a:extLst>
          </p:cNvPr>
          <p:cNvSpPr>
            <a:spLocks noChangeAspect="1"/>
          </p:cNvSpPr>
          <p:nvPr/>
        </p:nvSpPr>
        <p:spPr>
          <a:xfrm>
            <a:off x="2209808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C4AB9-642C-4F12-92FA-92CE24A4261E}"/>
              </a:ext>
            </a:extLst>
          </p:cNvPr>
          <p:cNvSpPr>
            <a:spLocks noChangeAspect="1"/>
          </p:cNvSpPr>
          <p:nvPr/>
        </p:nvSpPr>
        <p:spPr>
          <a:xfrm>
            <a:off x="6563456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7ADD9-DBCD-4423-A88C-451BF06C96C3}"/>
              </a:ext>
            </a:extLst>
          </p:cNvPr>
          <p:cNvSpPr txBox="1"/>
          <p:nvPr/>
        </p:nvSpPr>
        <p:spPr>
          <a:xfrm>
            <a:off x="2641828" y="276692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		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0894C44-C0C3-444B-9FA4-6636E643E655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1988287"/>
          <a:ext cx="299867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89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287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97C96BC-F4BB-467C-ABDC-19C15A513762}"/>
              </a:ext>
            </a:extLst>
          </p:cNvPr>
          <p:cNvGraphicFramePr>
            <a:graphicFrameLocks noGrp="1"/>
          </p:cNvGraphicFramePr>
          <p:nvPr/>
        </p:nvGraphicFramePr>
        <p:xfrm>
          <a:off x="2641827" y="255467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52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E4E2EE4-1940-4E85-B18A-5221C7E822A9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384803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DD5D4EB-8754-42B9-A652-E653BA7CDAA4}"/>
              </a:ext>
            </a:extLst>
          </p:cNvPr>
          <p:cNvGraphicFramePr>
            <a:graphicFrameLocks noGrp="1"/>
          </p:cNvGraphicFramePr>
          <p:nvPr/>
        </p:nvGraphicFramePr>
        <p:xfrm>
          <a:off x="2627728" y="31218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BB3D25-542A-491D-BF6F-455B3712F5C9}"/>
              </a:ext>
            </a:extLst>
          </p:cNvPr>
          <p:cNvGraphicFramePr>
            <a:graphicFrameLocks noGrp="1"/>
          </p:cNvGraphicFramePr>
          <p:nvPr/>
        </p:nvGraphicFramePr>
        <p:xfrm>
          <a:off x="2641826" y="4418472"/>
          <a:ext cx="316842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6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582855A-F433-44E1-94F1-93CA554BD407}"/>
              </a:ext>
            </a:extLst>
          </p:cNvPr>
          <p:cNvGraphicFramePr>
            <a:graphicFrameLocks noGrp="1"/>
          </p:cNvGraphicFramePr>
          <p:nvPr/>
        </p:nvGraphicFramePr>
        <p:xfrm>
          <a:off x="2632301" y="5145324"/>
          <a:ext cx="300649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8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906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0044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9" name="Table 23">
            <a:extLst>
              <a:ext uri="{FF2B5EF4-FFF2-40B4-BE49-F238E27FC236}">
                <a16:creationId xmlns:a16="http://schemas.microsoft.com/office/drawing/2014/main" id="{0243AC6C-9A41-4D78-B76C-3FE7455480CC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1584167"/>
          <a:ext cx="257916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299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42886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E768AD8-8A5D-4052-AF44-9343BFAEF969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15055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1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36793E3-F40D-4796-B56C-5819EBF185A4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344391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9A6F08D-E30E-40B6-AB64-2C25DE1371D6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7610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A1C05FA-496C-4F5C-8CF1-FE83CE58EA48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4588248"/>
          <a:ext cx="329870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787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98192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D53BDFD-6B35-46CD-916F-04C7841731AC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5315100"/>
          <a:ext cx="3006498" cy="428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18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42861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800D620-D0FD-4AC4-B396-30E3226346DF}"/>
              </a:ext>
            </a:extLst>
          </p:cNvPr>
          <p:cNvGraphicFramePr>
            <a:graphicFrameLocks noGrp="1"/>
          </p:cNvGraphicFramePr>
          <p:nvPr/>
        </p:nvGraphicFramePr>
        <p:xfrm>
          <a:off x="6855665" y="3885923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OPTIONS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Stated, assessed; interagency views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6D4329F-1DF5-4EDE-893A-D56EA5AF222E}"/>
              </a:ext>
            </a:extLst>
          </p:cNvPr>
          <p:cNvGraphicFramePr>
            <a:graphicFrameLocks noGrp="1"/>
          </p:cNvGraphicFramePr>
          <p:nvPr/>
        </p:nvGraphicFramePr>
        <p:xfrm>
          <a:off x="6852599" y="5828659"/>
          <a:ext cx="330177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17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RECOMMENDATION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682427-E429-4DC5-B874-83BB50A2EF64}"/>
              </a:ext>
            </a:extLst>
          </p:cNvPr>
          <p:cNvSpPr txBox="1"/>
          <p:nvPr/>
        </p:nvSpPr>
        <p:spPr>
          <a:xfrm rot="21228833">
            <a:off x="2081794" y="3069155"/>
            <a:ext cx="4876289" cy="1107996"/>
          </a:xfrm>
          <a:prstGeom prst="rect">
            <a:avLst/>
          </a:prstGeom>
          <a:solidFill>
            <a:srgbClr val="D9D9D9"/>
          </a:solidFill>
          <a:ln>
            <a:solidFill>
              <a:schemeClr val="bg1"/>
            </a:solidFill>
          </a:ln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STANDARD BRIEFING, TOO!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35D2F-41DD-A184-A6DC-03727DA2DC8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9306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B2675-17A8-4E06-9049-8C0353577E01}"/>
              </a:ext>
            </a:extLst>
          </p:cNvPr>
          <p:cNvSpPr txBox="1"/>
          <p:nvPr/>
        </p:nvSpPr>
        <p:spPr>
          <a:xfrm>
            <a:off x="1371600" y="822960"/>
            <a:ext cx="92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ways Washington memos are prepared, researched, drafted, and edited are different from academic, too.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BE769-6F2F-443D-BA3B-4E4E6699DEAF}"/>
              </a:ext>
            </a:extLst>
          </p:cNvPr>
          <p:cNvSpPr txBox="1"/>
          <p:nvPr/>
        </p:nvSpPr>
        <p:spPr>
          <a:xfrm>
            <a:off x="2103120" y="219456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Obsessively ask ourselves ...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the reader need to know (based on my understanding of </a:t>
            </a:r>
            <a:r>
              <a:rPr lang="en-US" sz="2400" i="1" dirty="0"/>
              <a:t>my</a:t>
            </a:r>
            <a:r>
              <a:rPr lang="en-US" sz="2400" dirty="0"/>
              <a:t> issue and </a:t>
            </a:r>
            <a:r>
              <a:rPr lang="en-US" sz="2400" i="1" dirty="0"/>
              <a:t>their</a:t>
            </a:r>
            <a:r>
              <a:rPr lang="en-US" sz="2400" dirty="0"/>
              <a:t> world)?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Does every word, phrase, sentence, and paragraph make it easy for my reader to grab and run?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If necessary, can I summarize my conclusions/ recommendations in 30 seconds or less?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B6456-47DF-EA2E-B217-05350BB8339F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0614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5A7CF-3F28-4439-970A-21A41B65D624}"/>
              </a:ext>
            </a:extLst>
          </p:cNvPr>
          <p:cNvSpPr txBox="1"/>
          <p:nvPr/>
        </p:nvSpPr>
        <p:spPr>
          <a:xfrm>
            <a:off x="1371600" y="822960"/>
            <a:ext cx="876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it important to be able to write a good “Washington Memo”?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077B9-8D22-4AED-8A7F-894E3C598A30}"/>
              </a:ext>
            </a:extLst>
          </p:cNvPr>
          <p:cNvSpPr txBox="1"/>
          <p:nvPr/>
        </p:nvSpPr>
        <p:spPr>
          <a:xfrm>
            <a:off x="2103120" y="2194560"/>
            <a:ext cx="848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 writing is the single most important skill in this business </a:t>
            </a:r>
            <a:br>
              <a:rPr lang="en-US" sz="2400" dirty="0"/>
            </a:br>
            <a:r>
              <a:rPr lang="en-US" sz="2400" dirty="0"/>
              <a:t>because it shows …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21B3B-C9A7-43C7-B9C1-FCDBF767F0CB}"/>
              </a:ext>
            </a:extLst>
          </p:cNvPr>
          <p:cNvSpPr txBox="1"/>
          <p:nvPr/>
        </p:nvSpPr>
        <p:spPr>
          <a:xfrm>
            <a:off x="3962400" y="3297204"/>
            <a:ext cx="33993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 can think</a:t>
            </a:r>
          </a:p>
          <a:p>
            <a:r>
              <a:rPr lang="en-US" sz="2400" dirty="0"/>
              <a:t>you can communicate</a:t>
            </a:r>
          </a:p>
          <a:p>
            <a:r>
              <a:rPr lang="en-US" sz="2400" dirty="0"/>
              <a:t>you know what’s relevant</a:t>
            </a:r>
          </a:p>
          <a:p>
            <a:r>
              <a:rPr lang="en-US" sz="2400" dirty="0"/>
              <a:t>you are ready to operate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7617A-4E13-4534-94E6-9C99C99ADE38}"/>
              </a:ext>
            </a:extLst>
          </p:cNvPr>
          <p:cNvSpPr txBox="1"/>
          <p:nvPr/>
        </p:nvSpPr>
        <p:spPr>
          <a:xfrm>
            <a:off x="2285907" y="5391438"/>
            <a:ext cx="892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Other skills are important, but writing is central to almost all of them.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02E45A-1A34-43B6-9F99-527388483B64}"/>
              </a:ext>
            </a:extLst>
          </p:cNvPr>
          <p:cNvSpPr/>
          <p:nvPr/>
        </p:nvSpPr>
        <p:spPr>
          <a:xfrm>
            <a:off x="6096000" y="4419600"/>
            <a:ext cx="1143000" cy="415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45CC35-10A2-D0B9-0850-4E354E0B1BD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0976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BA4C29E-B09A-4EA0-A750-8AEAF92F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66" y="1095070"/>
            <a:ext cx="4320734" cy="5486400"/>
          </a:xfrm>
          <a:prstGeom prst="rect">
            <a:avLst/>
          </a:prstGeom>
        </p:spPr>
      </p:pic>
      <p:pic>
        <p:nvPicPr>
          <p:cNvPr id="8" name="Picture 7" descr="A document with black text&#10;&#10;Description automatically generated">
            <a:extLst>
              <a:ext uri="{FF2B5EF4-FFF2-40B4-BE49-F238E27FC236}">
                <a16:creationId xmlns:a16="http://schemas.microsoft.com/office/drawing/2014/main" id="{E6005364-6E34-A819-3CB0-4B680CC6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43" y="1095070"/>
            <a:ext cx="4242917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FCF82-2FCB-D22E-B39F-1822A76B0173}"/>
              </a:ext>
            </a:extLst>
          </p:cNvPr>
          <p:cNvSpPr txBox="1"/>
          <p:nvPr/>
        </p:nvSpPr>
        <p:spPr>
          <a:xfrm>
            <a:off x="884255" y="422031"/>
            <a:ext cx="5812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DEPUTIES Memo”     --    STEP BY STEP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AA88792-AB02-E6F3-A09B-AEC90BB8761E}"/>
              </a:ext>
            </a:extLst>
          </p:cNvPr>
          <p:cNvSpPr/>
          <p:nvPr/>
        </p:nvSpPr>
        <p:spPr>
          <a:xfrm>
            <a:off x="8046719" y="4883971"/>
            <a:ext cx="3528509" cy="75303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STEP BY STEP</a:t>
            </a:r>
          </a:p>
        </p:txBody>
      </p:sp>
    </p:spTree>
    <p:extLst>
      <p:ext uri="{BB962C8B-B14F-4D97-AF65-F5344CB8AC3E}">
        <p14:creationId xmlns:p14="http://schemas.microsoft.com/office/powerpoint/2010/main" val="32650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1343E5-DEE9-472A-E4BF-22EFCAF8A709}"/>
              </a:ext>
            </a:extLst>
          </p:cNvPr>
          <p:cNvGraphicFramePr>
            <a:graphicFrameLocks noGrp="1"/>
          </p:cNvGraphicFramePr>
          <p:nvPr/>
        </p:nvGraphicFramePr>
        <p:xfrm>
          <a:off x="2378401" y="2145599"/>
          <a:ext cx="7435197" cy="2194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55830">
                  <a:extLst>
                    <a:ext uri="{9D8B030D-6E8A-4147-A177-3AD203B41FA5}">
                      <a16:colId xmlns:a16="http://schemas.microsoft.com/office/drawing/2014/main" val="2243609481"/>
                    </a:ext>
                  </a:extLst>
                </a:gridCol>
                <a:gridCol w="6079367">
                  <a:extLst>
                    <a:ext uri="{9D8B030D-6E8A-4147-A177-3AD203B41FA5}">
                      <a16:colId xmlns:a16="http://schemas.microsoft.com/office/drawing/2014/main" val="2157358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For: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The National Security Advisor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115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From: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Your Names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970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dirty="0">
                          <a:effectLst/>
                        </a:rPr>
                        <a:t>Date:</a:t>
                      </a:r>
                      <a:endParaRPr lang="en-US" sz="24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Month day, year (or day Month year)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475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Subject: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dirty="0">
                          <a:effectLst/>
                        </a:rPr>
                        <a:t>Write a strong title including mention of your issue/problem and, if appropriate, your proposed solution</a:t>
                      </a:r>
                      <a:endParaRPr lang="en-US" sz="24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0595048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C80803-118A-CC93-0E32-8EFA635B8380}"/>
              </a:ext>
            </a:extLst>
          </p:cNvPr>
          <p:cNvCxnSpPr/>
          <p:nvPr/>
        </p:nvCxnSpPr>
        <p:spPr>
          <a:xfrm flipV="1">
            <a:off x="7498080" y="1645920"/>
            <a:ext cx="580913" cy="3765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C65033-22DE-2779-48A6-A75F88B96C4E}"/>
              </a:ext>
            </a:extLst>
          </p:cNvPr>
          <p:cNvSpPr txBox="1"/>
          <p:nvPr/>
        </p:nvSpPr>
        <p:spPr>
          <a:xfrm>
            <a:off x="8251115" y="1184255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Anyone else?</a:t>
            </a:r>
          </a:p>
        </p:txBody>
      </p:sp>
    </p:spTree>
    <p:extLst>
      <p:ext uri="{BB962C8B-B14F-4D97-AF65-F5344CB8AC3E}">
        <p14:creationId xmlns:p14="http://schemas.microsoft.com/office/powerpoint/2010/main" val="3671539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DC4C64-52AF-DECB-6C0F-F6E14EAA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105188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4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5A2C0B-71FA-CB1B-503D-3CDEE97B7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4BDA7-714E-28D3-9F7D-283B1580A750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43D2BB-8E66-771A-823D-8DE8ED2C4F24}"/>
              </a:ext>
            </a:extLst>
          </p:cNvPr>
          <p:cNvGraphicFramePr>
            <a:graphicFrameLocks noGrp="1"/>
          </p:cNvGraphicFramePr>
          <p:nvPr/>
        </p:nvGraphicFramePr>
        <p:xfrm>
          <a:off x="1166613" y="1396726"/>
          <a:ext cx="9077648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dirty="0">
                          <a:latin typeface="Aptos" panose="020B0004020202020204" pitchFamily="34" charset="0"/>
                        </a:rPr>
                        <a:t>Class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 -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Readings and Quiz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Ambassador </a:t>
                      </a:r>
                      <a:r>
                        <a:rPr lang="en-US" sz="2000" dirty="0" err="1">
                          <a:latin typeface="Aptos" panose="020B0004020202020204" pitchFamily="34" charset="0"/>
                        </a:rPr>
                        <a:t>Touqir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HUSSAIN</a:t>
                      </a:r>
                    </a:p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Former Ambassador of Pakistan to Brazil, Spain, and Japan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Introduced by Kiana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Professional Development:  Are You Listening?</a:t>
                      </a:r>
                    </a:p>
                    <a:p>
                      <a:pPr marL="525780" lvl="1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Samantha Clemence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lv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- Projects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43419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Dr. Haroon HAKIMI  -  Former Deputy Minister for Information, Culture, Youth, and Tourism - Kabul, Afghanistan </a:t>
                      </a:r>
                    </a:p>
                    <a:p>
                      <a:pPr marL="182880" indent="-182880"/>
                      <a:r>
                        <a:rPr lang="en-US" sz="2000" dirty="0">
                          <a:latin typeface="Aptos" panose="020B0004020202020204" pitchFamily="34" charset="0"/>
                        </a:rPr>
                        <a:t>Mr. Nafees TAKAR  -  Chief of VOA’s Deewa Service</a:t>
                      </a:r>
                    </a:p>
                    <a:p>
                      <a:pPr marL="628650" lvl="1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Introduced by Katelyn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Internship Conversations:  Maeve, Gabby, Richard, Esme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55668925"/>
                  </a:ext>
                </a:extLst>
              </a:tr>
            </a:tbl>
          </a:graphicData>
        </a:graphic>
      </p:graphicFrame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E1FEE7E3-0CC7-BAA8-654F-DC92F94F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05" y="1918565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4960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EA90-A713-96DB-0555-B6B541F6E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DE88CB69-1EA5-F242-F532-0472BD93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21805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7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B8BD-81D4-E1FA-B685-13AB36C3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AD02D802-8A2E-6373-6EAA-C81A5AE7B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339156" cy="39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21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28BCF-F8FE-B0B7-0DF7-47BEFB2B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F75A2DFA-0CCD-09D7-DEF6-2E89D369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329606" cy="26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67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1589B7-5DBD-7F97-8FEC-2C548B5A0B69}"/>
              </a:ext>
            </a:extLst>
          </p:cNvPr>
          <p:cNvSpPr txBox="1"/>
          <p:nvPr/>
        </p:nvSpPr>
        <p:spPr>
          <a:xfrm>
            <a:off x="3732903" y="2517290"/>
            <a:ext cx="3990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memo must be good.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ACB2C-4F9F-9E88-4DF1-B1B85FB509D8}"/>
              </a:ext>
            </a:extLst>
          </p:cNvPr>
          <p:cNvSpPr txBox="1"/>
          <p:nvPr/>
        </p:nvSpPr>
        <p:spPr>
          <a:xfrm>
            <a:off x="6799608" y="4541520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5281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ADD1A6-0EF1-52D3-4099-10EDCDC3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666F38-AE7B-DEEB-49FC-3DE23B24473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7FB86-2BB8-8913-D90E-1EDC3D14B49B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Dr. Haroon Hakimi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Former Deputy Minister for Information, Culture, Youth, and Tourism</a:t>
            </a:r>
            <a:br>
              <a:rPr lang="en-US" sz="2400" dirty="0"/>
            </a:br>
            <a:r>
              <a:rPr lang="en-US" sz="2400" dirty="0"/>
              <a:t>Kabul, Afghanistan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Katelyn</a:t>
            </a:r>
          </a:p>
        </p:txBody>
      </p:sp>
      <p:pic>
        <p:nvPicPr>
          <p:cNvPr id="3" name="Picture 2" descr="A person sitting in a chair with his hands clasped together&#10;&#10;AI-generated content may be incorrect.">
            <a:extLst>
              <a:ext uri="{FF2B5EF4-FFF2-40B4-BE49-F238E27FC236}">
                <a16:creationId xmlns:a16="http://schemas.microsoft.com/office/drawing/2014/main" id="{CA54EC55-E858-7640-C454-EF2DE65E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740">
            <a:off x="5877553" y="234663"/>
            <a:ext cx="5737557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33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AF55E-FBC6-FECD-53A3-E9A48360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EE63C5-98D9-D21B-5143-2DE86344C602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4BB14-5E04-44BE-E3AB-61847103764E}"/>
              </a:ext>
            </a:extLst>
          </p:cNvPr>
          <p:cNvSpPr txBox="1"/>
          <p:nvPr/>
        </p:nvSpPr>
        <p:spPr>
          <a:xfrm>
            <a:off x="4975796" y="6114883"/>
            <a:ext cx="439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- </a:t>
            </a:r>
            <a:r>
              <a:rPr lang="en-US" sz="2000" i="1" dirty="0" err="1"/>
              <a:t>Intro’d</a:t>
            </a:r>
            <a:r>
              <a:rPr lang="en-US" sz="2000" i="1" dirty="0"/>
              <a:t> by Katelyn</a:t>
            </a:r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DDB0C43-4F33-0663-8656-E6CF5F62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943">
            <a:off x="282710" y="1597930"/>
            <a:ext cx="4297680" cy="5830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A9377-D2F2-B6A5-A1AF-9B24CCB53129}"/>
              </a:ext>
            </a:extLst>
          </p:cNvPr>
          <p:cNvSpPr txBox="1"/>
          <p:nvPr/>
        </p:nvSpPr>
        <p:spPr>
          <a:xfrm>
            <a:off x="4606834" y="4020062"/>
            <a:ext cx="2451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Nafees Takar</a:t>
            </a:r>
          </a:p>
          <a:p>
            <a:pPr marL="182880" indent="-182880"/>
            <a:r>
              <a:rPr lang="en-US" dirty="0"/>
              <a:t>Chief of VOA’s Deewa Service</a:t>
            </a:r>
            <a:br>
              <a:rPr lang="en-US" sz="2400" dirty="0"/>
            </a:br>
            <a:endParaRPr lang="en-US" sz="2400" i="1" dirty="0"/>
          </a:p>
        </p:txBody>
      </p:sp>
      <p:pic>
        <p:nvPicPr>
          <p:cNvPr id="3" name="Picture 2" descr="A person sitting in a chair with his hands clasped together&#10;&#10;AI-generated content may be incorrect.">
            <a:extLst>
              <a:ext uri="{FF2B5EF4-FFF2-40B4-BE49-F238E27FC236}">
                <a16:creationId xmlns:a16="http://schemas.microsoft.com/office/drawing/2014/main" id="{B18DBEC6-CADA-9A63-F476-88D61700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597">
            <a:off x="7635389" y="1528162"/>
            <a:ext cx="4297680" cy="5684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893E58-C976-E932-09DB-F6AC8468D4E9}"/>
              </a:ext>
            </a:extLst>
          </p:cNvPr>
          <p:cNvSpPr txBox="1"/>
          <p:nvPr/>
        </p:nvSpPr>
        <p:spPr>
          <a:xfrm>
            <a:off x="4987575" y="1619214"/>
            <a:ext cx="291365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Dr. Haroon Hakimi</a:t>
            </a:r>
          </a:p>
          <a:p>
            <a:pPr marL="182880" indent="-182880"/>
            <a:r>
              <a:rPr lang="en-US" sz="1800" dirty="0"/>
              <a:t>Former Deputy Minister for Information, Culture, Youth, and Tourism, Afghanistan</a:t>
            </a:r>
            <a:br>
              <a:rPr lang="en-US" sz="18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73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4D18E9-E431-5311-A82C-7044FAED96D1}"/>
              </a:ext>
            </a:extLst>
          </p:cNvPr>
          <p:cNvSpPr txBox="1"/>
          <p:nvPr/>
        </p:nvSpPr>
        <p:spPr>
          <a:xfrm>
            <a:off x="1322172" y="1075038"/>
            <a:ext cx="4773827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Internship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6C9C8-3365-3A23-4E7D-F5D0A16ED6B1}"/>
              </a:ext>
            </a:extLst>
          </p:cNvPr>
          <p:cNvSpPr txBox="1"/>
          <p:nvPr/>
        </p:nvSpPr>
        <p:spPr>
          <a:xfrm>
            <a:off x="4918752" y="1962028"/>
            <a:ext cx="5347939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Launched with 2-3 mins on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Organization name and business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In-person, virtual, hybrid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Tasks and responsibilities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Communications and team dynamics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Fun things and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39498-3EF0-3A47-B707-42021C3151A0}"/>
              </a:ext>
            </a:extLst>
          </p:cNvPr>
          <p:cNvSpPr txBox="1"/>
          <p:nvPr/>
        </p:nvSpPr>
        <p:spPr>
          <a:xfrm>
            <a:off x="2342585" y="3147009"/>
            <a:ext cx="1550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Maeve Gabby Richard Esme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66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869F-354E-A34D-CD0E-B58C42BC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B429-0411-9219-1DEE-BDB81D88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F0F4B-D17C-A019-954E-5D4BF5E0F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C5E97-353F-961A-BB51-A09E02B2F0A1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31581-57CA-7CAC-2D7E-39F6FDE41E03}"/>
              </a:ext>
            </a:extLst>
          </p:cNvPr>
          <p:cNvSpPr txBox="1"/>
          <p:nvPr/>
        </p:nvSpPr>
        <p:spPr>
          <a:xfrm>
            <a:off x="5771609" y="3997484"/>
            <a:ext cx="2222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31 October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FB7A2-26B4-60BB-DEF6-C3666FC5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2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013B30-46E8-EBD2-92EB-73B17F9C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FB462-9D17-38F2-44F2-8042EA6990F9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00E47-90FF-DCAC-59E0-EE9A85AC9E72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39A00D-D870-70F2-048E-9B6DA055AADC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EBE00329-3040-F34D-C051-BE071059A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D26DD1-FECE-E6A5-CED7-60933D5A89A1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98B20601-CEB1-71BE-3AFD-84672337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80211ED7-9CDC-8FB6-111A-ECCAC217E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117CCB65-91DD-9178-0351-57859B35B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F81AC94F-C7FC-9686-D5C3-955FA5AD5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1D827CB3-52CB-8A55-BFFA-74E46579F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096E46E-5DC3-AFA8-DD32-B8B90F4F32A5}"/>
              </a:ext>
            </a:extLst>
          </p:cNvPr>
          <p:cNvSpPr/>
          <p:nvPr/>
        </p:nvSpPr>
        <p:spPr>
          <a:xfrm>
            <a:off x="1032734" y="388255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67F2E4-A286-2E05-27FA-FD2035524A7A}"/>
              </a:ext>
            </a:extLst>
          </p:cNvPr>
          <p:cNvSpPr/>
          <p:nvPr/>
        </p:nvSpPr>
        <p:spPr>
          <a:xfrm>
            <a:off x="962114" y="469290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680482A-5E97-5A66-97D6-76AF399E7119}"/>
              </a:ext>
            </a:extLst>
          </p:cNvPr>
          <p:cNvSpPr/>
          <p:nvPr/>
        </p:nvSpPr>
        <p:spPr>
          <a:xfrm>
            <a:off x="997424" y="550844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DC0366B-7A73-5417-495E-11DAEA9F22B4}"/>
              </a:ext>
            </a:extLst>
          </p:cNvPr>
          <p:cNvSpPr/>
          <p:nvPr/>
        </p:nvSpPr>
        <p:spPr>
          <a:xfrm>
            <a:off x="6343567" y="401465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728D743-F21D-745E-14C4-50AD3E640290}"/>
              </a:ext>
            </a:extLst>
          </p:cNvPr>
          <p:cNvSpPr/>
          <p:nvPr/>
        </p:nvSpPr>
        <p:spPr>
          <a:xfrm>
            <a:off x="6343567" y="4779432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CD9ED18-6F90-D5E6-6E33-C476A70DAD07}"/>
              </a:ext>
            </a:extLst>
          </p:cNvPr>
          <p:cNvSpPr/>
          <p:nvPr/>
        </p:nvSpPr>
        <p:spPr>
          <a:xfrm>
            <a:off x="6431421" y="544698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ADCC0F-1D8C-4998-84C9-FB515215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6" y="508746"/>
            <a:ext cx="8592749" cy="6030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72BE1-66EB-46B7-AC56-2D7572AC5D91}"/>
              </a:ext>
            </a:extLst>
          </p:cNvPr>
          <p:cNvSpPr txBox="1"/>
          <p:nvPr/>
        </p:nvSpPr>
        <p:spPr>
          <a:xfrm>
            <a:off x="6305551" y="2447926"/>
            <a:ext cx="2661987" cy="584775"/>
          </a:xfrm>
          <a:prstGeom prst="rect">
            <a:avLst/>
          </a:prstGeom>
          <a:solidFill>
            <a:srgbClr val="2B9C5F">
              <a:alpha val="4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  SOUTH ASIA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5830A-A3B1-4888-8E0A-9C1A23DEBF5D}"/>
              </a:ext>
            </a:extLst>
          </p:cNvPr>
          <p:cNvSpPr/>
          <p:nvPr/>
        </p:nvSpPr>
        <p:spPr>
          <a:xfrm>
            <a:off x="5763225" y="6091238"/>
            <a:ext cx="1885950" cy="447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B9E59-76F7-48E2-8A92-6913C884651E}"/>
              </a:ext>
            </a:extLst>
          </p:cNvPr>
          <p:cNvSpPr txBox="1"/>
          <p:nvPr/>
        </p:nvSpPr>
        <p:spPr>
          <a:xfrm>
            <a:off x="1895475" y="2943880"/>
            <a:ext cx="73788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038D8-145D-4F46-B9FC-2C43CAAB4445}"/>
              </a:ext>
            </a:extLst>
          </p:cNvPr>
          <p:cNvSpPr txBox="1"/>
          <p:nvPr/>
        </p:nvSpPr>
        <p:spPr>
          <a:xfrm>
            <a:off x="6305551" y="4602450"/>
            <a:ext cx="53328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87F5C-0FA8-4F48-894A-0F2C81DB3914}"/>
              </a:ext>
            </a:extLst>
          </p:cNvPr>
          <p:cNvSpPr txBox="1"/>
          <p:nvPr/>
        </p:nvSpPr>
        <p:spPr>
          <a:xfrm>
            <a:off x="4827181" y="5313340"/>
            <a:ext cx="75804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E8E86-F3EE-4ECB-8482-84B97B04452E}"/>
              </a:ext>
            </a:extLst>
          </p:cNvPr>
          <p:cNvSpPr txBox="1"/>
          <p:nvPr/>
        </p:nvSpPr>
        <p:spPr>
          <a:xfrm>
            <a:off x="4676775" y="4228445"/>
            <a:ext cx="70485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F5313-AA8E-4FD7-B1F5-980E48878A4C}"/>
              </a:ext>
            </a:extLst>
          </p:cNvPr>
          <p:cNvSpPr txBox="1"/>
          <p:nvPr/>
        </p:nvSpPr>
        <p:spPr>
          <a:xfrm>
            <a:off x="5972175" y="5574950"/>
            <a:ext cx="70810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6707C1-6F8F-4689-AFCE-BF0B5A3AB005}"/>
              </a:ext>
            </a:extLst>
          </p:cNvPr>
          <p:cNvGrpSpPr/>
          <p:nvPr/>
        </p:nvGrpSpPr>
        <p:grpSpPr>
          <a:xfrm>
            <a:off x="5099447" y="4740950"/>
            <a:ext cx="796528" cy="523220"/>
            <a:chOff x="3575447" y="4740950"/>
            <a:chExt cx="79652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0477CD-C0CE-4A67-9CF0-3E4A1EB67FC0}"/>
                </a:ext>
              </a:extLst>
            </p:cNvPr>
            <p:cNvSpPr txBox="1"/>
            <p:nvPr/>
          </p:nvSpPr>
          <p:spPr>
            <a:xfrm>
              <a:off x="3575447" y="4740950"/>
              <a:ext cx="63787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  3.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71FAF8-91AF-4E7C-84F2-6F7441169746}"/>
                </a:ext>
              </a:extLst>
            </p:cNvPr>
            <p:cNvSpPr/>
            <p:nvPr/>
          </p:nvSpPr>
          <p:spPr>
            <a:xfrm>
              <a:off x="4163020" y="5088136"/>
              <a:ext cx="208955" cy="1760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0905A61-67AB-4DED-BE22-AB2AA890F5D2}"/>
              </a:ext>
            </a:extLst>
          </p:cNvPr>
          <p:cNvSpPr txBox="1"/>
          <p:nvPr/>
        </p:nvSpPr>
        <p:spPr>
          <a:xfrm>
            <a:off x="6980801" y="4551610"/>
            <a:ext cx="53328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86A591-CAFB-4BE2-B7F4-DB848640EC5A}"/>
              </a:ext>
            </a:extLst>
          </p:cNvPr>
          <p:cNvSpPr txBox="1"/>
          <p:nvPr/>
        </p:nvSpPr>
        <p:spPr>
          <a:xfrm>
            <a:off x="6680278" y="5342096"/>
            <a:ext cx="60104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88018-6AE8-326E-C690-202DF685DB9E}"/>
              </a:ext>
            </a:extLst>
          </p:cNvPr>
          <p:cNvSpPr txBox="1"/>
          <p:nvPr/>
        </p:nvSpPr>
        <p:spPr>
          <a:xfrm>
            <a:off x="3993575" y="283615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E6BED6-F130-1AB8-D2B9-380DCA80B6F2}"/>
              </a:ext>
            </a:extLst>
          </p:cNvPr>
          <p:cNvSpPr txBox="1"/>
          <p:nvPr/>
        </p:nvSpPr>
        <p:spPr>
          <a:xfrm>
            <a:off x="1895475" y="1541647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TURKMENISTAN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123184-B209-E5E2-60B8-111F812CE60C}"/>
              </a:ext>
            </a:extLst>
          </p:cNvPr>
          <p:cNvCxnSpPr>
            <a:cxnSpLocks/>
          </p:cNvCxnSpPr>
          <p:nvPr/>
        </p:nvCxnSpPr>
        <p:spPr>
          <a:xfrm>
            <a:off x="4335175" y="2323653"/>
            <a:ext cx="341600" cy="2341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1BC947-761C-C450-FC36-4BEA49586E85}"/>
              </a:ext>
            </a:extLst>
          </p:cNvPr>
          <p:cNvCxnSpPr/>
          <p:nvPr/>
        </p:nvCxnSpPr>
        <p:spPr>
          <a:xfrm>
            <a:off x="3620530" y="1813203"/>
            <a:ext cx="714645" cy="5104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05DD1E-C420-B100-82F5-AD532530AADD}"/>
              </a:ext>
            </a:extLst>
          </p:cNvPr>
          <p:cNvSpPr txBox="1"/>
          <p:nvPr/>
        </p:nvSpPr>
        <p:spPr>
          <a:xfrm>
            <a:off x="3194831" y="760455"/>
            <a:ext cx="14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UZBEKISTAN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A76E60-B873-7E8E-A2B2-1F0E326A857C}"/>
              </a:ext>
            </a:extLst>
          </p:cNvPr>
          <p:cNvCxnSpPr>
            <a:cxnSpLocks/>
          </p:cNvCxnSpPr>
          <p:nvPr/>
        </p:nvCxnSpPr>
        <p:spPr>
          <a:xfrm>
            <a:off x="4039785" y="1110850"/>
            <a:ext cx="124442" cy="1406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81CD44-207A-B1BE-18C1-F3CE45DAB938}"/>
              </a:ext>
            </a:extLst>
          </p:cNvPr>
          <p:cNvCxnSpPr>
            <a:cxnSpLocks/>
          </p:cNvCxnSpPr>
          <p:nvPr/>
        </p:nvCxnSpPr>
        <p:spPr>
          <a:xfrm>
            <a:off x="4164375" y="1251528"/>
            <a:ext cx="864825" cy="10721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4439EC-A7A9-35A4-415F-0133381E3E27}"/>
              </a:ext>
            </a:extLst>
          </p:cNvPr>
          <p:cNvSpPr txBox="1"/>
          <p:nvPr/>
        </p:nvSpPr>
        <p:spPr>
          <a:xfrm>
            <a:off x="5070665" y="476012"/>
            <a:ext cx="13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TAJIKISTAN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BCE6FE-A9D3-4EF2-7783-F4739C2F5C49}"/>
              </a:ext>
            </a:extLst>
          </p:cNvPr>
          <p:cNvCxnSpPr>
            <a:cxnSpLocks/>
          </p:cNvCxnSpPr>
          <p:nvPr/>
        </p:nvCxnSpPr>
        <p:spPr>
          <a:xfrm>
            <a:off x="5687020" y="760455"/>
            <a:ext cx="0" cy="1340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021F2C-A8C7-C928-B65D-0D186C258A40}"/>
              </a:ext>
            </a:extLst>
          </p:cNvPr>
          <p:cNvCxnSpPr>
            <a:cxnSpLocks/>
          </p:cNvCxnSpPr>
          <p:nvPr/>
        </p:nvCxnSpPr>
        <p:spPr>
          <a:xfrm flipH="1">
            <a:off x="5521729" y="894514"/>
            <a:ext cx="165291" cy="16447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A41F91-C49E-9318-0063-41C1635A2E8B}"/>
              </a:ext>
            </a:extLst>
          </p:cNvPr>
          <p:cNvCxnSpPr>
            <a:cxnSpLocks/>
          </p:cNvCxnSpPr>
          <p:nvPr/>
        </p:nvCxnSpPr>
        <p:spPr>
          <a:xfrm flipH="1">
            <a:off x="6501762" y="1043965"/>
            <a:ext cx="165291" cy="275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986E8D-D7AA-C010-B985-4C0C879379B9}"/>
              </a:ext>
            </a:extLst>
          </p:cNvPr>
          <p:cNvCxnSpPr>
            <a:cxnSpLocks/>
          </p:cNvCxnSpPr>
          <p:nvPr/>
        </p:nvCxnSpPr>
        <p:spPr>
          <a:xfrm flipH="1">
            <a:off x="5895975" y="1319917"/>
            <a:ext cx="605787" cy="10037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008C467-2D94-94EE-2559-D9FD330075DD}"/>
              </a:ext>
            </a:extLst>
          </p:cNvPr>
          <p:cNvSpPr txBox="1"/>
          <p:nvPr/>
        </p:nvSpPr>
        <p:spPr>
          <a:xfrm>
            <a:off x="6572195" y="733992"/>
            <a:ext cx="16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KYRGYZSTAN</a:t>
            </a:r>
          </a:p>
        </p:txBody>
      </p:sp>
    </p:spTree>
    <p:extLst>
      <p:ext uri="{BB962C8B-B14F-4D97-AF65-F5344CB8AC3E}">
        <p14:creationId xmlns:p14="http://schemas.microsoft.com/office/powerpoint/2010/main" val="9673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7" grpId="0"/>
      <p:bldP spid="8" grpId="0"/>
      <p:bldP spid="22" grpId="0"/>
      <p:bldP spid="27" grpId="0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1F7784-279D-6594-2418-EA987B33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32723-C9E3-9BD8-A73A-9266A506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EFC68-B88E-40C1-00A5-87DE9B920231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D808E-4DEF-D0EE-CA1F-2241CE174696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CEBCC8-7D93-1045-DC80-9D00D93F9038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F3E4B0F9-ADAF-9CC7-0A2E-F3BEEDDB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032184-1F54-14E2-BD05-33B909F3C059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462680F4-EC52-8545-4B93-DD89F91D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9B1F5F45-B867-94F6-1FED-9CE3214E5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52FCF63D-8C5E-EB33-C921-98124038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65B5AED3-2D4F-7C2A-92D3-429DC6EFB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6BF32009-B224-1ACD-9F42-F9FBEF62C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and a snake&#10;&#10;AI-generated content may be incorrect.">
            <a:extLst>
              <a:ext uri="{FF2B5EF4-FFF2-40B4-BE49-F238E27FC236}">
                <a16:creationId xmlns:a16="http://schemas.microsoft.com/office/drawing/2014/main" id="{190B0253-D013-834B-DCD0-0B1B3DB59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68" y="901480"/>
            <a:ext cx="8192210" cy="1135478"/>
          </a:xfrm>
          <a:prstGeom prst="rect">
            <a:avLst/>
          </a:prstGeom>
        </p:spPr>
      </p:pic>
      <p:pic>
        <p:nvPicPr>
          <p:cNvPr id="5" name="Picture 4" descr="A cartoon of a beaver and a tiger&#10;&#10;AI-generated content may be incorrect.">
            <a:extLst>
              <a:ext uri="{FF2B5EF4-FFF2-40B4-BE49-F238E27FC236}">
                <a16:creationId xmlns:a16="http://schemas.microsoft.com/office/drawing/2014/main" id="{703B788E-669A-2E85-CB37-09CED504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3" y="2842209"/>
            <a:ext cx="8230313" cy="1173582"/>
          </a:xfrm>
          <a:prstGeom prst="rect">
            <a:avLst/>
          </a:prstGeom>
        </p:spPr>
      </p:pic>
      <p:pic>
        <p:nvPicPr>
          <p:cNvPr id="7" name="Picture 6" descr="A cartoon of a rhinoceros and a panda&#10;&#10;AI-generated content may be incorrect.">
            <a:extLst>
              <a:ext uri="{FF2B5EF4-FFF2-40B4-BE49-F238E27FC236}">
                <a16:creationId xmlns:a16="http://schemas.microsoft.com/office/drawing/2014/main" id="{3386661B-CD4E-566A-752C-36044E4F3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676995"/>
            <a:ext cx="8108383" cy="122692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0195B6-F002-79F5-1294-7402F5449130}"/>
              </a:ext>
            </a:extLst>
          </p:cNvPr>
          <p:cNvGraphicFramePr>
            <a:graphicFrameLocks noGrp="1"/>
          </p:cNvGraphicFramePr>
          <p:nvPr/>
        </p:nvGraphicFramePr>
        <p:xfrm>
          <a:off x="1818912" y="203765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AE7128-43EB-5754-2D5A-BD1E82C19E8D}"/>
              </a:ext>
            </a:extLst>
          </p:cNvPr>
          <p:cNvGraphicFramePr>
            <a:graphicFrameLocks noGrp="1"/>
          </p:cNvGraphicFramePr>
          <p:nvPr/>
        </p:nvGraphicFramePr>
        <p:xfrm>
          <a:off x="2083154" y="398927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A89ADF-6336-8B65-6C7F-C215B8A3D55E}"/>
              </a:ext>
            </a:extLst>
          </p:cNvPr>
          <p:cNvGraphicFramePr>
            <a:graphicFrameLocks noGrp="1"/>
          </p:cNvGraphicFramePr>
          <p:nvPr/>
        </p:nvGraphicFramePr>
        <p:xfrm>
          <a:off x="1916068" y="5956520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B7FC1E-1A91-2427-78BD-44ED1243F368}"/>
              </a:ext>
            </a:extLst>
          </p:cNvPr>
          <p:cNvSpPr txBox="1"/>
          <p:nvPr/>
        </p:nvSpPr>
        <p:spPr>
          <a:xfrm>
            <a:off x="714360" y="352922"/>
            <a:ext cx="240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PICK AN ANIMAL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223C8-6A16-5392-C054-24872D52A549}"/>
              </a:ext>
            </a:extLst>
          </p:cNvPr>
          <p:cNvSpPr txBox="1"/>
          <p:nvPr/>
        </p:nvSpPr>
        <p:spPr>
          <a:xfrm>
            <a:off x="10520979" y="5442256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</a:t>
            </a:r>
          </a:p>
          <a:p>
            <a:r>
              <a:rPr lang="en-US" dirty="0"/>
              <a:t>YOUR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AF5DD-A11B-2533-CB11-5AD8727BF7E5}"/>
              </a:ext>
            </a:extLst>
          </p:cNvPr>
          <p:cNvSpPr txBox="1"/>
          <p:nvPr/>
        </p:nvSpPr>
        <p:spPr>
          <a:xfrm>
            <a:off x="2345168" y="278672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SWIMMING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54F82-4AB3-6CD8-1988-4DBD5A17A110}"/>
              </a:ext>
            </a:extLst>
          </p:cNvPr>
          <p:cNvSpPr txBox="1"/>
          <p:nvPr/>
        </p:nvSpPr>
        <p:spPr>
          <a:xfrm>
            <a:off x="4358641" y="281469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39099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DFE5D4-CE89-4451-5945-F6652CCB76E7}"/>
              </a:ext>
            </a:extLst>
          </p:cNvPr>
          <p:cNvSpPr txBox="1"/>
          <p:nvPr/>
        </p:nvSpPr>
        <p:spPr>
          <a:xfrm>
            <a:off x="1303943" y="2728703"/>
            <a:ext cx="98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Pick in numerical order, but you can pass or give to someone else.</a:t>
            </a:r>
          </a:p>
        </p:txBody>
      </p:sp>
    </p:spTree>
    <p:extLst>
      <p:ext uri="{BB962C8B-B14F-4D97-AF65-F5344CB8AC3E}">
        <p14:creationId xmlns:p14="http://schemas.microsoft.com/office/powerpoint/2010/main" val="1219967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E3B2-DD12-DD80-B0A1-36DBAE94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13D900-D2E7-870B-0B7C-C6C5F2C5F13D}"/>
              </a:ext>
            </a:extLst>
          </p:cNvPr>
          <p:cNvGraphicFramePr>
            <a:graphicFrameLocks noGrp="1"/>
          </p:cNvGraphicFramePr>
          <p:nvPr/>
        </p:nvGraphicFramePr>
        <p:xfrm>
          <a:off x="547686" y="2527094"/>
          <a:ext cx="11268078" cy="3584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50">
                  <a:extLst>
                    <a:ext uri="{9D8B030D-6E8A-4147-A177-3AD203B41FA5}">
                      <a16:colId xmlns:a16="http://schemas.microsoft.com/office/drawing/2014/main" val="758304087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003736849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7766987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820361288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69175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054154256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98587384"/>
                    </a:ext>
                  </a:extLst>
                </a:gridCol>
              </a:tblGrid>
              <a:tr h="166390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(South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Democratic People’s 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(North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People’s Republic of 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Russia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53058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/>
                        <a:t>Sam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Brendan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Maria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Mikah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Alejandra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Kennedy</a:t>
                      </a:r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41177366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Julie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Sarah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Danny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</a:t>
                      </a:r>
                      <a:r>
                        <a:rPr lang="es-ES" sz="1800" dirty="0" err="1"/>
                        <a:t>éa</a:t>
                      </a: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Lucienne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Rider</a:t>
                      </a:r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7049711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Corrie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Souleymane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Brenda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Rebecca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Albane</a:t>
                      </a:r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Katya</a:t>
                      </a: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6682995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FE8A4A5-A83D-631A-C602-259D124A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A4CEE-1763-8E22-0C5D-E4C75D7E2E2A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</p:spTree>
    <p:extLst>
      <p:ext uri="{BB962C8B-B14F-4D97-AF65-F5344CB8AC3E}">
        <p14:creationId xmlns:p14="http://schemas.microsoft.com/office/powerpoint/2010/main" val="2132997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03A7BA-EC5E-5ABE-12C6-CA0757C03D33}"/>
              </a:ext>
            </a:extLst>
          </p:cNvPr>
          <p:cNvSpPr txBox="1"/>
          <p:nvPr/>
        </p:nvSpPr>
        <p:spPr>
          <a:xfrm>
            <a:off x="3370012" y="3618057"/>
            <a:ext cx="609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Activity will include lunch.</a:t>
            </a:r>
          </a:p>
          <a:p>
            <a:r>
              <a:rPr lang="en-US" sz="2800" dirty="0"/>
              <a:t>(Any dietary restrictions?)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5A52-964B-D6AE-9F6D-75B6A8D911B9}"/>
              </a:ext>
            </a:extLst>
          </p:cNvPr>
          <p:cNvSpPr txBox="1"/>
          <p:nvPr/>
        </p:nvSpPr>
        <p:spPr>
          <a:xfrm>
            <a:off x="3242714" y="2328933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Special reading to prep.</a:t>
            </a:r>
          </a:p>
        </p:txBody>
      </p:sp>
    </p:spTree>
    <p:extLst>
      <p:ext uri="{BB962C8B-B14F-4D97-AF65-F5344CB8AC3E}">
        <p14:creationId xmlns:p14="http://schemas.microsoft.com/office/powerpoint/2010/main" val="1167626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8F3A5E-2702-7E01-B35F-A7A8B94D0B7E}"/>
              </a:ext>
            </a:extLst>
          </p:cNvPr>
          <p:cNvSpPr txBox="1"/>
          <p:nvPr/>
        </p:nvSpPr>
        <p:spPr>
          <a:xfrm>
            <a:off x="3978612" y="2393004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735959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812173" y="628710"/>
          <a:ext cx="10721658" cy="5471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7872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641306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E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en-US" altLang="zh-CN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of NATO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Truce between Kyiv and Moscow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India and Paris Agreement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Health impact of abortion restrictions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Women </a:t>
                      </a:r>
                      <a:r>
                        <a:rPr lang="en-US" sz="1400" kern="100">
                          <a:effectLst/>
                          <a:latin typeface="+mn-lt"/>
                        </a:rPr>
                        <a:t>in Afghanistan</a:t>
                      </a:r>
                      <a:endParaRPr lang="en-US" sz="14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Katya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Inter-country adoption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Danny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Chinese pressure on Taiwan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Political situation in Venezuela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Lucienne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growing influence in Peru 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Mikah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direction of new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Syrian government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Assistance to El Salvador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Cartel violence in Mexico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Rebecca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Mongolia ecosystem and options for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Haiti violence and instability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Maria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Economic and social crisis in Puerto Rico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Alejandra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Venezuela crisis and border violence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China investment in infrastructure in Latin America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Julie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China-U.S. competition in global poverty alleviation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Türkiye ambitions as regional/global player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Asian dependence on Chinese and Russian financing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Dedollarization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Albane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Vulnerabilities of sub-sea cables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Coup d’etats in the Sahel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Souleymane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US. Africa policy for the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21st century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Corrie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Climate crisis in Haiti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Lithium in Argentina, Bolivia, and Chile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The Ukraine-Russia War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662529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3FDC671-F43D-7849-24B4-CE10AE11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F87773-76ED-F3AC-4C8B-D4CAF96137E4}"/>
              </a:ext>
            </a:extLst>
          </p:cNvPr>
          <p:cNvGraphicFramePr>
            <a:graphicFrameLocks noGrp="1"/>
          </p:cNvGraphicFramePr>
          <p:nvPr/>
        </p:nvGraphicFramePr>
        <p:xfrm>
          <a:off x="812173" y="628710"/>
          <a:ext cx="10721658" cy="5471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7872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641306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E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en-US" altLang="zh-CN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of NATO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Truce between Kyiv and Moscow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India and Paris Agreement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Health impact of abortion restrictions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Women </a:t>
                      </a:r>
                      <a:r>
                        <a:rPr lang="en-US" sz="1400" kern="100">
                          <a:effectLst/>
                          <a:latin typeface="+mn-lt"/>
                        </a:rPr>
                        <a:t>in Afghanistan</a:t>
                      </a:r>
                      <a:endParaRPr lang="en-US" sz="14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Katya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Inter-country adoption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Danny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Chinese pressure on Taiwan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Political situation in Venezuela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Lucienne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growing influence in Peru 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Mikah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direction of new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Syrian government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Assistance to El Salvador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Cartel violence in Mexico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Rebecca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Mongolia ecosystem and options for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Haiti violence and instability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Maria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Economic and social crisis in Puerto Rico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Alejandra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Venezuela crisis and border violence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China investment in infrastructure in Latin America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Julie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China-U.S. competition in global poverty alleviation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Türkiye ambitions as regional/global player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Asian dependence on Chinese and Russian financing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Dedollarization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Albane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Vulnerabilities of sub-sea cables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Coup d’etats in the Sahel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Souleymane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US. Africa policy for the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21st century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Corrie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Climate crisis in Haiti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Lithium in Argentina, Bolivia, and Chile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The Ukraine-Russia War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2D9A2D-7D03-D58A-EC70-8C2C933B93AF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668D-31EA-36B7-1F78-2B6921A4421D}"/>
              </a:ext>
            </a:extLst>
          </p:cNvPr>
          <p:cNvSpPr/>
          <p:nvPr/>
        </p:nvSpPr>
        <p:spPr>
          <a:xfrm>
            <a:off x="2286000" y="3111500"/>
            <a:ext cx="3670300" cy="274320"/>
          </a:xfrm>
          <a:prstGeom prst="rect">
            <a:avLst/>
          </a:prstGeom>
          <a:solidFill>
            <a:schemeClr val="accent5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7FB54-FFEF-F4DA-20DE-F3EB0E71D07B}"/>
              </a:ext>
            </a:extLst>
          </p:cNvPr>
          <p:cNvSpPr/>
          <p:nvPr/>
        </p:nvSpPr>
        <p:spPr>
          <a:xfrm>
            <a:off x="3546764" y="3733800"/>
            <a:ext cx="1540538" cy="274320"/>
          </a:xfrm>
          <a:prstGeom prst="rect">
            <a:avLst/>
          </a:prstGeom>
          <a:solidFill>
            <a:schemeClr val="accent5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21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54E3DDB6-76E2-A9D5-D833-1B06CC9A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79" y="91440"/>
            <a:ext cx="6252224" cy="66751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877C4-52E9-49E5-4F50-6BB238D9DCC6}"/>
              </a:ext>
            </a:extLst>
          </p:cNvPr>
          <p:cNvGrpSpPr/>
          <p:nvPr/>
        </p:nvGrpSpPr>
        <p:grpSpPr>
          <a:xfrm>
            <a:off x="8557698" y="2547735"/>
            <a:ext cx="632114" cy="3625771"/>
            <a:chOff x="9309798" y="2675768"/>
            <a:chExt cx="632114" cy="36257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DB627-C66C-4E9F-48A3-0AC5FD412ABE}"/>
                </a:ext>
              </a:extLst>
            </p:cNvPr>
            <p:cNvSpPr txBox="1"/>
            <p:nvPr/>
          </p:nvSpPr>
          <p:spPr>
            <a:xfrm>
              <a:off x="9352329" y="445599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9FB757-9A1A-C968-8605-92C366247E03}"/>
                </a:ext>
              </a:extLst>
            </p:cNvPr>
            <p:cNvSpPr txBox="1"/>
            <p:nvPr/>
          </p:nvSpPr>
          <p:spPr>
            <a:xfrm>
              <a:off x="9309798" y="26757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374C6-2179-F7BD-0F90-7C2F94C6CD16}"/>
                </a:ext>
              </a:extLst>
            </p:cNvPr>
            <p:cNvSpPr txBox="1"/>
            <p:nvPr/>
          </p:nvSpPr>
          <p:spPr>
            <a:xfrm>
              <a:off x="9365004" y="476079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D4C5C9-3BDF-10A3-7C96-F0C5209D0600}"/>
                </a:ext>
              </a:extLst>
            </p:cNvPr>
            <p:cNvSpPr txBox="1"/>
            <p:nvPr/>
          </p:nvSpPr>
          <p:spPr>
            <a:xfrm>
              <a:off x="9435042" y="57167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0335D4-A0EA-79EB-E7CC-BA1F0DA173A8}"/>
              </a:ext>
            </a:extLst>
          </p:cNvPr>
          <p:cNvSpPr txBox="1"/>
          <p:nvPr/>
        </p:nvSpPr>
        <p:spPr>
          <a:xfrm>
            <a:off x="10305177" y="270991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CA436D-0EE6-0D1F-1D4C-E7F25E6CC3D3}"/>
              </a:ext>
            </a:extLst>
          </p:cNvPr>
          <p:cNvSpPr txBox="1"/>
          <p:nvPr/>
        </p:nvSpPr>
        <p:spPr>
          <a:xfrm>
            <a:off x="10335708" y="3099151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BC277D-6D44-5895-E2D9-12B85D1747EE}"/>
              </a:ext>
            </a:extLst>
          </p:cNvPr>
          <p:cNvGrpSpPr/>
          <p:nvPr/>
        </p:nvGrpSpPr>
        <p:grpSpPr>
          <a:xfrm>
            <a:off x="8602835" y="2866832"/>
            <a:ext cx="586977" cy="3765834"/>
            <a:chOff x="9047438" y="2236813"/>
            <a:chExt cx="586977" cy="376583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11CED8-1B9F-68FB-57D9-38B654939E4D}"/>
                </a:ext>
              </a:extLst>
            </p:cNvPr>
            <p:cNvSpPr txBox="1"/>
            <p:nvPr/>
          </p:nvSpPr>
          <p:spPr>
            <a:xfrm>
              <a:off x="9127545" y="223681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163593-44EE-8B4D-01D3-A2D61055D119}"/>
                </a:ext>
              </a:extLst>
            </p:cNvPr>
            <p:cNvSpPr txBox="1"/>
            <p:nvPr/>
          </p:nvSpPr>
          <p:spPr>
            <a:xfrm>
              <a:off x="9105646" y="307323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AF7503-EFB2-E260-6584-27822E004BB2}"/>
                </a:ext>
              </a:extLst>
            </p:cNvPr>
            <p:cNvSpPr txBox="1"/>
            <p:nvPr/>
          </p:nvSpPr>
          <p:spPr>
            <a:xfrm>
              <a:off x="9047438" y="541787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50D7CC6-470E-1B06-D119-CDD75695CBA6}"/>
              </a:ext>
            </a:extLst>
          </p:cNvPr>
          <p:cNvSpPr txBox="1"/>
          <p:nvPr/>
        </p:nvSpPr>
        <p:spPr>
          <a:xfrm>
            <a:off x="8609133" y="4881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3B0EA-58F8-237D-AE7B-89B77F7A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324065"/>
            <a:ext cx="2372056" cy="247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C451C-24C6-4AFE-2055-B6E5048B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592942"/>
            <a:ext cx="2372056" cy="247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EF0119-42EF-EC62-B772-57384644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46" y="4993115"/>
            <a:ext cx="1305107" cy="171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3C0FF-A439-C526-CD8B-C4510AC2C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65" y="5876851"/>
            <a:ext cx="2591162" cy="24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C8185-24D3-9006-BA4F-A8D5E9E2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77" y="4982102"/>
            <a:ext cx="1261872" cy="18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1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4" grpId="0"/>
      <p:bldP spid="34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E9199C-CFA2-4EB4-3C52-C57972FE6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B6C10990-F196-9ADF-3116-51076DEA7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79" y="91440"/>
            <a:ext cx="6252224" cy="66751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2A4759-6AB6-71F5-A7C3-C67D2CD89AD3}"/>
              </a:ext>
            </a:extLst>
          </p:cNvPr>
          <p:cNvGrpSpPr/>
          <p:nvPr/>
        </p:nvGrpSpPr>
        <p:grpSpPr>
          <a:xfrm>
            <a:off x="8557698" y="2547735"/>
            <a:ext cx="632114" cy="3625771"/>
            <a:chOff x="9309798" y="2675768"/>
            <a:chExt cx="632114" cy="36257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AD39EE-F234-C378-D88D-85BE3F96D752}"/>
                </a:ext>
              </a:extLst>
            </p:cNvPr>
            <p:cNvSpPr txBox="1"/>
            <p:nvPr/>
          </p:nvSpPr>
          <p:spPr>
            <a:xfrm>
              <a:off x="9352329" y="445599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EA763E-7FF4-139B-7609-6CECC02E01E6}"/>
                </a:ext>
              </a:extLst>
            </p:cNvPr>
            <p:cNvSpPr txBox="1"/>
            <p:nvPr/>
          </p:nvSpPr>
          <p:spPr>
            <a:xfrm>
              <a:off x="9309798" y="26757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8F62FE-936D-BC00-E89A-527838E46F1F}"/>
                </a:ext>
              </a:extLst>
            </p:cNvPr>
            <p:cNvSpPr txBox="1"/>
            <p:nvPr/>
          </p:nvSpPr>
          <p:spPr>
            <a:xfrm>
              <a:off x="9365004" y="476079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F9F8B1-EEEB-0EF7-173B-F719CF447515}"/>
                </a:ext>
              </a:extLst>
            </p:cNvPr>
            <p:cNvSpPr txBox="1"/>
            <p:nvPr/>
          </p:nvSpPr>
          <p:spPr>
            <a:xfrm>
              <a:off x="9435042" y="57167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DC8DC4E-D443-C304-AB56-766130DAA6D6}"/>
              </a:ext>
            </a:extLst>
          </p:cNvPr>
          <p:cNvSpPr txBox="1"/>
          <p:nvPr/>
        </p:nvSpPr>
        <p:spPr>
          <a:xfrm>
            <a:off x="10305177" y="270991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BA2C69-1E94-EDBE-7623-76C198A1C607}"/>
              </a:ext>
            </a:extLst>
          </p:cNvPr>
          <p:cNvSpPr txBox="1"/>
          <p:nvPr/>
        </p:nvSpPr>
        <p:spPr>
          <a:xfrm>
            <a:off x="10335708" y="3099151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F2680A-1F26-15D5-E07B-322A8B2EEA48}"/>
              </a:ext>
            </a:extLst>
          </p:cNvPr>
          <p:cNvGrpSpPr/>
          <p:nvPr/>
        </p:nvGrpSpPr>
        <p:grpSpPr>
          <a:xfrm>
            <a:off x="8602835" y="2866832"/>
            <a:ext cx="586977" cy="3765834"/>
            <a:chOff x="9047438" y="2236813"/>
            <a:chExt cx="586977" cy="376583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F57EBC-3834-1E25-045C-2C8B094C6E0C}"/>
                </a:ext>
              </a:extLst>
            </p:cNvPr>
            <p:cNvSpPr txBox="1"/>
            <p:nvPr/>
          </p:nvSpPr>
          <p:spPr>
            <a:xfrm>
              <a:off x="9127545" y="223681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C73BF7-A72F-9CC7-CAD1-6E46CA7A85A4}"/>
                </a:ext>
              </a:extLst>
            </p:cNvPr>
            <p:cNvSpPr txBox="1"/>
            <p:nvPr/>
          </p:nvSpPr>
          <p:spPr>
            <a:xfrm>
              <a:off x="9105646" y="307323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8F9BB4-FC93-EE52-269D-05D5B548C463}"/>
                </a:ext>
              </a:extLst>
            </p:cNvPr>
            <p:cNvSpPr txBox="1"/>
            <p:nvPr/>
          </p:nvSpPr>
          <p:spPr>
            <a:xfrm>
              <a:off x="9047438" y="541787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E96E049-2598-D6D7-3395-533439995D8F}"/>
              </a:ext>
            </a:extLst>
          </p:cNvPr>
          <p:cNvSpPr txBox="1"/>
          <p:nvPr/>
        </p:nvSpPr>
        <p:spPr>
          <a:xfrm>
            <a:off x="8609133" y="4881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04787-F64E-3D33-A2FC-0F7E90F9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324065"/>
            <a:ext cx="2372056" cy="247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77F47-B992-53AE-0B51-497798E2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592942"/>
            <a:ext cx="2372056" cy="247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4DB50-4BA8-FB47-F6D7-6D0864132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46" y="4993115"/>
            <a:ext cx="1305107" cy="171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A5B0A0-7FE0-3A27-FBE6-CB548ED69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65" y="5876851"/>
            <a:ext cx="2591162" cy="24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8EFF71-BEB9-99A5-50A1-17B9B23E3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77" y="4982102"/>
            <a:ext cx="1261872" cy="18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4" grpId="0"/>
      <p:bldP spid="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8D516-09C2-4B4C-B6A3-0179C603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61" y="0"/>
            <a:ext cx="7277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3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746F35-9657-96C1-ADC3-95C525782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E875CB78-F1F6-DB39-0273-E671E0C1D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79" y="91440"/>
            <a:ext cx="6252224" cy="667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B20CA-E123-564F-DFA3-80AC09E3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324065"/>
            <a:ext cx="2372056" cy="247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E8897-E4B5-4E29-A6B3-815ECA6C5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62" y="5592942"/>
            <a:ext cx="2372056" cy="247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CFDFF8-16DD-E188-EA39-895128C85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746" y="4993115"/>
            <a:ext cx="1305107" cy="171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8FC13-1481-8692-476F-5BB2C1EF8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165" y="5876851"/>
            <a:ext cx="2591162" cy="24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F94C3-CEEC-3CC8-BB01-3BE48E247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77" y="4982102"/>
            <a:ext cx="1261872" cy="18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994DA-D063-3286-6152-29091CC6A3BD}"/>
              </a:ext>
            </a:extLst>
          </p:cNvPr>
          <p:cNvSpPr txBox="1"/>
          <p:nvPr/>
        </p:nvSpPr>
        <p:spPr>
          <a:xfrm>
            <a:off x="5834727" y="2331033"/>
            <a:ext cx="4084773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North Korea EXERCISE</a:t>
            </a:r>
          </a:p>
          <a:p>
            <a:pPr>
              <a:spcAft>
                <a:spcPts val="1800"/>
              </a:spcAft>
            </a:pPr>
            <a:endParaRPr lang="en-US" sz="3200" dirty="0"/>
          </a:p>
          <a:p>
            <a:pPr>
              <a:spcAft>
                <a:spcPts val="1800"/>
              </a:spcAft>
            </a:pPr>
            <a:r>
              <a:rPr lang="en-US" sz="3200" dirty="0"/>
              <a:t>Climate Change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692AA-A30C-F2C8-41FA-73A920091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24" y="1130300"/>
            <a:ext cx="2854989" cy="30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75AA411-449E-9201-824D-4C92E3AE3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20" y="2568466"/>
            <a:ext cx="10789920" cy="2604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E3F74-33E2-3C78-BF69-43B7BF2256C3}"/>
              </a:ext>
            </a:extLst>
          </p:cNvPr>
          <p:cNvSpPr txBox="1"/>
          <p:nvPr/>
        </p:nvSpPr>
        <p:spPr>
          <a:xfrm>
            <a:off x="1174696" y="779502"/>
            <a:ext cx="4749693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012885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328FD-F60B-2A71-9C55-A0B29ECAC85E}"/>
              </a:ext>
            </a:extLst>
          </p:cNvPr>
          <p:cNvSpPr txBox="1"/>
          <p:nvPr/>
        </p:nvSpPr>
        <p:spPr>
          <a:xfrm>
            <a:off x="4210851" y="1782697"/>
            <a:ext cx="328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happened?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0B798-D45F-9F82-623C-E68780BFE424}"/>
              </a:ext>
            </a:extLst>
          </p:cNvPr>
          <p:cNvSpPr txBox="1"/>
          <p:nvPr/>
        </p:nvSpPr>
        <p:spPr>
          <a:xfrm>
            <a:off x="2193152" y="3318223"/>
            <a:ext cx="7316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Were the Boomers fakes from the start?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If not, </a:t>
            </a:r>
            <a:r>
              <a:rPr lang="en-US" sz="2800"/>
              <a:t>where’d they </a:t>
            </a:r>
            <a:r>
              <a:rPr lang="en-US" sz="2800" dirty="0"/>
              <a:t>go wrong?  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87308-3D43-E5A8-F68E-EB8063FA90AF}"/>
              </a:ext>
            </a:extLst>
          </p:cNvPr>
          <p:cNvSpPr txBox="1"/>
          <p:nvPr/>
        </p:nvSpPr>
        <p:spPr>
          <a:xfrm>
            <a:off x="2193152" y="5568510"/>
            <a:ext cx="731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Also, FWIW:  Not all Boomers like what happened.  Not</a:t>
            </a:r>
            <a:br>
              <a:rPr lang="en-US" sz="2400" i="1" dirty="0"/>
            </a:br>
            <a:r>
              <a:rPr lang="en-US" sz="2400" i="1" dirty="0"/>
              <a:t>all abandoned principles.</a:t>
            </a:r>
          </a:p>
        </p:txBody>
      </p:sp>
    </p:spTree>
    <p:extLst>
      <p:ext uri="{BB962C8B-B14F-4D97-AF65-F5344CB8AC3E}">
        <p14:creationId xmlns:p14="http://schemas.microsoft.com/office/powerpoint/2010/main" val="27152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5E960-BEFD-A649-B6BF-140AE50EC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3A570-E33E-4136-D4A7-2FA62719D8A5}"/>
              </a:ext>
            </a:extLst>
          </p:cNvPr>
          <p:cNvSpPr txBox="1"/>
          <p:nvPr/>
        </p:nvSpPr>
        <p:spPr>
          <a:xfrm>
            <a:off x="4968452" y="2612989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</p:spTree>
    <p:extLst>
      <p:ext uri="{BB962C8B-B14F-4D97-AF65-F5344CB8AC3E}">
        <p14:creationId xmlns:p14="http://schemas.microsoft.com/office/powerpoint/2010/main" val="3168271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D3FF1-3103-D2D9-20B8-ED4E433A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81DFC7-E771-76EB-A029-7F7285BE6639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8A65B-71FA-C5F8-6237-07D4F1DC2FBF}"/>
              </a:ext>
            </a:extLst>
          </p:cNvPr>
          <p:cNvSpPr txBox="1"/>
          <p:nvPr/>
        </p:nvSpPr>
        <p:spPr>
          <a:xfrm>
            <a:off x="684232" y="2334825"/>
            <a:ext cx="3621889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Ed AUGUSTIN</a:t>
            </a:r>
          </a:p>
          <a:p>
            <a:pPr marL="182880" indent="-182880"/>
            <a:r>
              <a:rPr lang="en-US" sz="2400" dirty="0"/>
              <a:t>Reporter for Multiple News</a:t>
            </a:r>
            <a:br>
              <a:rPr lang="en-US" sz="2400" dirty="0"/>
            </a:br>
            <a:r>
              <a:rPr lang="en-US" sz="2400" dirty="0"/>
              <a:t>Outlets, Havana, Cuba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</a:t>
            </a:r>
            <a:r>
              <a:rPr lang="en-US" sz="2400" i="1" dirty="0"/>
              <a:t>Katelyn</a:t>
            </a:r>
            <a:endParaRPr lang="en-US" sz="2400" dirty="0"/>
          </a:p>
        </p:txBody>
      </p:sp>
      <p:pic>
        <p:nvPicPr>
          <p:cNvPr id="11" name="Picture 10" descr="A person's face on a document&#10;&#10;AI-generated content may be incorrect.">
            <a:extLst>
              <a:ext uri="{FF2B5EF4-FFF2-40B4-BE49-F238E27FC236}">
                <a16:creationId xmlns:a16="http://schemas.microsoft.com/office/drawing/2014/main" id="{48C30740-667B-7FA9-E405-817073F6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295">
            <a:off x="5704888" y="372009"/>
            <a:ext cx="5573027" cy="6858000"/>
          </a:xfrm>
          <a:prstGeom prst="rect">
            <a:avLst/>
          </a:prstGeom>
        </p:spPr>
      </p:pic>
      <p:pic>
        <p:nvPicPr>
          <p:cNvPr id="5" name="Picture 4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8BE5136F-5D27-4DF7-649F-8D0E6A8E1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9" y="5891211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7128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B6297-13DD-3822-F15D-2B6AB3822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182880"/>
            <a:ext cx="8412480" cy="63093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9267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2439-548E-D760-A943-5842AB848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9BF8F-63D4-70A6-0639-4AEF472A2CB5}"/>
              </a:ext>
            </a:extLst>
          </p:cNvPr>
          <p:cNvSpPr txBox="1"/>
          <p:nvPr/>
        </p:nvSpPr>
        <p:spPr>
          <a:xfrm>
            <a:off x="4568882" y="2612989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pic>
        <p:nvPicPr>
          <p:cNvPr id="4" name="Picture 3" descr="A blue and white sign&#10;&#10;AI-generated content may be incorrect.">
            <a:extLst>
              <a:ext uri="{FF2B5EF4-FFF2-40B4-BE49-F238E27FC236}">
                <a16:creationId xmlns:a16="http://schemas.microsoft.com/office/drawing/2014/main" id="{D5993319-5A15-2EF2-1CC5-40D83DF4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1" y="3795410"/>
            <a:ext cx="2633682" cy="6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6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A26B-09EB-E6FA-E7BF-11C0B70E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55686-163E-5622-61EC-562792FCAD2E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12DD1-D3A5-4867-60F3-8FD073D662AB}"/>
              </a:ext>
            </a:extLst>
          </p:cNvPr>
          <p:cNvSpPr txBox="1"/>
          <p:nvPr/>
        </p:nvSpPr>
        <p:spPr>
          <a:xfrm>
            <a:off x="684232" y="2334825"/>
            <a:ext cx="487107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Prof Angelo RIVERO Santos</a:t>
            </a:r>
          </a:p>
          <a:p>
            <a:pPr marL="182880" indent="-182880"/>
            <a:r>
              <a:rPr lang="en-US" sz="2400" dirty="0"/>
              <a:t>Latin America Expert and </a:t>
            </a:r>
            <a:br>
              <a:rPr lang="en-US" sz="2400" dirty="0"/>
            </a:br>
            <a:r>
              <a:rPr lang="en-US" sz="2400" dirty="0" err="1"/>
              <a:t>Fmr</a:t>
            </a:r>
            <a:r>
              <a:rPr lang="en-US" sz="2400" dirty="0"/>
              <a:t> Diplomat, Venezuela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</a:t>
            </a:r>
            <a:r>
              <a:rPr lang="en-US" sz="2400" i="1" dirty="0"/>
              <a:t>Mo</a:t>
            </a:r>
            <a:endParaRPr lang="en-US" sz="2400" dirty="0"/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0E03FED-A257-A33A-8D79-00132D83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63">
            <a:off x="5691574" y="346486"/>
            <a:ext cx="5558281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52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B24A-7056-E87B-FA19-4A9D1FEF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D8084-A770-7A3B-BE7E-0EEC803A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0" y="3230777"/>
            <a:ext cx="11564679" cy="291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F2336-D490-23F8-57D0-D69A445B2109}"/>
              </a:ext>
            </a:extLst>
          </p:cNvPr>
          <p:cNvSpPr txBox="1"/>
          <p:nvPr/>
        </p:nvSpPr>
        <p:spPr>
          <a:xfrm>
            <a:off x="2181309" y="958787"/>
            <a:ext cx="3159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C91</a:t>
            </a:r>
            <a:r>
              <a:rPr lang="en-US" sz="3200" dirty="0"/>
              <a:t> Metrobus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18A327-0BAB-EC8B-A9FA-8AEED6858E6E}"/>
              </a:ext>
            </a:extLst>
          </p:cNvPr>
          <p:cNvCxnSpPr>
            <a:cxnSpLocks/>
          </p:cNvCxnSpPr>
          <p:nvPr/>
        </p:nvCxnSpPr>
        <p:spPr>
          <a:xfrm>
            <a:off x="1096249" y="3202365"/>
            <a:ext cx="103901" cy="1382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65629A-C5A3-922D-CEC8-BC485F32AB9C}"/>
              </a:ext>
            </a:extLst>
          </p:cNvPr>
          <p:cNvCxnSpPr>
            <a:cxnSpLocks/>
          </p:cNvCxnSpPr>
          <p:nvPr/>
        </p:nvCxnSpPr>
        <p:spPr>
          <a:xfrm>
            <a:off x="1047750" y="2540000"/>
            <a:ext cx="48499" cy="685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EB0C9D-6E0F-D2C3-C3FC-65700900FFA4}"/>
              </a:ext>
            </a:extLst>
          </p:cNvPr>
          <p:cNvSpPr txBox="1"/>
          <p:nvPr/>
        </p:nvSpPr>
        <p:spPr>
          <a:xfrm>
            <a:off x="659777" y="2045699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37th &amp; 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9DC9D-D666-0242-8FB0-15387FC722F9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7B648D-C77D-9DE2-179D-A2BFBB4CD952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A4324F-8A77-F123-2BC3-F78A54961AE5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30BA9A-7CC9-047B-25DC-2E432E197393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407457-E4E0-4F7C-C5E5-2BA38564C803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8A0A19-631D-8289-01FC-5C143BA0C088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A1522D-E32C-5467-0CB2-E068A95F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40" y="4291388"/>
            <a:ext cx="502820" cy="586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4475A-9D4B-24EB-6A17-004F81BC8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81" y="0"/>
            <a:ext cx="2004327" cy="30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8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C974-D703-C3E8-54D0-702AE024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31" y="0"/>
            <a:ext cx="6618789" cy="69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2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70E1-4EA3-27EE-1547-F292E070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00F85-78D3-5710-6748-62C637A7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75" y="141514"/>
            <a:ext cx="6072536" cy="65749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78444-8F40-E648-1A7E-2B8A7E160310}"/>
              </a:ext>
            </a:extLst>
          </p:cNvPr>
          <p:cNvSpPr/>
          <p:nvPr/>
        </p:nvSpPr>
        <p:spPr>
          <a:xfrm rot="16200000">
            <a:off x="7173685" y="2002191"/>
            <a:ext cx="718457" cy="489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us outline">
            <a:extLst>
              <a:ext uri="{FF2B5EF4-FFF2-40B4-BE49-F238E27FC236}">
                <a16:creationId xmlns:a16="http://schemas.microsoft.com/office/drawing/2014/main" id="{902651F1-FD5A-7B01-304F-0BB0DFA9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>
            <a:off x="7124698" y="1887891"/>
            <a:ext cx="816429" cy="816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3C02FD-DC47-E163-FCFE-7D38EDC26D48}"/>
                  </a:ext>
                </a:extLst>
              </p14:cNvPr>
              <p14:cNvContentPartPr/>
              <p14:nvPr/>
            </p14:nvContentPartPr>
            <p14:xfrm>
              <a:off x="5051606" y="1042611"/>
              <a:ext cx="2198520" cy="169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161" y="1014171"/>
                <a:ext cx="2255409" cy="174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2E01770-C399-3060-A96E-188E7901FA81}"/>
              </a:ext>
            </a:extLst>
          </p:cNvPr>
          <p:cNvSpPr txBox="1"/>
          <p:nvPr/>
        </p:nvSpPr>
        <p:spPr>
          <a:xfrm>
            <a:off x="609599" y="627112"/>
            <a:ext cx="1875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ICC</a:t>
            </a:r>
          </a:p>
          <a:p>
            <a:r>
              <a:rPr lang="en-US" sz="2400" dirty="0"/>
              <a:t>“Red Square”</a:t>
            </a:r>
          </a:p>
          <a:p>
            <a:endParaRPr lang="en-US" sz="2400" dirty="0"/>
          </a:p>
          <a:p>
            <a:r>
              <a:rPr lang="en-US" sz="2400" dirty="0"/>
              <a:t>1:55 sharp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0917D-1BD5-4CA4-BEDE-CB259B2AA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630" y="2007176"/>
            <a:ext cx="1335319" cy="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447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24EAD-055A-1DD0-228C-A77E46A8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372" y="0"/>
            <a:ext cx="5110028" cy="358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3011E-0FB0-1934-A6B8-86CCE12A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28" y="3902770"/>
            <a:ext cx="6892054" cy="392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8C7D6-E385-A417-7B6B-0449D2BE6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31" y="547596"/>
            <a:ext cx="5412948" cy="3598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A3843-B1E9-B882-2BD7-423DC11281EC}"/>
              </a:ext>
            </a:extLst>
          </p:cNvPr>
          <p:cNvSpPr txBox="1"/>
          <p:nvPr/>
        </p:nvSpPr>
        <p:spPr>
          <a:xfrm>
            <a:off x="933973" y="4668355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2826456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33FCE6-3E8A-B1F0-7A22-D347F4CE14C1}"/>
              </a:ext>
            </a:extLst>
          </p:cNvPr>
          <p:cNvSpPr txBox="1"/>
          <p:nvPr/>
        </p:nvSpPr>
        <p:spPr>
          <a:xfrm>
            <a:off x="1180213" y="914400"/>
            <a:ext cx="3936535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401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7D494-E079-DCDA-072E-9F247EBF68DA}"/>
              </a:ext>
            </a:extLst>
          </p:cNvPr>
          <p:cNvSpPr txBox="1"/>
          <p:nvPr/>
        </p:nvSpPr>
        <p:spPr>
          <a:xfrm>
            <a:off x="1031655" y="1714910"/>
            <a:ext cx="1060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saw comments on your analytical sheet that didn’t make sense (or you don’t agree with), let’s talk.</a:t>
            </a:r>
          </a:p>
          <a:p>
            <a:endParaRPr lang="en-US" sz="2400" dirty="0"/>
          </a:p>
          <a:p>
            <a:r>
              <a:rPr lang="en-US" sz="2400" dirty="0"/>
              <a:t>PLEASE …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31DCF-D4BD-2B5A-4F2D-3F3C10700916}"/>
              </a:ext>
            </a:extLst>
          </p:cNvPr>
          <p:cNvSpPr txBox="1"/>
          <p:nvPr/>
        </p:nvSpPr>
        <p:spPr>
          <a:xfrm>
            <a:off x="2600546" y="2822905"/>
            <a:ext cx="90399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remember “Memo #2” has to be well-written.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build on worksheets and ADD POLICY options and recommendation.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try to make sense, make interesting, make relevant.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maximum two pages (single-space).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17B7125-984E-205F-8EB9-134D1DFD0B11}"/>
              </a:ext>
            </a:extLst>
          </p:cNvPr>
          <p:cNvCxnSpPr/>
          <p:nvPr/>
        </p:nvCxnSpPr>
        <p:spPr>
          <a:xfrm>
            <a:off x="2801566" y="3812545"/>
            <a:ext cx="1342417" cy="914400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266F2A-C9B9-A4C6-3BC7-E4B6648DBF7E}"/>
              </a:ext>
            </a:extLst>
          </p:cNvPr>
          <p:cNvSpPr txBox="1"/>
          <p:nvPr/>
        </p:nvSpPr>
        <p:spPr>
          <a:xfrm>
            <a:off x="4345002" y="4608008"/>
            <a:ext cx="3982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Correct. Clean up.</a:t>
            </a:r>
          </a:p>
          <a:p>
            <a:r>
              <a:rPr lang="en-US" sz="2000" dirty="0"/>
              <a:t>Add to.  Supplement.  Extend.</a:t>
            </a:r>
          </a:p>
          <a:p>
            <a:r>
              <a:rPr lang="en-US" sz="2000" dirty="0"/>
              <a:t>Make more sophisticated. Raise up. </a:t>
            </a:r>
          </a:p>
          <a:p>
            <a:r>
              <a:rPr lang="en-US" sz="2000" dirty="0"/>
              <a:t>Anticipate readers’ interests, needs.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67014-3E2B-C0D5-462A-308283B8A59A}"/>
              </a:ext>
            </a:extLst>
          </p:cNvPr>
          <p:cNvSpPr txBox="1"/>
          <p:nvPr/>
        </p:nvSpPr>
        <p:spPr>
          <a:xfrm>
            <a:off x="8953500" y="5537200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OK?</a:t>
            </a:r>
          </a:p>
        </p:txBody>
      </p:sp>
    </p:spTree>
    <p:extLst>
      <p:ext uri="{BB962C8B-B14F-4D97-AF65-F5344CB8AC3E}">
        <p14:creationId xmlns:p14="http://schemas.microsoft.com/office/powerpoint/2010/main" val="5277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CD090EB-900C-525E-CA3D-157C7EB3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D5EF19-60FC-DEE1-D9AD-EB8EE4080B3D}"/>
              </a:ext>
            </a:extLst>
          </p:cNvPr>
          <p:cNvGraphicFramePr>
            <a:graphicFrameLocks noGrp="1"/>
          </p:cNvGraphicFramePr>
          <p:nvPr/>
        </p:nvGraphicFramePr>
        <p:xfrm>
          <a:off x="814707" y="773561"/>
          <a:ext cx="10721658" cy="6263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071462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359478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Maisie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Skye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Ending the war in Sudan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Esme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Immigration and Balancing Interests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Culture Wars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Camille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 and PFAS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Erik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Ukraine Innovative Use of Drones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Israeli Use of Lavender AI in Targeting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Richard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Enhancing Cybersecurity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Alex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Increasing Military Strength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Iranian Nationalism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Syarra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Influence in Eastern Europe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Maeve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Israeli Use of AI in Military Strikes in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Kiana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Federal Spending … or inflation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Aid to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Impact of U.S.-China Tariffs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Bobby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Health Care: High Cost of Prescription Drugs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Gabby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U.S. Culture Wars and How Policy Fuels them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U.S.-Israel Relations After Netanyahu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Katelyn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Russia-Ukraine Negotiations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Disinformation Targets U.S. Elections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of Legal Immigration Pathways in the U.S.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Priya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Advances in Renewable Energy and EVs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BFF664-EA2E-44F9-A989-19EC5D38880B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2870443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1944-460D-5FB2-1A6B-AC963E5C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F4530-FEAF-18AF-B0CE-7861E65033A5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1C75-0870-A8D7-87CB-FE6DC630596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5DDDB-97FD-9BBA-9642-931D7F9D7431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9C79D-1686-7392-9210-3CEF8B1A0258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D9EFB-8A76-B6F6-CD83-8E5C2E44FAD5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F60A9-119F-7CEA-5481-C1210F7D32AA}"/>
              </a:ext>
            </a:extLst>
          </p:cNvPr>
          <p:cNvSpPr/>
          <p:nvPr/>
        </p:nvSpPr>
        <p:spPr>
          <a:xfrm rot="471109">
            <a:off x="6213734" y="1453580"/>
            <a:ext cx="236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 OK?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A23638-80A0-8F03-9F3F-512E383EEC5A}"/>
              </a:ext>
            </a:extLst>
          </p:cNvPr>
          <p:cNvSpPr/>
          <p:nvPr/>
        </p:nvSpPr>
        <p:spPr>
          <a:xfrm>
            <a:off x="6161736" y="5225143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54F22-5899-0361-CF79-0BA5CC5D4C43}"/>
              </a:ext>
            </a:extLst>
          </p:cNvPr>
          <p:cNvSpPr/>
          <p:nvPr/>
        </p:nvSpPr>
        <p:spPr>
          <a:xfrm>
            <a:off x="9108831" y="5225142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D189F-7EE5-EECA-7560-71B40DD2F0BB}"/>
              </a:ext>
            </a:extLst>
          </p:cNvPr>
          <p:cNvSpPr/>
          <p:nvPr/>
        </p:nvSpPr>
        <p:spPr>
          <a:xfrm>
            <a:off x="6600168" y="5183812"/>
            <a:ext cx="2203788" cy="39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0A624-D4A3-2A34-7EA7-96152993837C}"/>
              </a:ext>
            </a:extLst>
          </p:cNvPr>
          <p:cNvSpPr/>
          <p:nvPr/>
        </p:nvSpPr>
        <p:spPr>
          <a:xfrm>
            <a:off x="9578416" y="5606296"/>
            <a:ext cx="2203788" cy="8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7B859-7815-BD41-78E4-C8642F9ECBFC}"/>
              </a:ext>
            </a:extLst>
          </p:cNvPr>
          <p:cNvSpPr/>
          <p:nvPr/>
        </p:nvSpPr>
        <p:spPr>
          <a:xfrm>
            <a:off x="6600168" y="4379900"/>
            <a:ext cx="4970508" cy="220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81543-4CFB-38BF-140D-B24DE149D008}"/>
              </a:ext>
            </a:extLst>
          </p:cNvPr>
          <p:cNvSpPr txBox="1"/>
          <p:nvPr/>
        </p:nvSpPr>
        <p:spPr>
          <a:xfrm>
            <a:off x="7121359" y="4512853"/>
            <a:ext cx="405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PREPARING AND PLANNING?</a:t>
            </a:r>
          </a:p>
        </p:txBody>
      </p:sp>
    </p:spTree>
    <p:extLst>
      <p:ext uri="{BB962C8B-B14F-4D97-AF65-F5344CB8AC3E}">
        <p14:creationId xmlns:p14="http://schemas.microsoft.com/office/powerpoint/2010/main" val="2534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32000-525E-BDB3-4DF0-145AEA28DD6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Templates</a:t>
            </a:r>
          </a:p>
        </p:txBody>
      </p:sp>
      <p:pic>
        <p:nvPicPr>
          <p:cNvPr id="4" name="Picture 3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C6028DD2-CF0B-96DF-BB19-C5DCA5B0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2" y="1429075"/>
            <a:ext cx="4662705" cy="5852160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7F94EF-EFF1-0906-560E-BC29421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4" y="1429075"/>
            <a:ext cx="492550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B640BED-A8C3-C6B5-FF00-7876B24E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4" y="1429075"/>
            <a:ext cx="528928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letter of a document&#10;&#10;AI-generated content may be incorrect.">
            <a:extLst>
              <a:ext uri="{FF2B5EF4-FFF2-40B4-BE49-F238E27FC236}">
                <a16:creationId xmlns:a16="http://schemas.microsoft.com/office/drawing/2014/main" id="{AD80BE61-65A8-170C-07E9-94F8A9B5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7" y="1429075"/>
            <a:ext cx="4697984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949876-0737-96D2-A846-02DC2A732C83}"/>
              </a:ext>
            </a:extLst>
          </p:cNvPr>
          <p:cNvSpPr txBox="1"/>
          <p:nvPr/>
        </p:nvSpPr>
        <p:spPr>
          <a:xfrm>
            <a:off x="6096000" y="73504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8A111-D7DF-8763-EE2C-9C2EBF24241E}"/>
              </a:ext>
            </a:extLst>
          </p:cNvPr>
          <p:cNvSpPr txBox="1"/>
          <p:nvPr/>
        </p:nvSpPr>
        <p:spPr>
          <a:xfrm>
            <a:off x="10720507" y="735045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</p:spTree>
    <p:extLst>
      <p:ext uri="{BB962C8B-B14F-4D97-AF65-F5344CB8AC3E}">
        <p14:creationId xmlns:p14="http://schemas.microsoft.com/office/powerpoint/2010/main" val="181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DE7C-CA08-3828-250D-0ABFC6AD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97F70-0407-4BF3-D9BD-1DD796C61EF2}"/>
              </a:ext>
            </a:extLst>
          </p:cNvPr>
          <p:cNvSpPr txBox="1"/>
          <p:nvPr/>
        </p:nvSpPr>
        <p:spPr>
          <a:xfrm>
            <a:off x="4853192" y="2029002"/>
            <a:ext cx="202324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NEXT WEEK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32EF8-3824-B8C5-FA1E-99D7D8CA089A}"/>
              </a:ext>
            </a:extLst>
          </p:cNvPr>
          <p:cNvSpPr txBox="1"/>
          <p:nvPr/>
        </p:nvSpPr>
        <p:spPr>
          <a:xfrm>
            <a:off x="4982073" y="3649915"/>
            <a:ext cx="1765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South Asia</a:t>
            </a:r>
          </a:p>
        </p:txBody>
      </p:sp>
    </p:spTree>
    <p:extLst>
      <p:ext uri="{BB962C8B-B14F-4D97-AF65-F5344CB8AC3E}">
        <p14:creationId xmlns:p14="http://schemas.microsoft.com/office/powerpoint/2010/main" val="2976006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36B38-0A9A-226B-ABD0-1523286F9F29}"/>
              </a:ext>
            </a:extLst>
          </p:cNvPr>
          <p:cNvSpPr txBox="1"/>
          <p:nvPr/>
        </p:nvSpPr>
        <p:spPr>
          <a:xfrm>
            <a:off x="4904508" y="2782516"/>
            <a:ext cx="394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514549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7BDB5-777C-107A-E5B1-683E8D1D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A521-6A57-0777-D6BB-83986FEC6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DD5EE-1A7F-7863-B184-EF0537EBE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A8F27-EE22-4352-0610-D0DB0C167EE5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340A6-F643-3CF3-AFD1-1D0B36CCF768}"/>
              </a:ext>
            </a:extLst>
          </p:cNvPr>
          <p:cNvSpPr txBox="1"/>
          <p:nvPr/>
        </p:nvSpPr>
        <p:spPr>
          <a:xfrm>
            <a:off x="5771609" y="3997484"/>
            <a:ext cx="2222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31 October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60A7D-03A5-D55F-D9B6-E73F8DB2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5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fghanistan with black text&#10;&#10;Description automatically generated">
            <a:extLst>
              <a:ext uri="{FF2B5EF4-FFF2-40B4-BE49-F238E27FC236}">
                <a16:creationId xmlns:a16="http://schemas.microsoft.com/office/drawing/2014/main" id="{D6A7097E-1D04-8827-4583-409024F9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6" y="712177"/>
            <a:ext cx="7610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0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BD09DD93-537B-8023-7FDE-5662FDA9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2" y="482321"/>
            <a:ext cx="5584728" cy="61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359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4841</TotalTime>
  <Words>2473</Words>
  <Application>Microsoft Office PowerPoint</Application>
  <PresentationFormat>Widescreen</PresentationFormat>
  <Paragraphs>623</Paragraphs>
  <Slides>79</Slides>
  <Notes>0</Notes>
  <HiddenSlides>17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cp:lastModifiedBy>Fulton A</cp:lastModifiedBy>
  <cp:revision>241</cp:revision>
  <cp:lastPrinted>2025-10-27T17:03:16Z</cp:lastPrinted>
  <dcterms:created xsi:type="dcterms:W3CDTF">2020-01-10T15:37:44Z</dcterms:created>
  <dcterms:modified xsi:type="dcterms:W3CDTF">2025-10-28T15:05:00Z</dcterms:modified>
  <cp:category/>
</cp:coreProperties>
</file>