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268" r:id="rId2"/>
    <p:sldId id="1011" r:id="rId3"/>
    <p:sldId id="2211" r:id="rId4"/>
    <p:sldId id="2270" r:id="rId5"/>
    <p:sldId id="1801" r:id="rId6"/>
    <p:sldId id="1932" r:id="rId7"/>
    <p:sldId id="2245" r:id="rId8"/>
    <p:sldId id="2260" r:id="rId9"/>
    <p:sldId id="2263" r:id="rId10"/>
    <p:sldId id="985" r:id="rId11"/>
    <p:sldId id="1869" r:id="rId12"/>
    <p:sldId id="2147" r:id="rId13"/>
    <p:sldId id="1909" r:id="rId14"/>
    <p:sldId id="1910" r:id="rId15"/>
    <p:sldId id="1911" r:id="rId16"/>
    <p:sldId id="1908" r:id="rId17"/>
    <p:sldId id="1907" r:id="rId18"/>
    <p:sldId id="2246" r:id="rId19"/>
    <p:sldId id="2046" r:id="rId20"/>
    <p:sldId id="2267" r:id="rId21"/>
    <p:sldId id="2244" r:id="rId22"/>
    <p:sldId id="2247" r:id="rId23"/>
    <p:sldId id="2168" r:id="rId24"/>
    <p:sldId id="2259" r:id="rId25"/>
    <p:sldId id="2248" r:id="rId26"/>
    <p:sldId id="2256" r:id="rId27"/>
    <p:sldId id="2257" r:id="rId28"/>
    <p:sldId id="2250" r:id="rId29"/>
    <p:sldId id="2251" r:id="rId30"/>
    <p:sldId id="2252" r:id="rId31"/>
    <p:sldId id="2253" r:id="rId32"/>
    <p:sldId id="2254" r:id="rId33"/>
    <p:sldId id="2258" r:id="rId34"/>
    <p:sldId id="2261" r:id="rId35"/>
    <p:sldId id="2264" r:id="rId36"/>
    <p:sldId id="2269" r:id="rId37"/>
    <p:sldId id="2271" r:id="rId38"/>
    <p:sldId id="2243" r:id="rId39"/>
    <p:sldId id="2009" r:id="rId40"/>
    <p:sldId id="1847" r:id="rId41"/>
    <p:sldId id="2139" r:id="rId42"/>
    <p:sldId id="2140" r:id="rId43"/>
    <p:sldId id="2152" r:id="rId44"/>
    <p:sldId id="2200" r:id="rId45"/>
    <p:sldId id="1937" r:id="rId46"/>
    <p:sldId id="2155" r:id="rId47"/>
    <p:sldId id="2002" r:id="rId48"/>
    <p:sldId id="2178" r:id="rId49"/>
    <p:sldId id="1687" r:id="rId50"/>
    <p:sldId id="1740" r:id="rId51"/>
    <p:sldId id="2008" r:id="rId52"/>
    <p:sldId id="2015" r:id="rId53"/>
    <p:sldId id="2012" r:id="rId54"/>
    <p:sldId id="2033" r:id="rId55"/>
    <p:sldId id="2179" r:id="rId56"/>
    <p:sldId id="1655" r:id="rId57"/>
    <p:sldId id="920" r:id="rId5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286B62A3-7D65-46D0-A407-2FB0C89D52F1}">
          <p14:sldIdLst>
            <p14:sldId id="2268"/>
            <p14:sldId id="1011"/>
            <p14:sldId id="2211"/>
            <p14:sldId id="2270"/>
            <p14:sldId id="1801"/>
            <p14:sldId id="1932"/>
            <p14:sldId id="2245"/>
            <p14:sldId id="2260"/>
            <p14:sldId id="2263"/>
            <p14:sldId id="985"/>
            <p14:sldId id="1869"/>
            <p14:sldId id="2147"/>
            <p14:sldId id="1909"/>
            <p14:sldId id="1910"/>
            <p14:sldId id="1911"/>
            <p14:sldId id="1908"/>
            <p14:sldId id="1907"/>
            <p14:sldId id="2246"/>
            <p14:sldId id="2046"/>
            <p14:sldId id="2267"/>
            <p14:sldId id="2244"/>
            <p14:sldId id="2247"/>
            <p14:sldId id="2168"/>
            <p14:sldId id="2259"/>
            <p14:sldId id="2248"/>
            <p14:sldId id="2256"/>
            <p14:sldId id="2257"/>
            <p14:sldId id="2250"/>
            <p14:sldId id="2251"/>
            <p14:sldId id="2252"/>
            <p14:sldId id="2253"/>
            <p14:sldId id="2254"/>
            <p14:sldId id="2258"/>
            <p14:sldId id="2261"/>
            <p14:sldId id="2264"/>
            <p14:sldId id="2269"/>
            <p14:sldId id="2271"/>
            <p14:sldId id="2243"/>
            <p14:sldId id="2009"/>
            <p14:sldId id="1847"/>
            <p14:sldId id="2139"/>
            <p14:sldId id="2140"/>
            <p14:sldId id="2152"/>
            <p14:sldId id="2200"/>
            <p14:sldId id="1937"/>
            <p14:sldId id="2155"/>
            <p14:sldId id="2002"/>
            <p14:sldId id="2178"/>
            <p14:sldId id="1687"/>
            <p14:sldId id="1740"/>
            <p14:sldId id="2008"/>
            <p14:sldId id="2015"/>
            <p14:sldId id="2012"/>
            <p14:sldId id="2033"/>
            <p14:sldId id="2179"/>
          </p14:sldIdLst>
        </p14:section>
        <p14:section name="Good observer?" id="{E01CC503-AED2-4193-A811-80C5D9B0DDAF}">
          <p14:sldIdLst/>
        </p14:section>
        <p14:section name="Second &quot;tests&quot;" id="{6083E672-F2AD-47BA-8BAF-22F6C8C18268}">
          <p14:sldIdLst/>
        </p14:section>
        <p14:section name="Questionnaire-Discussion" id="{E066A4A2-88AD-4E68-A5ED-4A82136DE8D4}">
          <p14:sldIdLst/>
        </p14:section>
        <p14:section name="Syllabus and Schedule" id="{10CFC5B4-CE0C-41E2-99CC-A4DEDE828B88}">
          <p14:sldIdLst/>
        </p14:section>
        <p14:section name="NSC Project Intro" id="{9DFE92F2-46D1-41A4-B06D-76CA3E932F96}">
          <p14:sldIdLst/>
        </p14:section>
        <p14:section name="USG processes" id="{437D31BE-7979-454B-96D0-2A6E74C1FD21}">
          <p14:sldIdLst/>
        </p14:section>
        <p14:section name="lunch" id="{40D56E27-2BFF-4884-885A-541D483C2A5E}">
          <p14:sldIdLst>
            <p14:sldId id="1655"/>
          </p14:sldIdLst>
        </p14:section>
        <p14:section name="Bill Ortman" id="{CF09538F-A78D-454D-80FF-A522693CEA8C}">
          <p14:sldIdLst>
            <p14:sldId id="920"/>
          </p14:sldIdLst>
        </p14:section>
        <p14:section name="break" id="{BE9B1A2E-8DE8-4E4B-A970-982A95F2BA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F5"/>
    <a:srgbClr val="F8F0DE"/>
    <a:srgbClr val="FFFFFF"/>
    <a:srgbClr val="92D0DB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A75E5-08C4-4860-BE11-B02476B574BF}" v="58" dt="2026-02-26T20:11:29.128"/>
    <p1510:client id="{0813A2C9-C138-4F62-AFD3-52941F39256F}" v="7" dt="2026-02-27T12:22:17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1" autoAdjust="0"/>
    <p:restoredTop sz="95073"/>
  </p:normalViewPr>
  <p:slideViewPr>
    <p:cSldViewPr snapToGrid="0">
      <p:cViewPr varScale="1">
        <p:scale>
          <a:sx n="84" d="100"/>
          <a:sy n="84" d="100"/>
        </p:scale>
        <p:origin x="120" y="1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90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7229FE37-76FC-470B-9338-411A020E87D3}"/>
    <pc:docChg chg="undo custSel addSld delSld modSld modSection">
      <pc:chgData name="Fulton A" userId="6ce49bf28c24c9be" providerId="LiveId" clId="{7229FE37-76FC-470B-9338-411A020E87D3}" dt="2026-02-27T12:22:23.704" v="150" actId="47"/>
      <pc:docMkLst>
        <pc:docMk/>
      </pc:docMkLst>
      <pc:sldChg chg="modSp mod">
        <pc:chgData name="Fulton A" userId="6ce49bf28c24c9be" providerId="LiveId" clId="{7229FE37-76FC-470B-9338-411A020E87D3}" dt="2026-02-26T20:04:49.905" v="18" actId="1076"/>
        <pc:sldMkLst>
          <pc:docMk/>
          <pc:sldMk cId="1345666684" sldId="1801"/>
        </pc:sldMkLst>
        <pc:spChg chg="mod">
          <ac:chgData name="Fulton A" userId="6ce49bf28c24c9be" providerId="LiveId" clId="{7229FE37-76FC-470B-9338-411A020E87D3}" dt="2026-02-26T20:04:49.905" v="18" actId="1076"/>
          <ac:spMkLst>
            <pc:docMk/>
            <pc:sldMk cId="1345666684" sldId="1801"/>
            <ac:spMk id="7" creationId="{BD324E82-0B7D-6E8F-647F-E9B28DEBE0DB}"/>
          </ac:spMkLst>
        </pc:spChg>
        <pc:spChg chg="mod">
          <ac:chgData name="Fulton A" userId="6ce49bf28c24c9be" providerId="LiveId" clId="{7229FE37-76FC-470B-9338-411A020E87D3}" dt="2026-02-26T20:04:14.188" v="12" actId="1076"/>
          <ac:spMkLst>
            <pc:docMk/>
            <pc:sldMk cId="1345666684" sldId="1801"/>
            <ac:spMk id="11" creationId="{EAC35226-A8BF-9DD5-E3A9-F3E3F3064325}"/>
          </ac:spMkLst>
        </pc:spChg>
      </pc:sldChg>
      <pc:sldChg chg="addSp modSp mod modAnim modShow">
        <pc:chgData name="Fulton A" userId="6ce49bf28c24c9be" providerId="LiveId" clId="{7229FE37-76FC-470B-9338-411A020E87D3}" dt="2026-02-27T12:20:12.307" v="140" actId="729"/>
        <pc:sldMkLst>
          <pc:docMk/>
          <pc:sldMk cId="74822061" sldId="2211"/>
        </pc:sldMkLst>
        <pc:spChg chg="add mod">
          <ac:chgData name="Fulton A" userId="6ce49bf28c24c9be" providerId="LiveId" clId="{7229FE37-76FC-470B-9338-411A020E87D3}" dt="2026-02-27T12:18:02.112" v="120" actId="1076"/>
          <ac:spMkLst>
            <pc:docMk/>
            <pc:sldMk cId="74822061" sldId="2211"/>
            <ac:spMk id="4" creationId="{C4324065-7FF0-58A6-FC27-8D96927EA71D}"/>
          </ac:spMkLst>
        </pc:spChg>
        <pc:spChg chg="add mod">
          <ac:chgData name="Fulton A" userId="6ce49bf28c24c9be" providerId="LiveId" clId="{7229FE37-76FC-470B-9338-411A020E87D3}" dt="2026-02-27T12:18:57.489" v="131" actId="14100"/>
          <ac:spMkLst>
            <pc:docMk/>
            <pc:sldMk cId="74822061" sldId="2211"/>
            <ac:spMk id="5" creationId="{75940DA8-97B6-59CB-8012-864865A01D02}"/>
          </ac:spMkLst>
        </pc:spChg>
        <pc:spChg chg="add mod">
          <ac:chgData name="Fulton A" userId="6ce49bf28c24c9be" providerId="LiveId" clId="{7229FE37-76FC-470B-9338-411A020E87D3}" dt="2026-02-27T12:19:01.658" v="132" actId="14100"/>
          <ac:spMkLst>
            <pc:docMk/>
            <pc:sldMk cId="74822061" sldId="2211"/>
            <ac:spMk id="6" creationId="{0CEC8C71-2AA6-7C75-4DFB-70D68EFC593F}"/>
          </ac:spMkLst>
        </pc:spChg>
        <pc:spChg chg="add mod">
          <ac:chgData name="Fulton A" userId="6ce49bf28c24c9be" providerId="LiveId" clId="{7229FE37-76FC-470B-9338-411A020E87D3}" dt="2026-02-27T12:19:09.221" v="134" actId="14100"/>
          <ac:spMkLst>
            <pc:docMk/>
            <pc:sldMk cId="74822061" sldId="2211"/>
            <ac:spMk id="7" creationId="{9455A8B2-65C4-16C8-D6A2-6AC06442F594}"/>
          </ac:spMkLst>
        </pc:spChg>
        <pc:spChg chg="add mod">
          <ac:chgData name="Fulton A" userId="6ce49bf28c24c9be" providerId="LiveId" clId="{7229FE37-76FC-470B-9338-411A020E87D3}" dt="2026-02-27T12:19:11.234" v="135" actId="1076"/>
          <ac:spMkLst>
            <pc:docMk/>
            <pc:sldMk cId="74822061" sldId="2211"/>
            <ac:spMk id="8" creationId="{8A1053EE-7FED-1F78-EFF6-67850398B59A}"/>
          </ac:spMkLst>
        </pc:spChg>
        <pc:spChg chg="add mod">
          <ac:chgData name="Fulton A" userId="6ce49bf28c24c9be" providerId="LiveId" clId="{7229FE37-76FC-470B-9338-411A020E87D3}" dt="2026-02-27T12:18:38.099" v="130" actId="14100"/>
          <ac:spMkLst>
            <pc:docMk/>
            <pc:sldMk cId="74822061" sldId="2211"/>
            <ac:spMk id="9" creationId="{2A0F118C-315F-7F56-FB83-7118A434E1F3}"/>
          </ac:spMkLst>
        </pc:spChg>
        <pc:spChg chg="add mod">
          <ac:chgData name="Fulton A" userId="6ce49bf28c24c9be" providerId="LiveId" clId="{7229FE37-76FC-470B-9338-411A020E87D3}" dt="2026-02-27T12:19:32.696" v="137" actId="14100"/>
          <ac:spMkLst>
            <pc:docMk/>
            <pc:sldMk cId="74822061" sldId="2211"/>
            <ac:spMk id="10" creationId="{4080D696-EA5C-2B93-5448-E658D2351B64}"/>
          </ac:spMkLst>
        </pc:spChg>
        <pc:spChg chg="add mod">
          <ac:chgData name="Fulton A" userId="6ce49bf28c24c9be" providerId="LiveId" clId="{7229FE37-76FC-470B-9338-411A020E87D3}" dt="2026-02-27T12:19:41.669" v="139" actId="1076"/>
          <ac:spMkLst>
            <pc:docMk/>
            <pc:sldMk cId="74822061" sldId="2211"/>
            <ac:spMk id="11" creationId="{C580B447-5797-F92C-C687-F4B041A3B620}"/>
          </ac:spMkLst>
        </pc:spChg>
        <pc:graphicFrameChg chg="mod modGraphic">
          <ac:chgData name="Fulton A" userId="6ce49bf28c24c9be" providerId="LiveId" clId="{7229FE37-76FC-470B-9338-411A020E87D3}" dt="2026-02-27T12:17:15.333" v="117" actId="20577"/>
          <ac:graphicFrameMkLst>
            <pc:docMk/>
            <pc:sldMk cId="74822061" sldId="2211"/>
            <ac:graphicFrameMk id="3" creationId="{C7D585BB-CF62-ED02-EF7E-781F6B20A744}"/>
          </ac:graphicFrameMkLst>
        </pc:graphicFrameChg>
      </pc:sldChg>
      <pc:sldChg chg="modSp addAnim delAnim modAnim">
        <pc:chgData name="Fulton A" userId="6ce49bf28c24c9be" providerId="LiveId" clId="{7229FE37-76FC-470B-9338-411A020E87D3}" dt="2026-02-26T20:10:13.463" v="76"/>
        <pc:sldMkLst>
          <pc:docMk/>
          <pc:sldMk cId="3598949988" sldId="2257"/>
        </pc:sldMkLst>
        <pc:spChg chg="mod">
          <ac:chgData name="Fulton A" userId="6ce49bf28c24c9be" providerId="LiveId" clId="{7229FE37-76FC-470B-9338-411A020E87D3}" dt="2026-02-26T20:09:39.189" v="75" actId="20577"/>
          <ac:spMkLst>
            <pc:docMk/>
            <pc:sldMk cId="3598949988" sldId="2257"/>
            <ac:spMk id="3" creationId="{E7E4BD44-206A-3877-9413-2DFF6E8FA076}"/>
          </ac:spMkLst>
        </pc:spChg>
        <pc:spChg chg="mod">
          <ac:chgData name="Fulton A" userId="6ce49bf28c24c9be" providerId="LiveId" clId="{7229FE37-76FC-470B-9338-411A020E87D3}" dt="2026-02-26T20:08:38.946" v="45" actId="20577"/>
          <ac:spMkLst>
            <pc:docMk/>
            <pc:sldMk cId="3598949988" sldId="2257"/>
            <ac:spMk id="7" creationId="{55B980C4-7040-53BB-172E-A36E399C88BB}"/>
          </ac:spMkLst>
        </pc:spChg>
      </pc:sldChg>
      <pc:sldChg chg="del">
        <pc:chgData name="Fulton A" userId="6ce49bf28c24c9be" providerId="LiveId" clId="{7229FE37-76FC-470B-9338-411A020E87D3}" dt="2026-02-27T12:21:18.219" v="142" actId="2696"/>
        <pc:sldMkLst>
          <pc:docMk/>
          <pc:sldMk cId="4068115531" sldId="2260"/>
        </pc:sldMkLst>
      </pc:sldChg>
      <pc:sldChg chg="add">
        <pc:chgData name="Fulton A" userId="6ce49bf28c24c9be" providerId="LiveId" clId="{7229FE37-76FC-470B-9338-411A020E87D3}" dt="2026-02-27T12:21:23.591" v="143"/>
        <pc:sldMkLst>
          <pc:docMk/>
          <pc:sldMk cId="4240832044" sldId="2260"/>
        </pc:sldMkLst>
      </pc:sldChg>
      <pc:sldChg chg="add">
        <pc:chgData name="Fulton A" userId="6ce49bf28c24c9be" providerId="LiveId" clId="{7229FE37-76FC-470B-9338-411A020E87D3}" dt="2026-02-27T12:21:23.591" v="143"/>
        <pc:sldMkLst>
          <pc:docMk/>
          <pc:sldMk cId="979415960" sldId="2263"/>
        </pc:sldMkLst>
      </pc:sldChg>
      <pc:sldChg chg="del">
        <pc:chgData name="Fulton A" userId="6ce49bf28c24c9be" providerId="LiveId" clId="{7229FE37-76FC-470B-9338-411A020E87D3}" dt="2026-02-27T12:21:18.219" v="142" actId="2696"/>
        <pc:sldMkLst>
          <pc:docMk/>
          <pc:sldMk cId="2340784260" sldId="2263"/>
        </pc:sldMkLst>
      </pc:sldChg>
      <pc:sldChg chg="modSp mod">
        <pc:chgData name="Fulton A" userId="6ce49bf28c24c9be" providerId="LiveId" clId="{7229FE37-76FC-470B-9338-411A020E87D3}" dt="2026-02-27T12:21:51.377" v="145" actId="20577"/>
        <pc:sldMkLst>
          <pc:docMk/>
          <pc:sldMk cId="3505867513" sldId="2264"/>
        </pc:sldMkLst>
        <pc:spChg chg="mod">
          <ac:chgData name="Fulton A" userId="6ce49bf28c24c9be" providerId="LiveId" clId="{7229FE37-76FC-470B-9338-411A020E87D3}" dt="2026-02-27T12:21:51.377" v="145" actId="20577"/>
          <ac:spMkLst>
            <pc:docMk/>
            <pc:sldMk cId="3505867513" sldId="2264"/>
            <ac:spMk id="4" creationId="{85762BBA-5888-EADC-1404-E781A445A37D}"/>
          </ac:spMkLst>
        </pc:spChg>
      </pc:sldChg>
      <pc:sldChg chg="del">
        <pc:chgData name="Fulton A" userId="6ce49bf28c24c9be" providerId="LiveId" clId="{7229FE37-76FC-470B-9338-411A020E87D3}" dt="2026-02-27T12:20:18.546" v="141" actId="2696"/>
        <pc:sldMkLst>
          <pc:docMk/>
          <pc:sldMk cId="909667798" sldId="2265"/>
        </pc:sldMkLst>
      </pc:sldChg>
      <pc:sldChg chg="del">
        <pc:chgData name="Fulton A" userId="6ce49bf28c24c9be" providerId="LiveId" clId="{7229FE37-76FC-470B-9338-411A020E87D3}" dt="2026-02-27T12:22:23.704" v="150" actId="47"/>
        <pc:sldMkLst>
          <pc:docMk/>
          <pc:sldMk cId="1489714033" sldId="2266"/>
        </pc:sldMkLst>
      </pc:sldChg>
      <pc:sldChg chg="modSp add mod modAnim">
        <pc:chgData name="Fulton A" userId="6ce49bf28c24c9be" providerId="LiveId" clId="{7229FE37-76FC-470B-9338-411A020E87D3}" dt="2026-02-27T12:21:57.945" v="147" actId="20577"/>
        <pc:sldMkLst>
          <pc:docMk/>
          <pc:sldMk cId="1025627146" sldId="2269"/>
        </pc:sldMkLst>
        <pc:spChg chg="mod">
          <ac:chgData name="Fulton A" userId="6ce49bf28c24c9be" providerId="LiveId" clId="{7229FE37-76FC-470B-9338-411A020E87D3}" dt="2026-02-27T12:21:57.945" v="147" actId="20577"/>
          <ac:spMkLst>
            <pc:docMk/>
            <pc:sldMk cId="1025627146" sldId="2269"/>
            <ac:spMk id="3" creationId="{F61C2729-5AD8-B871-E4EE-9E990A92DE3B}"/>
          </ac:spMkLst>
        </pc:spChg>
      </pc:sldChg>
      <pc:sldChg chg="add">
        <pc:chgData name="Fulton A" userId="6ce49bf28c24c9be" providerId="LiveId" clId="{7229FE37-76FC-470B-9338-411A020E87D3}" dt="2026-02-27T12:17:48.091" v="118" actId="2890"/>
        <pc:sldMkLst>
          <pc:docMk/>
          <pc:sldMk cId="275028786" sldId="2270"/>
        </pc:sldMkLst>
      </pc:sldChg>
      <pc:sldChg chg="add mod modShow">
        <pc:chgData name="Fulton A" userId="6ce49bf28c24c9be" providerId="LiveId" clId="{7229FE37-76FC-470B-9338-411A020E87D3}" dt="2026-02-27T12:22:21.168" v="149" actId="729"/>
        <pc:sldMkLst>
          <pc:docMk/>
          <pc:sldMk cId="2572635788" sldId="227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6:43.7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 1,'2'0,"9"2,12 3,5 1,5-2,5 0,0-1,1-2,-5 0,-6-1,-6 0,-4 0,-1 0,-1-1,-2 1,2 2,0 1,-1 2,-1 0,0-1,-1-1,2 1,0 2,0 0,0-1,-1 1,-1-1,-2 1,-4 2,-4-1,-10-1,-11 0,-10 1,-14 0,-16 2,-16 0,-9-1,4-2,11-3,17-3,17-4,16-2,17-1,11-2,13 0,7 1,4 0,6 3,6 1,10 2,16 1,16 1,5 0,-4 1,-12-1,-16 0,-15 1,-16-1,-21 2,-20 3,-16 2,-19 3,-12 1,-9 4,-3 0,1-1,9-2,7-2,12-4,14-2,18-2,21-1,30-1,27 0,12-1,3 0,-4 1,-12 0,-13 0,-18-1,-21 6,-23 3,-20 2,-22 2,-19 5,-11 2,1-2,-2-3,5 0,11-4,10-3,12-2,11-1,23 1,35 3,44 1,27 0,20 2,24-1,13-2,6 0,-14-1,-28-3,-32-1,-30 1,-28-1,-33 2,-29 0,-27 3,-32 3,-19 1,-12 3,7-1,19-1,21-1,22-1,18-2,13-2,10 1,7-3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7:00:02.935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486 3193,'11'-1,"-1"-1,1 1,-1-2,13-3,13-4,28-1,126-6,69 18,-127 1,-36-1,0-4,145-23,-177 14,284-41,-20 50,-165 6,-27-2,145-3,85-45,-114 10,-219 33,0-1,-1-1,0-2,33-13,35-17,-79 30,-1 2,1 1,0 0,0 2,23-2,8-1,13-7,-48 8,1 1,0 1,1 0,20 1,-37 2,-1-1,1 1,0 1,-1-1,1 0,0 0,-1 1,1-1,0 1,-1-1,1 1,-1-1,1 1,-1 0,1 0,-1 0,0 0,1 0,-1 0,0 0,0 1,0-1,0 0,0 1,0-1,0 1,0-1,0 1,-1-1,1 1,-1-1,1 1,-1 0,0-1,1 1,-1 0,0-1,0 1,0 0,0 0,-1-1,1 1,0 0,-1-1,0 3,-1 3,0-1,0 0,-1 0,1 0,-1 0,-1-1,1 1,-1-1,0 0,0 0,-5 5,-2-2,0 0,-1-1,0 0,-1-1,1 0,-1-1,0 0,-16 2,-8 2,-64 5,-363-8,264-9,-736 3,901 3,1 1,1 1,-1 2,-59 20,34-9,25-9,0-1,-41 4,58-11,0 0,0-1,0-1,-1 0,2-2,-29-6,-176-64,-60-17,-6 14,241 68,-17-5,58 11,0 1,0-1,1 0,-1 0,0-1,1 1,0-1,0 0,-6-5,9 8,1-1,-1 1,1 0,0-1,-1 1,1 0,0-1,-1 1,1-1,0 1,0 0,-1-1,1 1,0-1,0 1,0-1,-1 1,1-1,0 1,0-1,0 1,0-1,0 1,0-1,0 1,0-1,0 1,0-1,0 1,1-1,-1 1,0-1,0 1,0 0,1-1,-1 1,0-1,0 1,1 0,-1-1,0 1,1-1,-1 1,1 0,-1-1,0 1,1 0,-1 0,1 0,-1-1,1 1,-1 0,1 0,-1 0,1 0,-1 0,1-1,0 1,34-5,-33 5,141-4,268 28,-27 2,1030-24,-687-5,-453-9,-8 0,-230 11,-1-2,0-2,0-1,0-1,-1-2,0-1,47-22,25-27,-44 23,216-124,-229 131,-2-2,56-47,-75 59,1 1,0 1,1 1,1 2,53-17,-20 7,181-61,28-11,-182 53,-50 23,47-17,293-82,-231 73,-130 38,-1-1,-1 0,0-2,0 0,-1-1,23-21,18-19,-27 22,1 2,2 1,45-28,125-48,-165 85,-16 9,0 1,37-8,15-5,24-14,107-22,-27 9,-147 35,-1-2,-1 0,54-37,-22 12,7 8,-54 26,-1 0,0-1,0 0,17-13,141-132,-42 35,-127 114,24-25,-26 28,-1-1,0 1,1-1,-1 1,0-1,0 1,1-1,-1 1,0-1,0 0,0 1,0-1,0 1,0-1,0 1,0-1,0 0,0 1,0-1,0 1,0-1,-1 0,1 0,-1 0,0 1,0-1,1 0,-1 1,0-1,0 1,0-1,0 1,0-1,0 1,0 0,0-1,0 1,0 0,0 0,-1-1,-39-3,1 2,-51 4,32-1,-28 4,0 3,1 4,0 3,-156 51,-321 156,409-157,-936 416,948-425,82-34,-86 45,8-1,52-27,-293 109,242-99,-1008 310,1101-351,-1-2,0-1,-1-3,-77-6,119 4,1 0,0 0,-1-1,1 1,0-1,0 0,-1 0,1 0,0 0,0-1,0 1,0-1,1 0,-5-3,6 4,0 0,1 0,-1 1,1-1,-1 0,1 0,0 0,-1 0,1 0,0 1,0-1,0 0,-1 0,1 0,0 0,0 0,0 0,1 0,-1 0,0 0,0-1,2-1,-1 0,0 1,1-1,-1 0,1 1,0-1,0 1,0 0,4-4,15-12,1 2,1 1,0 1,1 0,38-14,-49 22,477-193,12 30,533-137,89-29,-661 162,-352 124,-2-6,107-71,-159 84,-1-2,-2-3,59-67,-87 91,0 2,1 0,1 1,52-26,-5 2,-21 12,35-24,-74 41,-15 15,0 0,0-1,1 1,-1 0,0 0,0 0,0-1,0 1,0 0,0 0,0 0,0-1,0 1,-1 0,1 0,0 0,0-1,0 1,0 0,0 0,0 0,0 0,0-1,0 1,-1 0,1 0,0 0,0 0,0 0,0 0,0-1,-1 1,1 0,0 0,0 0,0 0,-1 0,1 0,0 0,0 0,0 0,0 0,-1 0,1 0,0 0,-6 0,1 0,0 0,0 1,0-1,0 1,-5 2,-228 79,132-43,-1322 509,1058-378,-164 65,276-148,-433 87,-439 88,778-169,-359 145,226-25,320-147,154-61,23-12,1 0,392-197,21 27,1074-370,-610 233,-866 305,374-147,-320 120,-2-3,138-95,-120 65,405-305,-429 321,3 4,1 2,152-67,-60 38,-146 70,-20 6,0 0,0 0,0 0,1 0,-1 0,0 0,0 0,0 0,1 0,-1 0,0 0,0 0,0 0,1 0,-1 0,0 0,0 0,0 1,1-1,-1 0,0 0,0 0,0 0,1 0,-1 0,0 0,0 1,0-1,0 0,0 0,0 0,1 0,-1 1,0-1,0 0,0 0,0 0,0 1,0-1,-1 2,0 1,-1-1,1 0,-1 0,1 0,-1 0,0 0,1-1,-1 1,0 0,0-1,-1 1,-1 0,-213 128,-21-12,188-94,-619 277,-843 257,1422-529,-172 51,227-72,-64 5,7-2,-65 21,-183 64,315-89,25-7,0 0,0 0,0 0,1 0,-1 0,0 0,0 0,0 0,0-1,0 1,0 0,0 0,0 0,0 0,0 0,0 0,0 0,0 0,0-1,0 1,0 0,0 0,0 0,0 0,0 0,0 0,0 0,0 0,0-1,0 1,0 0,0 0,0 0,0 0,0 0,0 0,0 0,0 0,0 0,0-1,0 1,0 0,-1 0,1 0,0 0,0 0,0 0,0 0,0 0,0 0,0 0,0 0,0 0,-1 0,1 0,0 0,0 0,0 0,0 0,0 0,0 0,0 0,0 0,-1 0,1 0,0 0,0 0,0 0,0 0,10-12,16-11,83-68,211-167,19 26,-66 71,-270 159,30-21,-32 22,-1 1,1 0,-1 0,1-1,-1 1,1 0,-1-1,0 1,1 0,-1-1,1 1,-1-1,0 1,0-1,1 1,-1-1,0 1,0-1,1 1,-1-1,0 1,0-1,0 1,0-1,0 1,0-1,0 1,0-1,0 1,0-1,0 0,0 1,0-1,0 1,-1-1,1 1,0-1,0 1,-1-1,1 1,0 0,-1-1,1 1,0-1,-1 1,1 0,0-1,-1 1,1 0,-1-1,1 1,-1 0,1-1,-1 1,1 0,-1 0,0 0,-9-3,1 1,-1 0,0 0,1 1,-1 1,0 0,-12 1,-72 11,78-9,-77 15,-142 48,-82 52,207-76,71-27,21-10,1 1,0 1,1 0,0 1,-20 14,34-19,12-8,19-14,14-13,443-297,-359 250,-120 74,-8 3,-19 10,-108 49,-133 82,-167 106,405-232,1 1,0 0,-26 24,39-30,1 0,0 1,0 1,1-1,0 1,0 1,1-1,1 1,-6 15,-1 1,0-1,-24 37,22-42,1 2,2-1,-15 41,12 2,11-50,0 1,-1 0,-10 27,-11 16,5-10,-2-1,-2-1,-2 0,-35 46,39-65,-65 85,-185 184,257-284,-45 44,-3-3,-96 62,124-97,-1-2,-48 17,-2 0,-104 30,33-13,137-44,0-1,-1 0,0-2,0 0,0-2,0 0,-33-2,38 1,-1 1,0 1,1 0,-1 2,1-1,-26 13,-27 6,-85 27,105-40,-88 8,52-8,-7 3,15 0,-146 3,171-14,1 2,-61 13,55-7,-81 3,119-11,0 1,1 0,-1 1,1 1,-20 8,-6 2,103-16,83-23,172-51,-167 36,601-160,7-2,886-273,-1219 350,-319 102,2 4,118-5,-77 15,270-7,-212 7,-51 0,-145 7,27 2,-34-2,0 1,1 0,-1 0,0 1,0-1,0 0,0 0,0 1,0-1,0 0,1 1,-1-1,0 1,0-1,0 1,-1 0,1-1,0 1,0 0,1 1,-2-1,0 0,0 0,0 0,-1 0,1 0,0 0,-1-1,1 1,0 0,-1 0,1 0,-1-1,1 1,-1 0,0 0,1-1,-1 1,0-1,1 1,-1-1,0 1,0-1,-1 1,-20 15,-2-1,0-2,-34 15,35-17,-814 321,756-302,59-22,-469 161,353-127,-229 36,338-74,-1 0,1-3,-49-2,77 1,0 0,0 0,0 0,1 0,-1 0,0 0,0 0,0 0,0 0,1-1,-1 1,0 0,0-1,1 1,-1 0,0-1,1 1,-1-1,0 1,1-1,-1 1,0-1,1 0,-1 1,1-1,0 0,-1 1,1-1,-1 0,1 0,0 1,-1-1,1 0,0 0,0 0,0 1,0-1,0 0,0 0,0 0,0-1,1-3,1 0,-1 1,1-1,0 0,1 1,4-7,32-46,4 3,1 1,65-58,-28 28,104-122,-136 146,64-105,-98 137,0 0,-3 0,15-44,-22 55,-1 0,0-1,-1 0,-1 0,-1 0,0 0,-4-28,4 43,-1 0,-1 0,1 1,0-1,0 0,-1 0,1 0,-1 0,0 0,1 0,-1 1,0-1,0 0,0 1,0-1,-1 0,1 1,0 0,-1-1,1 1,-1 0,1-1,-1 1,-3-1,3 1,-1 1,1 0,-1 0,1 0,-1 0,1 1,-1-1,1 1,-1 0,1-1,0 1,-1 0,1 0,0 0,0 1,0-1,0 1,-3 2,-169 113,145-100,-2-1,0-1,-1-2,-34 9,63-21,0 0,0 0,0 0,0-1,-1 0,1 0,0 0,0 0,-1 0,1 0,0-1,0 0,-1 0,1 0,0 0,-4-2,6 2,-1 0,1 0,0-1,-1 1,1 0,0-1,0 1,0-1,0 1,0-1,1 0,-1 1,0-1,1 0,-1 0,1 1,0-1,-1 0,1 0,0 0,0 0,0 1,0-1,1 0,-1 0,0 0,1 1,-1-1,1 0,1-1,3-11,0 1,1-1,1 1,0 1,17-22,55-56,-24 28,-21 21,-31 38,-11 12,-4 5,-48 49,-133 107,113-104,75-62,1 0,-1 0,1 1,0-1,0 1,1 0,-4 5,6-8,1-1,-1 0,1 1,-1-1,1 0,-1 1,1-1,0 1,0-1,0 1,0-1,0 1,0-1,0 0,0 1,0-1,1 1,-1-1,1 1,-1-1,1 0,-1 1,1-1,0 0,0 0,0 0,-1 1,1-1,0 0,0 0,1 0,-1 0,0-1,2 2,11 7,0-1,1-1,0 0,1-1,18 5,7 3,296 122,-274-106,-2 2,-1 4,68 52,-102-67,-2 1,0 1,-1 0,-1 2,-2 1,21 34,-27-37,-1 2,-2-1,0 2,-2-1,0 1,-2 1,7 49,-9-29,-2 0,-2 0,-8 80,2-93,-2 1,-1-1,-2-1,0 0,-26 53,12-39,-2-1,-2-1,-39 49,27-35,40-57,4-3,14-10,22-19,52-43,-3-4,-4-4,-4-4,98-131,-172 205,-5 8,0 0,-1 0,1 0,0 1,0-1,1 1,-1-1,0 1,1 0,0 0,4-3,-6 5,-1 0,0 0,0 0,0 0,0 0,1 0,-1 0,0 0,0 0,0 0,1 0,-1 0,0 0,0 0,0 0,0 1,1-1,-1 0,0 0,0 0,0 0,0 0,0 0,0 1,1-1,-1 0,0 0,0 0,0 0,0 1,0-1,0 0,0 0,0 0,0 1,0-1,0 0,0 0,0 0,0 1,0-1,0 0,0 0,0 0,0 0,0 1,0-1,0 0,0 0,-1 0,1 1,-3 7,0 1,-1-1,1 1,-2-1,1 0,-2-1,1 1,-12 11,2 0,-46 58,-4-2,-85 74,85-86,65-63,-1 1,1-1,0 1,-1-1,1 0,-1 1,1-1,-1 1,1-1,-1 0,1 1,-1-1,1 0,-1 1,1-1,-1 0,1 0,-1 0,0 0,1 0,-1 1,0-1,1 0,-1 0,-4-12,8-23,7 4,0 2,2-1,2 1,0 1,23-31,31-66,-57 102,-8 18,0 0,-1 0,1 0,-1 0,0-1,0 1,-1-1,1 1,-1-1,-1 1,1-1,-1 0,0 1,0-1,0 0,-1 1,-1-7,-6-11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6:43.7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 1,'2'0,"9"2,12 3,5 1,5-2,5 0,0-1,1-2,-5 0,-6-1,-6 0,-4 0,-1 0,-1-1,-2 1,2 2,0 1,-1 2,-1 0,0-1,-1-1,2 1,0 2,0 0,0-1,-1 1,-1-1,-2 1,-4 2,-4-1,-10-1,-11 0,-10 1,-14 0,-16 2,-16 0,-9-1,4-2,11-3,17-3,17-4,16-2,17-1,11-2,13 0,7 1,4 0,6 3,6 1,10 2,16 1,16 1,5 0,-4 1,-12-1,-16 0,-15 1,-16-1,-21 2,-20 3,-16 2,-19 3,-12 1,-9 4,-3 0,1-1,9-2,7-2,12-4,14-2,18-2,21-1,30-1,27 0,12-1,3 0,-4 1,-12 0,-13 0,-18-1,-21 6,-23 3,-20 2,-22 2,-19 5,-11 2,1-2,-2-3,5 0,11-4,10-3,12-2,11-1,23 1,35 3,44 1,27 0,20 2,24-1,13-2,6 0,-14-1,-28-3,-32-1,-30 1,-28-1,-33 2,-29 0,-27 3,-32 3,-19 1,-12 3,7-1,19-1,21-1,22-1,18-2,13-2,10 1,7-3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6:45.1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444 53,'-2'0,"-3"0,-5 0,-5 0,-6 0,-8 2,-3 0,-3 3,-2 2,0 2,3 0,6-2,22-5,21-3,33-5,29-4,19 1,23 2,12 1,-12 3,-11 1,-18-1,-18 0,-25 0,-27 2,-28 0,-25 0,-40 3,-30 1,-41-1,-24 1,6-2,14 0,27 0,35 1,40 1,43 0,41-3,31-6,23-2,12-1,8 0,0 1,-13 0,-15 3,-17 1,-19 2,-14 1,-14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7:52.022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0 284,'39'-1,"-1"-3,43-9,-44 6,-1 1,56 0,-72 6,161 10,-153-7,0-2,50-2,-76 1,-1-1,1 1,-1 0,1 0,-1-1,0 1,1-1,-1 1,1-1,-1 0,0 1,1-1,-1 0,0 0,0 0,0 0,0 0,0 0,0 0,0-1,0 1,0 0,-1 0,1-1,0 1,0-3,1-2,-1-1,1 0,-2 0,1-12,4-20,-5 39,0-1,1 1,-1-1,0 1,1-1,-1 1,1-1,-1 1,0-1,1 1,-1 0,1-1,-1 1,1 0,-1-1,1 1,0 0,-1 0,1-1,-1 1,1 0,-1 0,1 0,0 0,-1 0,1 0,-1 0,1 0,0 0,-1 0,1 0,-1 0,1 1,-1-1,1 0,0 0,-1 1,1-1,-1 0,1 0,-1 1,1-1,-1 1,1 0,29 23,-18-14,55 28,-53-32,0 1,-1 1,0 0,-1 1,23 19,-24-16,-9-9,0 0,1 0,0 0,-1 0,1-1,0 1,0-1,1 0,-1 0,0 0,1 0,-1 0,1-1,0 1,0-1,-1 0,1 0,0-1,0 1,7-1,22 1,-19-1,0 1,0-2,0 0,0 0,0-1,0-1,21-7,-24 7,0 0,0 0,0 1,1 1,-1 0,1 0,-1 2,17 1,38-2,-61-1,1 0,-1-1,1 1,-1-2,0 1,0 0,0-1,0 0,0 0,-1-1,1 1,-1-1,0 0,0 0,0 0,-1-1,6-7,2-1,-5 7,0 0,1 0,0 1,0-1,0 2,1-1,0 1,0 0,9-3,23-12,-33 14,0 0,-1 0,0-1,0 0,0 0,-1 0,5-8,24-25,-29 37,-1-1,0 1,1 0,0 1,-1-1,1 1,0 0,0 0,-1 1,1-1,0 1,9 1,23-4,2-5,41-2,-5-2,-52 7,1 2,30-2,2 0,-45 4,0-1,0 1,-1 1,1 0,0 0,0 1,11 3,14 4,-26-7,0 1,-1 0,1 1,-1 0,1 1,-1 0,0 0,-1 0,13 10,92 70,-109-82,0-1,0 1,1-1,-1 0,0 0,0 0,1-1,-1 1,0-1,1 0,-1 0,1-1,-1 1,0-1,1 0,5-2,-3 1,0 0,0 1,0 1,0-1,11 1,-3 2,0 1,0 0,-1 1,1 0,-1 1,0 1,0 0,18 12,-23-13,1 0,0 0,18 5,8 3,-10 2,-22-13,0 1,0-1,0 1,1-1,-1-1,1 1,8 2,34 7,-33-7,-1-1,0 0,28 1,-13-1,-24-2,-1-1,0 1,0-1,0 0,0 0,1 0,-1 0,0 0,0 0,0-1,1 0,-1 0,0 0,0 0,0 0,0 0,-1-1,1 0,4-3,-3 2,1-1,-1 1,0 0,1 0,0 0,7-3,-11 5,-1 1,1 0,-1 0,1 0,0 0,-1 0,1 0,-1 0,1 0,0 0,-1 0,1 0,-1 0,1 0,0 1,-1-1,1 0,-1 0,1 1,-1-1,1 0,-1 1,1-1,0 1,0 1,0-1,0 1,-1 0,1-1,0 1,-1 0,1-1,-1 1,1 0,-1 0,0-1,0 4,2 57,-3-40,2 0,1 1,6 33,-4-36,-1 0,1 41,-2-18,-1-33,1 0,0 0,1 0,0 0,1-1,0 1,0-1,1 0,0-1,1 1,7 8,8 15,-8-11,0-1,2 0,31 33,-34-39,-1 1,-1 0,0 0,-1 1,-1 0,0 1,9 29,20 40,-20-50,18 55,-9-22,10 31,-30-88,8 16,14 40,-5-12,-18-47,-1 1,1-1,-2 1,0 0,0 0,0 0,-1 0,1 18,-3-16,1 0,1 0,0 0,5 13,-4-13,0 0,0 0,-2 0,2 17,3 62,-2-57,-3-23,1 1,-2-1,0 1,0-1,-4 18,4-26,-1-1,0 1,0 0,0-1,0 1,0-1,-1 0,1 1,-1-1,1 0,-1 0,0 0,0 0,0 0,0 0,0 0,0-1,-1 1,1-1,-1 0,1 1,-1-1,1 0,-1-1,0 1,1 0,-1-1,-4 1,-277 11,267-12,-6 1,0 1,-30 7,30-4,0-1,-32 0,-24-3,-98-3,-2-23,128 19,-50-12,62 9,0 2,-80-3,54 9,44-1,-1 1,1 1,0 2,-1 0,-29 7,35-5,0 2,0 0,-27 15,43-20,-1-1,1 0,0 0,0 0,0 0,0 0,-1 0,1 0,0 0,0 1,0-1,0 0,0 0,0 0,-1 0,1 0,0 1,0-1,0 0,0 0,0 0,0 0,0 1,0-1,0 0,0 0,0 0,0 1,0-1,0 0,0 0,0 0,0 0,0 1,0-1,0 0,0 0,0 0,0 1,0-1,0 0,1 0,-1 0,0 0,0 0,0 1,0-1,0 0,0 0,1 0,-1 0,0 0,0 0,0 0,0 1,1-1,-1 0,0 0,0 0,0 0,1 0,-1 0,0 0,0 0,0 0,1 0,15 4,-15-4,322 47,-241-37,1-4,0-4,129-12,-199 9,-1 0,1-2,23-6,-28 3,-16 1,-23 0,-260-8,38 4,-36-26,282 33,-1 0,1-1,0 0,0 0,0 0,0-1,0 0,1-1,0 1,0-1,0-1,0 1,-7-10,2 1,1-1,0 0,1-1,-12-26,17 28,1 0,1 0,-1 0,2 0,0 0,1 0,0 0,3-16,0-21,-3-153,-1 203,1-1,0 0,0 1,-1-1,1 0,-1 1,1-1,-1 0,0 1,0-1,0 1,1-1,-1 1,-1 0,1-1,0 1,0 0,0 0,-1 0,1 0,-1 0,1 0,-1 0,1 0,-1 1,1-1,-1 0,0 1,1-1,-1 1,0 0,-2-1,-9 0,1 0,-1 1,-19 1,14 0,-47-2,-99-16,-6 0,-30 4,80 15,-107-4,214 0,-1-1,0 0,-20-8,20 6,-1 0,-23-3,6 3,1-1,0-1,0-2,1-1,-51-24,76 30,0 0,0 0,1-1,-1 1,1-1,0 0,1 0,-1 0,1-1,0 0,0 1,-1-7,-13-20,13 26,0-1,1 0,-1 1,2-1,-1 0,1-1,0 1,1 0,-1-1,1 1,1 0,0-1,0 1,0-1,1 1,0-1,3-9,-3 14,1 0,-1 0,1 0,0 0,0 0,0 1,1-1,-1 1,1-1,-1 1,1 0,0 0,0 0,0 0,0 1,0-1,0 1,0 0,5-1,6-3,0 2,0 0,17-1,320-7,-100 7,-235 3,1 0,-1-2,0 0,0-1,0 0,0-1,-1-1,21-11,-37 14,-8 1,-13 1,-25 8,35-5,1 0,0 0,-1-1,-18-1,27-1,0 1,0-1,0 1,0-1,0 0,0 0,0 0,0-1,1 1,-1-1,0 1,1-1,-1 0,1 0,0 0,0 0,0-1,0 1,0-1,0 1,-2-5,-16-33,-17-52,23 55,-15-59,12 34,15 53,0-1,1 1,0-1,0 0,2-18,-1-16,0 42,-1 1,1-1,-1 1,0-1,1 1,-1 0,0-1,0 1,0 0,0 0,0-1,0 1,0 0,0 0,-1 0,1 0,0 1,0-1,-1 0,1 0,-1 1,1-1,-1 1,1-1,-1 1,1 0,-1 0,1-1,-1 1,-1 0,-58 1,47 0,8-2,-1 1,1 1,0-1,0 1,0 0,0 1,0-1,0 1,0 1,0-1,1 1,-1 0,1 0,0 0,0 1,0 0,0 0,1 0,-1 0,1 1,0 0,-4 6,8-10,-1 0,1-1,0 1,-1-1,1 1,0 0,0-1,0 1,-1 0,1-1,0 1,0-1,0 1,0 0,0-1,0 1,0 0,1-1,-1 1,0 0,0-1,0 1,1-1,-1 1,0 0,1-1,-1 1,0-1,2 2,-1-1,1 0,0 0,-1 0,1 0,0 0,0 0,0 0,0-1,0 1,2 0,56 5,-52-6,49 1,0-3,0-2,-1-3,0-2,81-25,-94 26,0 1,1 2,0 2,78 4,-46 0,64-2,141 3,-222 4,0 2,99 27,-115-27,0-1,75 2,-70-7,-20 2,0 1,44 13,-45-10,14 5,52 24,-8-2,-23-10,-31-11,38 10,-67-24,0 0,0 1,0 0,0-1,0 1,0 0,0 0,0 0,0 0,-1 1,3 1,-4-3,0 0,1 1,-1-1,0 0,0 1,0-1,0 0,1 1,-1-1,0 1,0-1,0 0,0 1,0-1,0 1,0-1,0 1,0-1,0 0,0 1,0-1,0 1,0-1,-1 0,1 1,0-1,0 1,0-1,-1 0,1 1,0-1,-1 1,-2 1,1 0,-1 1,-1-1,1 0,0-1,0 1,-1 0,1-1,-1 0,-6 2,-72 14,0-4,-121 4,-172-20,181-15,114 8,-90 0,152 11,1 1,-1 0,1 1,0 1,0 0,0 2,1 0,0 0,0 2,0 0,1 0,-25 20,28-19,3-2,1-1,-1 1,1 1,1 0,-1 0,-7 12,14-19,1-1,0 1,-1 0,1 0,0 0,0 0,0-1,0 1,-1 0,1 0,0 0,1 0,-1 0,0 0,0-1,0 1,0 0,1 0,-1 0,0 0,1-1,-1 1,1 0,-1 0,1-1,-1 1,1 0,-1-1,1 1,0-1,-1 1,1-1,0 1,0-1,-1 1,2 0,34 14,-32-14,91 28,2-5,0-3,199 14,-61-34,-15-1,-132 5,58 2,-133-6,0 0,0 0,0 1,0 1,0 0,18 8,71 37,-76-34,0-1,2-1,28 9,-55-21,34 10,36 14,-62-21,0 1,-1 0,0 1,1 0,-2 0,1 1,-1-1,0 2,12 12,-18-18,1 1,-1 0,1 0,-1 0,0 0,0 0,0 0,0 0,0 0,-1 1,1-1,-1 0,1 0,-1 1,0-1,0 0,0 1,0-1,0 0,0 1,-1-1,0 4,-1-3,0 0,1-1,-1 1,-1 0,1 0,0-1,-1 1,1-1,-1 0,1 0,-1 0,0 0,-5 2,-5 2,0-1,0 0,-1-1,0 0,1-1,-19 1,-6-2,0-1,0-3,-46-6,-110-31,132 25,-1 3,-68-4,-118 16,225 1,0 1,-1 1,2 2,-32 10,45-13,1 1,0 0,0 0,0 1,0 1,1-1,0 1,0 0,0 1,1 0,0 0,1 1,-9 11,14-17,1-1,-1 1,1-1,-1 1,1 0,0-1,0 1,-1 0,1-1,0 1,0 0,1-1,-1 1,0 0,1-1,-1 1,1-1,-1 1,1-1,-1 1,1-1,0 1,0-1,0 1,0-1,0 0,0 0,0 1,1-1,-1 0,2 1,6 5,0 0,0-1,15 7,-22-12,54 26,2-3,1-3,110 26,-126-40,0-2,-1-1,1-3,48-4,2 1,-80 2,18 0,47-5,-67 3,-1 0,1-1,-1 0,1-1,-1 0,0 0,0-1,9-6,-6 3,-1-1,0 0,0 0,18-20,-26 23,1 0,-1-1,0 0,0 1,-1-1,0 0,0-1,-1 1,0-1,0 1,1-9,0-4,-1-1,-1 1,0-1,-2 1,-1-1,0 1,-1 0,-1 0,-1 0,-1 0,-1 1,0 0,-16-28,-10-18,3-2,-39-124,27 37,41 152,1 0,-1 1,0-1,0 1,0-1,0 1,0-1,0 1,0 0,0-1,-1 1,1 0,0 0,-1 0,1 0,-1 0,1 0,-1 0,0 1,1-1,-1 1,0-1,1 1,-1-1,0 1,0 0,1 0,-1 0,-3 0,-6 1,0 1,1 0,-1 0,-9 5,-7 0,3-4,0-1,-49-2,47-1,-1 2,-29 3,40-1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7:54.157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9:49.402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8358,'822'0,"-815"0,1-1,-1 1,0-1,1-1,-1 0,0 0,0 0,0-1,-1 1,1-2,8-4,-8 4,0 1,0 0,1 0,-1 0,0 1,1 1,0-1,9 0,65 2,-66 2,1-2,0 0,0-1,-1 0,19-5,44-19,-44 13,-1 2,38-6,-60 13,-1 0,0-1,-1-1,1 1,0-2,-1 0,0 0,-1 0,1-1,11-12,-13 11,1 1,-1 0,1 0,1 1,-1 0,1 1,0 0,0 0,1 1,-1 1,20-5,50 2,-29 3,-1-2,0-3,62-16,-93 16,-1 0,0-1,-1-1,0 0,-1-2,20-16,16-11,-44 35,0 0,0 1,1 0,-1 1,1-1,-1 1,1 1,0 0,0 0,12 1,-6-1,-1 0,1-1,14-3,226-89,-244 88,0 0,0 0,11-10,-12 9,1 0,-1 0,17-7,-4 4,0-1,-1-1,-1-1,0 0,0-2,-1-1,-1 0,-1-1,-1-1,27-36,18-38,-43 60,2 2,27-32,-21 35,-19 21,-1-1,0-1,0 0,7-11,19-31,78-91,-95 122,-1-2,18-31,-7 10,-2 2,-18 27,1 1,1 0,0 1,14-15,-13 14,0 0,0 0,-1-1,-1 0,0-1,-1 0,0 0,-1 0,4-18,-4 12,2 1,0 0,1 1,13-23,74-111,-84 138,0 0,1 1,1 0,0 1,22-15,81-46,-73 47,113-68,-117 73,1 1,68-22,-56 22,-2 2,-29 12,-1-1,-1-1,0-1,0-1,0 0,-1-1,25-21,-36 26,0 1,0 0,1 1,-1-1,1 1,1 1,-1-1,0 2,1-1,-1 1,11-1,14-1,55 1,-22 1,227-23,-195 15,-85 9,0 1,-1 0,1 1,0 1,-1-1,23 8,-2 2,35 17,12 5,40 7,181 36,-290-73,0-1,0-1,0 0,1-1,-1 0,16-2,-24 2,-1-1,0 1,1-1,-1 0,0 0,1 0,-1 0,0 0,0 0,0-1,0 1,0-1,0 1,0-1,0 0,-1 0,1 0,-1 0,1 0,-1 0,0 0,0 0,0 0,0-1,0 1,0-1,0 1,-1 0,0-1,1 1,-1-1,0 1,0-1,-1-2,-1-11,-1 0,0 0,-1 1,-1-1,-10-20,4 6,3 7,-1 1,-1 1,-26-41,28 51,-1 0,0 0,-1 1,0 0,0 0,-1 2,-24-16,4 4,-54-45,77 56,0-1,0 0,1 0,1-1,-1 0,2 0,0 0,0-1,-5-21,-9-19,14 39,1 0,1 0,0-1,-2-27,4 25,-1 0,-1 0,-7-23,-91-187,7 19,88 189,1 1,0-1,2-1,0 1,0-22,5-96,1 44,-2 74,1 0,7-30,-5 28,0 1,0-22,-4 10,-1 22,1-1,0 0,1 1,-1-1,2 1,2-12,-3 19,0 0,0 0,0 0,1 0,-1 0,0 0,1 0,-1 0,1 0,0 1,-1-1,1 1,0-1,0 1,0 0,0-1,0 1,0 0,1 0,-1 1,0-1,0 0,1 1,-1 0,0-1,1 1,-1 0,1 0,-1 0,3 1,3 0,0 0,1 1,-1 0,0 0,-1 1,1 0,11 6,-10-5,-1 0,1 0,18 4,-23-7,0-1,0 0,0 0,0 0,0 0,0 0,0-1,0 0,0 1,0-2,0 1,-1 0,5-3,72-38,-44 22,68-28,-66 34,1 2,1 1,0 2,0 1,1 3,45-1,-18 7,0-4,98-15,9-26,-164 41,-1-2,0 1,-1-1,1-1,-1 1,0-2,0 1,14-15,57-69,-70 79,87-114,-49 67,-28 32,1 0,1 2,2 1,30-25,-47 44,1 0,-1 0,1 0,-1 1,1 0,0 1,0 0,1 0,-1 1,9-1,15 1,42 3,-21 0,176 12,-223-14,0 0,0 0,-1-1,1 0,0 0,0 0,-1-1,1 0,0 0,-1 0,0 0,1-1,-1 0,8-7,6-5,-1-1,22-24,-13 12,-20 20,0 1,1 1,-1-1,2 1,-1 0,0 1,1 0,0 0,0 1,1 1,-1-1,1 1,13-2,9-1,-1-1,-1-2,48-20,-23 3,92-62,-86 53,112-46,-150 71,-12 6,1 0,-1 1,20-3,-24 6,1-2,-1 1,0-1,1 0,-1 0,0-1,0 0,0 0,-1-1,1 0,6-5,0-4,0-1,0 0,-1-1,13-23,-12 19,0 0,24-25,-14 20,-1-2,-1 0,-1-1,-2-1,22-43,-37 62,0 0,0 0,0 0,-1 0,-1-1,2-17,-5-61,0 42,0-24,4-122,-1 185,0 1,1-1,0 1,0 0,0 0,1 0,0 0,0 0,6-8,42-48,-35 44,14-13,41-34,-46 44,-1-1,0-2,30-39,-17 14,-21 29,-1-1,0 0,-2 0,0-2,18-45,-27 50,0 1,1-26,3-18,20-28,-4 14,-23 71,7-25,-2 1,0-1,-2 0,0-32,-5 40,1 0,2 0,-1 0,2 0,9-32,5-9,-10 34,15-38,-17 56,-1 1,1-1,1 1,0 0,0 0,1 1,11-12,81-84,-65 66,1 1,67-53,-85 76,28-30,-37 35,0 0,0 1,1-1,0 2,0-1,1 2,0-1,0 1,1 1,12-6,12 4,0 2,0 1,0 1,0 2,45 4,-7 0,-38-3,-1 2,1 2,34 7,-48-5,0 0,-1 1,1 1,-1 1,-1 1,20 13,67 35,-67-38,45 30,-61-33,5 3,1-1,39 20,-41-29,0-1,55 10,-34-9,-43-9,46 13,1-3,1-3,90 4,-124-13,1 1,0 0,-1 2,1 0,-1 1,0 1,1 1,26 11,-22-7,37 9,-44-14,0 0,-1 2,1 0,-1 1,20 11,-8 0,-15-10,1 0,-1 0,-1 2,1 0,-2 0,1 1,-2 0,1 1,9 14,-2 3,1 0,2-2,1 0,1-1,29 24,-4-11,2-2,1-2,75 37,122 50,-111-43,-102-57,-31-20,-1 1,1 0,-1 0,0 0,0 0,0 0,0 1,-1-1,1 1,-1-1,0 1,0 0,0 0,-1 0,1 1,-1-1,1 7,0 1,-1 0,-1 0,0 0,0 0,-3 15,2-24,1-1,-1 1,0 0,-1 0,1 0,0-1,-1 1,1 0,-1-1,0 0,0 1,0-1,0 0,0 0,0 0,-1 0,1 0,-1-1,1 1,-1-1,-5 3,-7 1,0 1,-1-2,-16 3,-4 2,36-9,-28 9,0-1,0-2,0 0,-53 2,74-8,-113-3,105 1,1 0,-1-1,0-1,1 0,-28-13,-128-79,11 6,-133-68,-8 11,217 107,52 24,0 1,0 2,-38-11,-10 3,30 6,0 3,-2 2,-56-4,-66 1,56 3,-193 8,288 5,1 1,-35 12,42-12,0 1,0-1,0-1,-1-1,1 0,-1-1,1 0,-17-2,29 1,-1 0,1-1,0 1,0 0,0-1,0 1,0-1,0 0,0 1,0-1,0 0,1 0,-1 0,0-1,0 1,1 0,-1-1,1 1,-1-1,1 1,0-1,0 0,-1 0,1 1,0-1,1 0,-1 0,0 0,0 0,1 0,-1 0,1 0,0 0,0 0,0-1,0 1,0 0,0 0,0 0,1 0,-1 0,1 0,0-3,2-4,1 0,0 0,1 0,-1 0,2 1,-1 0,13-15,-5 10,0 1,1 0,0 1,1 0,0 1,1 1,0 0,1 1,17-5,21-5,84-16,-91 23,-47 11,-1 0,0-1,1 1,-1 0,1 0,-1 0,1 0,-1 0,0-1,1 1,-1 0,1 0,-1 0,1 0,-1 0,1 0,-1 1,1-1,-1 0,0 0,1 0,-1 0,1 0,-1 1,1-1,-1 0,0 0,1 1,-8 9,-23 12,-40 17,-2-4,-145 50,147-59,-270 92,319-111,0 1,0 0,0 2,1 1,-21 14,37-22,1 0,-1 1,0-1,1 0,0 1,0 0,0 0,0 0,1 0,-1 0,1 0,0 1,-1 5,2-6,1-1,-1 1,1 0,0 0,0 0,1-1,-1 1,1 0,0-1,0 1,0 0,0-1,1 1,0-1,-1 0,1 1,0-1,1 0,3 4,0 0,0-1,1 0,0 0,0-1,1 1,-1-2,1 1,0-1,0 0,1-1,-1 0,15 3,12 2,65 5,-93-12,485 7,-280-11,-76 2,154 3,-165 12,-53-5,-64-7,-1-1,0 1,0 0,0 1,0 0,0 0,-1 0,1 1,6 4,54 48,-22-18,-31-28,0-1,1 0,0-1,1-1,-1-1,1 0,0-1,1 0,-1-2,27 3,38 7,-1 3,-1 4,93 36,-141-42,-1 2,0 1,28 22,23 13,46 24,19 20,-136-91,27 16,-1 0,-1 3,51 43,-85-66,1 0,-1 1,1-1,-1 0,0 1,1-1,-1 1,0 0,0-1,0 1,0 0,0 0,-1 0,1-1,-1 1,1 0,-1 0,1 0,-1 0,0 0,0 0,0 0,0 3,-1-3,0 0,0 0,-1-1,1 1,0 0,-1 0,1 0,-1-1,0 1,1-1,-1 1,0-1,0 0,0 0,0 0,-4 2,-7 2,0-1,0 0,0-1,-1-1,-17 2,-68 0,0-4,0-5,0-4,0-4,2-5,-112-34,98 21,-237-82,317 99,0 2,0 2,-1 0,0 3,-1 0,1 2,-1 1,-38 1,39 2,-1-1,1-2,-43-11,41 7,0 2,-63-3,-558 11,642-2,0 0,1 1,-1 0,0 1,-19 6,28-6,-1-1,1 1,-1 0,1 1,0-1,0 1,0 0,0 0,1 0,-1 1,1-1,0 1,0 0,0 0,0 0,0 0,-2 6,-93 175,88-169,-1-1,-19 20,-13 17,33-39,7-10,0 1,0-1,1 1,-1 0,1 0,0 0,-1 4,2-7,1-1,0 1,0-1,0 1,0 0,0-1,0 1,0-1,0 1,0 0,0-1,1 1,-1-1,0 1,0 0,0-1,1 1,-1-1,0 1,1-1,-1 1,1 0,0 0,0 0,1 0,-1-1,1 1,-1 0,1 0,-1-1,1 1,-1-1,1 1,-1-1,3 0,56 6,0-3,65-6,-34 1,-37 1,296 3,-236 4,120 21,-126-7,-39-6,0-3,118 3,-139-15,1 3,-1 1,1 2,64 17,22 3,-103-20,22 2,-33-5,0 1,-1 0,1 1,-1 2,0 0,0 1,0 1,25 14,3 13,-34-24,0-1,27 15,244 131,-91-47,-126-80,-140-35,-143-26,-419-79,587 99,0-2,1-1,0-3,-82-46,81 40,0 3,-1 1,-76-20,0 1,-13-8,-67-24,164 55,16 7,0-1,0-1,1-1,-26-17,12 3,-48-23,-129-68,196 107,-2 0,1 1,-1 1,0 0,0 2,-1 0,0 2,0 0,0 1,-1 2,-36 0,49 3,0 0,0 0,0 0,0 1,1 1,-1-1,1 2,0-1,0 1,0 0,1 0,-1 1,-9 10,-7 10,0 1,-23 36,23-30,-83 131,-2 0,86-136,-2-1,-30 25,33-32,0 1,1 1,-32 45,48-59,2 0,-1 1,1-1,0 1,1 0,0 0,1 0,-1 0,1 12,1-11,-1 1,0-1,-1 0,0 1,-1-1,-7 18,4-15,1 1,0 0,-4 22,6-23,0-1,0 0,-1 0,-1 0,-10 19,3-11,-14 22,-60 76,63-93,-1-1,-1-1,-1-1,-1-2,-1 0,-49 26,-13 3,-2-4,-133 46,109-46,35-11,71-29,1-1,0 2,0-1,-13 12,-13 7,-177 115,164-112,-84 34,0 7,131-68,-185 77,92-44,44-14,-65 15,92-28,0 2,-36 16,-13 6,39-18,-34 18,36-14,-39 12,-32 7,-79 23,85-27,-11 3,58-20,1 2,1 2,-74 40,117-56,0 1,-1 1,1-1,1 1,-1-1,0 1,1 0,0 1,-1-1,2 0,-1 1,1 0,-1-1,1 1,0 0,-1 7,0-1,1 0,0 1,1-1,0 1,0-1,2 17,0-25,-1 0,1-1,-1 1,1 0,0 0,0-1,0 1,0-1,0 1,1-1,-1 1,1-1,0 0,0 0,-1 0,5 4,-1-3,-1 0,1-1,-1 1,1-1,0 0,0 0,0 0,8 1,9 1,1-1,0-2,31-1,-29 0,67 1,357-11,-410 7,-1-1,1-3,-1-1,-1-1,1-2,-2-2,64-32,58-52,251-200,-334 233,50-37,-109 90,150-100,54-24,-164 93,-2-2,-3-2,-1-2,59-75,-69 73,52-55,-78 91,0 1,1 1,1 0,0 1,21-11,12-1,0 2,69-19,108-15,-53 14,-6 0,105-30,-165 34,156-77,-228 99,69-21,-75 27,-1 0,0-2,-1 0,39-24,-52 27,2-1,-1 2,1 0,0 1,1 0,-1 1,1 1,30-3,8 3,77 4,-74 1,-35 0,1 2,-1 0,0 1,0 2,0 0,23 10,128 65,-154-70,43 22,52 26,-48-34,72 17,8 3,-140-43,6 2,-1 0,0 0,0 2,0-1,-1 1,0 1,0 0,0 1,11 10,1 5,-2 1,0 1,-1 0,-2 1,0 2,24 51,-29-49,1 0,28 41,-31-56,1 0,1 0,0-1,1-1,25 20,27 9,-50-32,0 0,0 1,-1 0,0 1,21 24,-22-20,11 14,-24-28,-4-4,-18-16,-26-25,-104-69,-66-22,119 77,-339-218,305 183,-146-130,187 143,32 30,-72-79,96 88,-3 1,-1 2,-1 2,-2 2,-81-49,51 45,46 26,1-2,0-1,-44-34,59 38,0-1,1 0,1-1,-14-24,-3-3,3 7,-2 1,-1 1,-1 1,-2 1,-1 2,0 1,-2 1,-1 1,-1 2,-48-23,56 31,0 0,-27-22,35 23,-1 0,0 1,0 1,-1 1,-26-10,41 18,0 0,0 0,-1 0,1 1,0-1,0 1,-1 0,1 1,0-1,-1 0,1 1,0 0,0 0,-1 1,1-1,-6 4,5-2,1 0,-1 1,1-1,-1 1,1 0,0 1,1-1,-1 1,1-1,0 1,-3 6,-1 3,1 1,1 0,0 0,1 1,1-1,0 1,-1 31,4-26,-1 4,4 44,-2-61,0-1,1 0,0 1,0-1,0 0,1 0,0 0,1-1,-1 1,8 8,-3-4,-1 1,0 0,0 0,-1 0,-1 1,0 0,-1 0,5 20,-2 12,3 56,-6-55,1 167,-2-30,-3-175,1-1,0 0,0 0,0 0,1 0,4 12,-5-18,0 1,0 0,0-1,0 1,0 0,1-1,-1 0,0 1,1-1,-1 0,1 1,-1-1,1 0,0 0,-1 0,1-1,0 1,0 0,-1-1,1 1,0-1,0 1,0-1,0 0,0 0,0 0,0 0,0 0,3-1,13-4,0-1,-1 0,0-1,0-1,0-1,25-18,0 2,48-25,-33 20,-1-2,-1-3,68-56,-114 84,0 0,1 1,18-10,22-14,-45 25,0 1,1 0,0 1,0 0,0-1,0 2,0-1,1 1,-1 0,1 0,-1 1,1-1,0 2,0-1,0 1,10 1,-7 0,0 2,0 0,0 0,0 0,-1 1,1 1,-1 0,0 0,-1 0,12 10,74 50,2-4,105 47,-39-22,-137-73,1-1,0-2,0 0,43 8,114 11,-171-28,1 0,0-1,0 0,0-1,-1-1,1 0,-1 0,1-1,-1-1,0 0,0-1,0 0,-1-1,0-1,0 1,0-1,-1-1,15-14,-17 15,0 1,0 0,0 1,1 0,0 0,0 1,0 0,1 0,0 1,-1 1,1-1,0 2,0-1,0 1,0 1,0 0,0 0,0 1,0 0,0 1,0 0,0 1,-1 0,1 0,-1 1,18 10,-19-9,0 0,0 1,-1 0,0 0,0 1,0 0,9 14,-1 1,16 35,-18-33,20 31,-3-11,-17-23,1-1,1 0,22 22,-28-33,-1 0,0 0,-1 1,0 0,-1 1,0-1,0 1,5 15,1 10,9 49,-2-11,-11-34,-2 1,-1-1,-3 1,-1 0,-4 44,1 12,2-69,-1 14,8 57,-5-85,1 0,0 0,1 0,0 0,1-1,1 0,14 24,-11-23,46 66,-20-36,54 94,-85-133,-2 1,1 0,0 0,-1 0,-1 1,1-1,-1 0,0 1,0-1,0 0,-1 1,0-1,-1 1,1-1,-1 1,-4 11,2-9,-1 0,0-1,0 1,-1-1,0 0,0 0,-1-1,0 1,-1-1,-12 11,15-15,-123 107,-186 123,292-221,-1-1,0-1,-28 9,20-8,3 0,-50 31,52-27,0-2,-35 15,-9-8,0-3,-114 13,74-14,81-10,-49 18,51-15,0-1,-32 5,-271 50,307-57,-24 6,-83 34,50-13,-43 21,13 9,-150 112,116-75,-55 44,127-84,3 3,2 3,-102 134,142-161,9-14,-23 28,39-52,1-1,-1 0,1 1,-1-1,1 1,-1-1,1 1,-1-1,1 1,0 0,-1-1,1 1,0-1,0 1,-1 0,1-1,0 1,0 0,0-1,0 1,0 0,0-1,0 1,0 0,0-1,0 1,0 0,0-1,1 1,-1-1,0 1,0 0,1-1,-1 1,0-1,1 1,-1 0,1 0,1 0,1 1,-1-1,0 0,1 0,-1 0,1 0,0 0,-1 0,5 0,25 4,-1-2,0-2,1 0,59-8,128-31,-201 34,43-8,0-3,106-40,-156 48,1 0,-1 0,-1-1,1-1,-2 1,1-2,-1 1,0-1,-1-1,8-11,-4 5,1 1,28-27,81-61,88-80,-204 178,0 0,-1-1,0 1,-1-1,1 0,-1 0,-1-1,1 1,-1-1,-1 0,1 0,-1 0,-1 0,1 0,-1-12,0-12,-2 0,-7-54,3 46,-1-15,-5-39,4 1,6-124,3 193,2 0,0 0,2 0,0 1,2 0,1 0,0 1,24-39,-15 33,2 0,1 2,2 0,0 2,42-35,-13 19,2 2,60-32,114-48,-8 26,-58 26,-121 45,-1-2,43-31,-83 54,17-12,0-1,-1 0,27-30,-32 27,0 0,13-29,4-7,-2 11,1 2,2 0,2 2,45-42,-13 16,-63 63,1-1,-1 1,0-1,0 1,1 0,-1-1,0 1,1 0,-1-1,0 1,1 0,-1 0,1-1,-1 1,0 0,1 0,-1 0,1 0,-1-1,1 1,-1 0,0 0,1 0,-1 0,1 0,-1 0,1 0,-1 0,1 0,-1 0,1 1,-1-1,0 0,1 0,-1 0,1 0,-1 1,1-1,-1 0,0 0,1 1,-1-1,0 0,1 1,-1-1,0 0,0 1,1-1,-1 1,0-1,1 1,2 27,-4-15,0 1,-1-1,-1 0,0 0,-1 0,-7 18,-42 73,8-30,-3-1,-4-3,-103 109,-210 168,-518 380,442-418,190-183,228-115,-136 73,-268 152,259-140,-55 41,559-359,-168 111,67-48,94-98,-104 80,989-840,-1069 890,119-117,-262 242,43-53,-41 51,-1-1,0 1,-1-1,1 0,-1 0,0 0,0-1,0 1,-1 0,1-8,-2 12,0 0,0 1,0-1,0 0,0 1,0-1,0 0,0 0,0 1,-1-1,1 0,0 1,0-1,-1 0,1 1,-1-1,1 1,0-1,-1 0,1 1,-1-1,1 1,-1 0,0-1,1 1,-1-1,0 1,1 0,-1-1,1 1,-1 0,0 0,0-1,1 1,-1 0,0 0,1 0,-1 0,0 0,0 0,1 0,-1 0,0 0,1 1,-1-1,-1 1,-43 13,41-13,-602 301,561-277,-196 108,-885 462,-4-103,614-278,395-162,-492 235,612-286,0 0,0-1,0 1,0 0,0-1,0 1,-1-1,1 0,0 1,0-1,-1 0,1 0,0 1,0-1,-1 0,1 0,-2-1,3 0,0 0,0 0,0 0,0 0,1 0,-1 0,0 0,1 0,-1 0,1 0,-1 0,1 0,0 0,-1 0,1 0,0 0,0 0,-1 1,1-1,0 0,2 0,41-40,3 3,1 2,73-42,-65 43,714-424,19 31,-642 350,458-291,-462 264,254-240,-357 304,38-51,-62 71,-1-1,0-1,-2 0,17-42,-21 46,0 0,2 0,0 1,26-30,15-24,-48 62,-5 8,-20 15,-163 137,-107 82,-331 179,-41-38,132-107,-2150 812,2348-974,-51-1,367-100,0 0,-31 1,47-4,-1 0,1 0,0 1,-1-1,1 0,0 0,-1-1,1 1,-1 0,1 0,0-1,-1 1,1-1,0 1,-1-1,1 0,0 1,0-1,0 0,0 0,0 0,0 0,0 0,0 0,0 0,0 0,0 0,0 0,1 0,-1-1,1 1,-1 0,1-1,-1 1,1 0,0-1,-1 1,1 0,0-1,0 1,0-1,0 1,1-2,0-6,2 1,-1-1,1 1,1 0,6-13,-5 12,10-21,1 0,1 2,1 0,2 1,1 1,1 1,1 1,1 0,34-24,21-7,3 4,104-48,189-66,-305 136,470-195,380-162,-19-35,-806 372,-2-4,-2-4,-2-4,-4-4,107-104,-7-5,136-70,-220 172,-91 66,-10 8,-16 14,-83 69,-122 80,193-145,-58 37,-2-5,-2-3,-2-4,-2-5,-103 30,-497 103,661-166,1 1,1-2,-1-1,-1-1,-46-2,77-2,0 0,0 0,0-1,1 1,-1 0,0-1,0 0,0 1,0-1,0 0,1 0,-1 0,0 0,1 0,-1 0,1-1,-1 1,1 0,0-1,-1 1,1-1,0 0,0 1,0-1,0 0,1 0,-1 1,0-1,1 0,-1 0,1 0,-1 0,1 0,0 0,0 0,0 0,0 0,1-3,0-8,1 0,1 0,0-1,8-17,-10 26,12-30,2 1,0 0,3 1,0 1,3 1,42-52,-38 48,-24 35,-1 0,0 0,0 0,0 0,0-1,0 1,0 0,0 0,0 0,0 0,0-1,0 1,0 0,0 0,0 0,0 0,0-1,0 1,0 0,0 0,0 0,0 0,0-1,0 1,0 0,0 0,-1 0,1 0,0 0,0-1,0 1,0 0,0 0,0 0,0 0,-1 0,1 0,0 0,0 0,0 0,0-1,-1 1,1 0,0 0,0 0,0 0,0 0,0 0,-1 0,1 0,0 0,0 0,0 0,0 0,-1 0,-24 9,-395 193,418-201,1 0,-1 0,0-1,1 1,-1 0,1-1,-1 1,0-1,1 0,-1 1,0-1,-2 0,4 0,0 0,-1-1,1 1,0 0,0 0,-1 0,1-1,0 1,0 0,0 0,-1-1,1 1,0 0,0-1,0 1,0 0,0 0,0-1,-1 1,1 0,0-1,0 1,0 0,0-1,0 1,0 0,0-1,0 1,0 0,1-1,-1 1,0 0,0 0,0-1,0 1,1-1,21-40,-15 31,4-8,1 0,1 1,1 0,1 1,0 1,24-19,-39 34,0 0,0 0,0 0,0 0,0 0,0 0,0 0,0 0,0 0,0 0,0 0,-1 0,1 0,0 0,0 1,0-1,0 0,0 0,0 0,0 0,0 0,0 0,0 0,0 0,0 0,0 0,0 1,0-1,0 0,0 0,0 0,0 0,0 0,0 0,0 0,0 0,0 0,0 0,0 1,1-1,-1 0,0 0,0 0,0 0,0 0,0 0,0 0,0 0,0 0,0 0,0 0,0 0,0 0,1 0,-1 0,0 0,0 0,0 0,0 0,-7 16,-15 20,-42 47,-3-4,-4-2,-3-3,-90 68,108-102,-1-1,-3-3,-88 39,129-68,0-2,-1 0,1 0,-1-2,0-1,0 0,0-2,-32-2,18 1,-60 5,15 8,-138 15,143-17,1 3,-110 34,160-41,9-2,0 0,-22 12,36-16,0 0,0 0,0 0,0 0,0 0,0 0,1 0,-1 0,0 0,0 0,0 0,0 0,0 0,0 0,0 0,0 0,0 0,0 0,0 0,0 0,0 0,0 0,0 0,0 0,1 0,-1 0,0 1,0-1,0 0,0 0,0 0,0 0,0 0,0 0,0 0,15-3,23-8,-30 8,0-1,0-1,0 0,-1 0,0 0,1-1,-2 0,1-1,9-11,-15 16,1-1,0 1,-1-1,0 1,1-1,-1 0,0 0,-1 1,1-1,0 0,-1 0,1 0,-1 0,0 0,0 0,0 0,-1 0,1 1,-1-1,1 0,-1 0,0 0,0 0,0 1,-1-1,1 1,0-1,-1 1,0-1,0 1,0 0,0 0,0-1,-2 0,-7-7,0 2,-1-1,0 1,0 1,-1 0,0 1,-24-8,2 0,27 8,15 3,25 0,-28 3,686-3,-234 5,544-49,-913 34,-1-3,-1-5,-1-3,89-38,306-166,-411 192,-26 13,0 1,87-30,-66 31,-1-3,109-59,108-88,-182 109,-27 17,59-35,-119 76,-11 10,-16 14,-32 24,-2-2,-83 52,-122 56,196-116,-308 147,293-152,-2-3,-1-4,-82 13,64-21,-121 0,-94-17,208 1,80 0,1 0,-24-6,-35-4,75 11,0 1,1-1,-1 0,0 0,0-1,0 1,1-1,-1 0,-7-5,2 0,1-1,0 0,-11-12,19 17,-9-6,0 1,-1 0,1 1,-1 0,-1 0,1 2,-1-1,0 2,-1-1,1 2,-22-3,18 0,0 0,0-1,1 0,0-2,0 0,-27-21,0 1,40 27,0 0,0 1,-1-1,1 1,0-1,-1 1,1 0,0 0,-1 0,0 1,1-1,-1 1,1 0,-1 0,1 0,-1 1,1-1,-1 1,0 0,1 0,0 0,-1 0,1 0,0 1,0 0,0-1,0 1,0 1,0-1,0 0,0 1,-3 4,-6 8,0 0,1 0,1 1,-15 33,25-48,-53 112,28-54,-3-2,-39 60,35-71,-39 44,57-74,0-2,-1 0,-1 0,-1-2,0 0,-23 13,-213 95,232-114,-1-1,0 0,0-2,0 0,-32-1,-25 3,21 0,30-4,1 2,-42 10,65-12,-1 0,1-1,-1 1,1-1,-1 0,1 0,-1-1,0 1,1-1,-1 0,1 0,0 0,-6-3,-5-3,0-1,-19-13,22 13,0 0,-1 1,-16-7,24 12,1 0,0 0,0-1,0 0,1 0,-1 0,1 0,-1 0,1-1,0 1,-5-9,6 8,-1 0,0 0,-1 0,1 0,-1 0,0 1,1 0,-2 0,1 0,0 0,-7-3,-7-1,-1 1,0 1,0 0,0 2,0 0,-37 0,102 27,259 145,-160-86,559 302,16-32,-658-325,773 318,-796-334,0-1,1-1,0-3,70 5,-88-11,165 13,-150-9,-1 1,1 2,34 13,-52-12,-1 1,0 1,-1 0,0 1,-1 1,0 0,-1 1,17 21,16 17,3-2,1-2,3-3,1-2,86 49,-66-47,-39-23,74 34,-108-55,-1 0,1 0,-1 0,0-1,1 1,-1-1,1 0,-1 1,1-1,-1 0,1 0,-1-1,1 1,-1 0,1-1,-1 0,1 1,-1-1,0 0,1 0,-1-1,0 1,0 0,0-1,0 1,0-1,0 0,0 1,-1-1,1 0,-1 0,1 0,-1 0,0-1,1 1,0-3,4-9,-1 0,0-1,-1 1,4-28,-5 22,17-78,-5-2,3-105,6-146,1-30,-25 358,2 1,0 0,2-1,0 1,2 0,0 1,1 0,1 0,1 0,1 1,1 0,1 1,1 0,0 1,1 1,17-16,151-128,-39 38,-143 123,193-191,-171 170,1 2,0 0,2 1,0 1,1 2,33-15,52-32,-102 57,1 0,0 0,0 1,0 1,1 0,0 0,-1 1,21-2,9 2,42 3,-30 0,398 2,-433-2,1 1,31 7,-30-5,0-1,24 2,-28-5,1 0,1 0,-1 1,0 1,29 7,-43-8,1 0,0-1,-1 1,0 0,1 0,-1 1,1-1,-1 0,0 1,0 0,0-1,0 1,0 0,0 0,-1 0,1 0,0 0,-1 1,0-1,1 0,-1 1,0-1,0 1,-1-1,1 1,0-1,-1 1,1 0,-1-1,0 1,0-1,0 1,0 0,-1-1,1 1,-2 4,-2 5,0 1,-1-1,0-1,-1 1,0-1,0 0,-2 0,1-1,-1 0,-1 0,-16 14,11-11,-1-1,-1-1,0 0,-1-1,0-1,0-1,-23 8,7-5,-1-2,0-2,-1-1,1-1,-1-2,0-2,0-1,0-1,1-2,-1-2,1-1,0-2,0-1,1-1,0-2,1-2,0-1,1-1,-45-32,22 10,2-2,2-3,1-1,3-3,-60-78,80 89,1-2,2 0,1-1,3-1,1-1,2-1,2 0,-17-86,23 61,4 0,5-87,0 114,-1 38,0-1,0 1,0-1,0 1,0-1,0 1,-1-1,0 1,1-1,-1 1,0 0,0-1,0 1,0 0,0 0,-1-1,1 1,-1 0,-2-2,2 3,0 0,0 0,0 0,0 0,0 1,-1-1,1 1,0-1,-1 1,1 0,0 0,-1 0,1 0,0 0,-1 0,1 1,0-1,-1 1,1-1,-4 3,-19 7,0 2,0 0,1 2,1 1,0 1,1 0,-34 34,47-40,-11 9,-23 30,38-43,1 1,-1-1,1 1,1 0,-1 0,1 0,1 1,-1-1,-1 12,4-19,0 1,-1-1,1 1,0-1,0 1,0-1,0 0,0 1,0-1,0 1,0-1,0 1,0-1,0 1,0-1,1 1,-1-1,0 1,0-1,0 1,1-1,-1 0,0 1,1-1,-1 1,0-1,1 0,-1 1,0-1,1 0,-1 1,1-1,-1 0,1 0,19-2,23-22,246-216,-250 205,106-104,-120 111,-2-1,-1-1,26-45,-46 71,0 0,1 1,0-1,0 1,0 0,0 0,1 0,-1 0,1 0,0 1,-1-1,1 1,9-3,2 0,0 0,26-3,-23 4,270-36,-178 27,387-33,-484 45,0 1,0 1,1-1,-1 2,14 3,-24-4,0 0,0-1,-1 2,1-1,-1 0,1 0,-1 1,0-1,1 1,-1 0,0 0,0 0,0 0,0 0,0 0,-1 0,1 1,-1-1,1 1,-1-1,0 1,0-1,0 1,0 0,-1 0,1-1,-1 1,1 5,-2 3,0-1,0 0,-1 0,0 0,0 0,-1-1,-1 1,0-1,0 1,-8 12,-12 16,-28 36,33-49,-20 27,-3-2,-2-2,-2-2,-2-2,-2-2,-1-2,-3-3,0-1,-98 44,89-56,-1-3,-1-3,-101 14,154-29,-16-2,28-1,0-1,0 1,0 0,0 0,0-1,-1 1,1 0,0 0,0-1,0 1,0 0,0 0,0-1,0 1,0 0,0-1,0 1,0 0,0 0,0-1,0 1,1 0,-1 0,0-1,0 1,0 0,0 0,0-1,1 1,-1 0,0 0,0 0,0-1,1 1,-1 0,0 0,0 0,0 0,1 0,-1-1,0 1,0 0,1 0,47-31,-35 24,58-36,145-97,-215 140,0-1,0 1,-1-1,1 1,0 0,0-1,0 0,-1 1,1-1,0 1,-1-1,1 0,-1 0,1 1,-1-1,1 0,-1 0,1 0,-1 0,0 1,1-2,-3 2,0 0,1 0,-1 0,0 0,1 0,-1 1,1-1,-1 1,0-1,1 1,-1 0,1-1,-2 2,-262 147,140-74,-307 192,-497 400,869-619,1 3,3 3,2 2,-90 120,-158 270,272-401,-2-3,-51 53,82-95,0 1,1-1,-1 1,0-1,1 1,-1-1,0 1,1 0,-1-1,1 1,-1 0,1-1,-1 1,1 0,0-1,-1 1,1 0,0 0,0 0,-1 0,1-1,0 1,0 0,0 0,0 0,0 0,0-1,0 1,0 0,1 0,-1 0,0 0,0-1,1 1,-1 0,0 0,1-1,-1 1,1 0,-1-1,1 1,-1 0,1-1,0 1,-1-1,1 1,0 0,4 1,0 1,0-1,0-1,0 1,0-1,0 0,6 1,40 3,0-1,1-4,-1-1,0-2,0-3,0-2,80-24,-54 8,-1-3,-1-4,-2-3,78-49,-113 59,-1-1,-2-2,39-37,-53 43,-1-1,-1-1,-1 0,-1-2,24-44,-5-4,150-327,-138 292,18-52,-59 143,-5 11,1 1,-1-1,0 0,-1 0,2-7,-3 12,0 0,0-1,0 1,0 0,0 0,-1 0,1 0,0 0,0 0,-1 0,1 0,-1 0,1 0,-1 0,1 0,-1 0,1 0,-1 0,0 0,0 0,1 1,-1-1,0 0,0 0,0 1,0-1,0 1,0-1,0 1,0-1,0 1,0 0,-2-1,-10-1,0 0,-1 1,1 1,0 0,-1 1,1 1,-15 3,11-3,0 1,1-2,-31-1,45 0,0 0,1 0,-1-1,0 1,0-1,1 1,-1-1,0 0,1 0,-1 1,1-1,-1 0,1 0,-1-1,1 1,0 0,-1 0,1-1,0 1,0-1,0 1,0-1,0 1,0-1,1 0,-1 1,0-1,1 0,-1 1,1-1,0 0,0 0,0 0,0 0,0-1,0-8,1 1,1 0,-1-1,7-16,-8 26,10-28,2-1,0 1,2 1,1 1,2 0,35-45,8 2,69-63,-60 61,70-92,-69 79,-24 31,47-74,-80 104,-13 24,0 0,0 0,0 0,0 0,-1 1,1-1,0 0,0 0,0 0,0 0,0 0,0 0,-1 0,1 0,0 0,0 0,0 0,0 0,0 0,-1 0,1 0,0 0,0 0,0 0,0 0,0 0,-1 0,1 0,0 0,0 0,0 0,0 0,0 0,-1 0,1 0,0 0,0 0,0 0,0 0,0-1,0 1,0 0,-1 0,1 0,0 0,0 0,0 0,0-1,0 1,0 0,0 0,0 0,0 0,0 0,0-1,0 1,0 0,-14 11,-65 63,-3-4,-179 117,-287 137,-66 43,480-277,4 6,-164 156,225-184,-88 115,127-143,2 1,2 1,2 1,-31 79,38-69,13-37,-1-1,-1 1,0-1,-17 29,-57 71,47-68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7:00:02.935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486 3193,'11'-1,"-1"-1,1 1,-1-2,13-3,13-4,28-1,126-6,69 18,-127 1,-36-1,0-4,145-23,-177 14,284-41,-20 50,-165 6,-27-2,145-3,85-45,-114 10,-219 33,0-1,-1-1,0-2,33-13,35-17,-79 30,-1 2,1 1,0 0,0 2,23-2,8-1,13-7,-48 8,1 1,0 1,1 0,20 1,-37 2,-1-1,1 1,0 1,-1-1,1 0,0 0,-1 1,1-1,0 1,-1-1,1 1,-1-1,1 1,-1 0,1 0,-1 0,0 0,1 0,-1 0,0 0,0 1,0-1,0 0,0 1,0-1,0 1,0-1,0 1,-1-1,1 1,-1-1,1 1,-1 0,0-1,1 1,-1 0,0-1,0 1,0 0,0 0,-1-1,1 1,0 0,-1-1,0 3,-1 3,0-1,0 0,-1 0,1 0,-1 0,-1-1,1 1,-1-1,0 0,0 0,-5 5,-2-2,0 0,-1-1,0 0,-1-1,1 0,-1-1,0 0,-16 2,-8 2,-64 5,-363-8,264-9,-736 3,901 3,1 1,1 1,-1 2,-59 20,34-9,25-9,0-1,-41 4,58-11,0 0,0-1,0-1,-1 0,2-2,-29-6,-176-64,-60-17,-6 14,241 68,-17-5,58 11,0 1,0-1,1 0,-1 0,0-1,1 1,0-1,0 0,-6-5,9 8,1-1,-1 1,1 0,0-1,-1 1,1 0,0-1,-1 1,1-1,0 1,0 0,-1-1,1 1,0-1,0 1,0-1,-1 1,1-1,0 1,0-1,0 1,0-1,0 1,0-1,0 1,0-1,0 1,0-1,0 1,1-1,-1 1,0-1,0 1,0 0,1-1,-1 1,0-1,0 1,1 0,-1-1,0 1,1-1,-1 1,1 0,-1-1,0 1,1 0,-1 0,1 0,-1-1,1 1,-1 0,1 0,-1 0,1 0,-1 0,1-1,0 1,34-5,-33 5,141-4,268 28,-27 2,1030-24,-687-5,-453-9,-8 0,-230 11,-1-2,0-2,0-1,0-1,-1-2,0-1,47-22,25-27,-44 23,216-124,-229 131,-2-2,56-47,-75 59,1 1,0 1,1 1,1 2,53-17,-20 7,181-61,28-11,-182 53,-50 23,47-17,293-82,-231 73,-130 38,-1-1,-1 0,0-2,0 0,-1-1,23-21,18-19,-27 22,1 2,2 1,45-28,125-48,-165 85,-16 9,0 1,37-8,15-5,24-14,107-22,-27 9,-147 35,-1-2,-1 0,54-37,-22 12,7 8,-54 26,-1 0,0-1,0 0,17-13,141-132,-42 35,-127 114,24-25,-26 28,-1-1,0 1,1-1,-1 1,0-1,0 1,1-1,-1 1,0-1,0 0,0 1,0-1,0 1,0-1,0 1,0-1,0 0,0 1,0-1,0 1,0-1,-1 0,1 0,-1 0,0 1,0-1,1 0,-1 1,0-1,0 1,0-1,0 1,0-1,0 1,0 0,0-1,0 1,0 0,0 0,-1-1,-39-3,1 2,-51 4,32-1,-28 4,0 3,1 4,0 3,-156 51,-321 156,409-157,-936 416,948-425,82-34,-86 45,8-1,52-27,-293 109,242-99,-1008 310,1101-351,-1-2,0-1,-1-3,-77-6,119 4,1 0,0 0,-1-1,1 1,0-1,0 0,-1 0,1 0,0 0,0-1,0 1,0-1,1 0,-5-3,6 4,0 0,1 0,-1 1,1-1,-1 0,1 0,0 0,-1 0,1 0,0 1,0-1,0 0,-1 0,1 0,0 0,0 0,0 0,1 0,-1 0,0 0,0-1,2-1,-1 0,0 1,1-1,-1 0,1 1,0-1,0 1,0 0,4-4,15-12,1 2,1 1,0 1,1 0,38-14,-49 22,477-193,12 30,533-137,89-29,-661 162,-352 124,-2-6,107-71,-159 84,-1-2,-2-3,59-67,-87 91,0 2,1 0,1 1,52-26,-5 2,-21 12,35-24,-74 41,-15 15,0 0,0-1,1 1,-1 0,0 0,0 0,0-1,0 1,0 0,0 0,0 0,0-1,0 1,-1 0,1 0,0 0,0-1,0 1,0 0,0 0,0 0,0 0,0-1,0 1,-1 0,1 0,0 0,0 0,0 0,0 0,0-1,-1 1,1 0,0 0,0 0,0 0,-1 0,1 0,0 0,0 0,0 0,0 0,-1 0,1 0,0 0,-6 0,1 0,0 0,0 1,0-1,0 1,-5 2,-228 79,132-43,-1322 509,1058-378,-164 65,276-148,-433 87,-439 88,778-169,-359 145,226-25,320-147,154-61,23-12,1 0,392-197,21 27,1074-370,-610 233,-866 305,374-147,-320 120,-2-3,138-95,-120 65,405-305,-429 321,3 4,1 2,152-67,-60 38,-146 70,-20 6,0 0,0 0,0 0,1 0,-1 0,0 0,0 0,0 0,1 0,-1 0,0 0,0 0,0 0,1 0,-1 0,0 0,0 0,0 1,1-1,-1 0,0 0,0 0,0 0,1 0,-1 0,0 0,0 1,0-1,0 0,0 0,0 0,1 0,-1 1,0-1,0 0,0 0,0 0,0 1,0-1,-1 2,0 1,-1-1,1 0,-1 0,1 0,-1 0,0 0,1-1,-1 1,0 0,0-1,-1 1,-1 0,-213 128,-21-12,188-94,-619 277,-843 257,1422-529,-172 51,227-72,-64 5,7-2,-65 21,-183 64,315-89,25-7,0 0,0 0,0 0,1 0,-1 0,0 0,0 0,0 0,0-1,0 1,0 0,0 0,0 0,0 0,0 0,0 0,0 0,0 0,0-1,0 1,0 0,0 0,0 0,0 0,0 0,0 0,0 0,0 0,0-1,0 1,0 0,0 0,0 0,0 0,0 0,0 0,0 0,0 0,0 0,0-1,0 1,0 0,-1 0,1 0,0 0,0 0,0 0,0 0,0 0,0 0,0 0,0 0,0 0,-1 0,1 0,0 0,0 0,0 0,0 0,0 0,0 0,0 0,0 0,-1 0,1 0,0 0,0 0,0 0,0 0,10-12,16-11,83-68,211-167,19 26,-66 71,-270 159,30-21,-32 22,-1 1,1 0,-1 0,1-1,-1 1,1 0,-1-1,0 1,1 0,-1-1,1 1,-1-1,0 1,0-1,1 1,-1-1,0 1,0-1,1 1,-1-1,0 1,0-1,0 1,0-1,0 1,0-1,0 1,0-1,0 1,0-1,0 0,0 1,0-1,0 1,-1-1,1 1,0-1,0 1,-1-1,1 1,0 0,-1-1,1 1,0-1,-1 1,1 0,0-1,-1 1,1 0,-1-1,1 1,-1 0,1-1,-1 1,1 0,-1 0,0 0,-9-3,1 1,-1 0,0 0,1 1,-1 1,0 0,-12 1,-72 11,78-9,-77 15,-142 48,-82 52,207-76,71-27,21-10,1 1,0 1,1 0,0 1,-20 14,34-19,12-8,19-14,14-13,443-297,-359 250,-120 74,-8 3,-19 10,-108 49,-133 82,-167 106,405-232,1 1,0 0,-26 24,39-30,1 0,0 1,0 1,1-1,0 1,0 1,1-1,1 1,-6 15,-1 1,0-1,-24 37,22-42,1 2,2-1,-15 41,12 2,11-50,0 1,-1 0,-10 27,-11 16,5-10,-2-1,-2-1,-2 0,-35 46,39-65,-65 85,-185 184,257-284,-45 44,-3-3,-96 62,124-97,-1-2,-48 17,-2 0,-104 30,33-13,137-44,0-1,-1 0,0-2,0 0,0-2,0 0,-33-2,38 1,-1 1,0 1,1 0,-1 2,1-1,-26 13,-27 6,-85 27,105-40,-88 8,52-8,-7 3,15 0,-146 3,171-14,1 2,-61 13,55-7,-81 3,119-11,0 1,1 0,-1 1,1 1,-20 8,-6 2,103-16,83-23,172-51,-167 36,601-160,7-2,886-273,-1219 350,-319 102,2 4,118-5,-77 15,270-7,-212 7,-51 0,-145 7,27 2,-34-2,0 1,1 0,-1 0,0 1,0-1,0 0,0 0,0 1,0-1,0 0,1 1,-1-1,0 1,0-1,0 1,-1 0,1-1,0 1,0 0,1 1,-2-1,0 0,0 0,0 0,-1 0,1 0,0 0,-1-1,1 1,0 0,-1 0,1 0,-1-1,1 1,-1 0,0 0,1-1,-1 1,0-1,1 1,-1-1,0 1,0-1,-1 1,-20 15,-2-1,0-2,-34 15,35-17,-814 321,756-302,59-22,-469 161,353-127,-229 36,338-74,-1 0,1-3,-49-2,77 1,0 0,0 0,0 0,1 0,-1 0,0 0,0 0,0 0,0 0,1-1,-1 1,0 0,0-1,1 1,-1 0,0-1,1 1,-1-1,0 1,1-1,-1 1,0-1,1 0,-1 1,1-1,0 0,-1 1,1-1,-1 0,1 0,0 1,-1-1,1 0,0 0,0 0,0 1,0-1,0 0,0 0,0 0,0-1,1-3,1 0,-1 1,1-1,0 0,1 1,4-7,32-46,4 3,1 1,65-58,-28 28,104-122,-136 146,64-105,-98 137,0 0,-3 0,15-44,-22 55,-1 0,0-1,-1 0,-1 0,-1 0,0 0,-4-28,4 43,-1 0,-1 0,1 1,0-1,0 0,-1 0,1 0,-1 0,0 0,1 0,-1 1,0-1,0 0,0 1,0-1,-1 0,1 1,0 0,-1-1,1 1,-1 0,1-1,-1 1,-3-1,3 1,-1 1,1 0,-1 0,1 0,-1 0,1 1,-1-1,1 1,-1 0,1-1,0 1,-1 0,1 0,0 0,0 1,0-1,0 1,-3 2,-169 113,145-100,-2-1,0-1,-1-2,-34 9,63-21,0 0,0 0,0 0,0-1,-1 0,1 0,0 0,0 0,-1 0,1 0,0-1,0 0,-1 0,1 0,0 0,-4-2,6 2,-1 0,1 0,0-1,-1 1,1 0,0-1,0 1,0-1,0 1,0-1,1 0,-1 1,0-1,1 0,-1 0,1 1,0-1,-1 0,1 0,0 0,0 0,0 1,0-1,1 0,-1 0,0 0,1 1,-1-1,1 0,1-1,3-11,0 1,1-1,1 1,0 1,17-22,55-56,-24 28,-21 21,-31 38,-11 12,-4 5,-48 49,-133 107,113-104,75-62,1 0,-1 0,1 1,0-1,0 1,1 0,-4 5,6-8,1-1,-1 0,1 1,-1-1,1 0,-1 1,1-1,0 1,0-1,0 1,0-1,0 1,0-1,0 0,0 1,0-1,1 1,-1-1,1 1,-1-1,1 0,-1 1,1-1,0 0,0 0,0 0,-1 1,1-1,0 0,0 0,1 0,-1 0,0-1,2 2,11 7,0-1,1-1,0 0,1-1,18 5,7 3,296 122,-274-106,-2 2,-1 4,68 52,-102-67,-2 1,0 1,-1 0,-1 2,-2 1,21 34,-27-37,-1 2,-2-1,0 2,-2-1,0 1,-2 1,7 49,-9-29,-2 0,-2 0,-8 80,2-93,-2 1,-1-1,-2-1,0 0,-26 53,12-39,-2-1,-2-1,-39 49,27-35,40-57,4-3,14-10,22-19,52-43,-3-4,-4-4,-4-4,98-131,-172 205,-5 8,0 0,-1 0,1 0,0 1,0-1,1 1,-1-1,0 1,1 0,0 0,4-3,-6 5,-1 0,0 0,0 0,0 0,0 0,1 0,-1 0,0 0,0 0,0 0,1 0,-1 0,0 0,0 0,0 0,0 1,1-1,-1 0,0 0,0 0,0 0,0 0,0 0,0 1,1-1,-1 0,0 0,0 0,0 0,0 1,0-1,0 0,0 0,0 0,0 1,0-1,0 0,0 0,0 0,0 1,0-1,0 0,0 0,0 0,0 0,0 1,0-1,0 0,0 0,-1 0,1 1,-3 7,0 1,-1-1,1 1,-2-1,1 0,-2-1,1 1,-12 11,2 0,-46 58,-4-2,-85 74,85-86,65-63,-1 1,1-1,0 1,-1-1,1 0,-1 1,1-1,-1 1,1-1,-1 0,1 1,-1-1,1 0,-1 1,1-1,-1 0,1 0,-1 0,0 0,1 0,-1 1,0-1,1 0,-1 0,-4-12,8-23,7 4,0 2,2-1,2 1,0 1,23-31,31-66,-57 102,-8 18,0 0,-1 0,1 0,-1 0,0-1,0 1,-1-1,1 1,-1-1,-1 1,1-1,-1 0,0 1,0-1,0 0,-1 1,-1-7,-6-11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1:42.234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0 182 0,'5955'-182'0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1:48.067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0,'17507'62'0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1:52.725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0 157 0,'17873'0'0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6:45.1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444 53,'-2'0,"-3"0,-5 0,-5 0,-6 0,-8 2,-3 0,-3 3,-2 2,0 2,3 0,6-2,22-5,21-3,33-5,29-4,19 1,23 2,12 1,-12 3,-11 1,-18-1,-18 0,-25 0,-27 2,-28 0,-25 0,-40 3,-30 1,-41-1,-24 1,6-2,14 0,27 0,35 1,40 1,43 0,41-3,31-6,23-2,12-1,8 0,0 1,-13 0,-15 3,-17 1,-19 2,-14 1,-14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01.200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72 0,'22439'0'0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10.801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1 153 0,'24070'-152'0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15.407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 0,'23986'0'0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22.399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 0,'23528'0'0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28.455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 0,'16603'0'0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34.396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0,'7982'91'0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4T17:12:38.926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 0,'6109'0'0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7:12:44.927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62,'1'1,"1"0,0 0,0-1,0 2,0-1,-1 0,1 0,0 0,-1 1,1-1,-1 1,0-1,1 1,1 3,16 15,-1-13,0-1,0 0,1-1,0-1,0 0,28 0,-24-1,133 8,209-12,-315 0,357-30,102 0,-471 31,82 2,168-20,-181 8,165 7,-147 4,-103-2,-1-1,0-2,26-6,24-5,1 3,-39 6,0 1,-1 1,1 1,35 3,-65 0,0 1,-1-1,1 1,0 0,0-1,0 1,-1 1,1-1,0 0,-1 1,1-1,-1 1,0-1,0 1,1 0,-1 0,0 0,0 1,-1-1,1 0,0 1,-1-1,0 1,1-1,-1 1,0 0,0 0,-1-1,1 1,0 0,-1 0,0 4,1 4,-1 0,0 0,-1 0,0 0,-1 0,0 0,-5 14,5-19,0 0,1 0,0 0,0 0,0 0,1 0,0 0,0 0,1 0,-1 0,1 0,0 0,1 0,0 0,0 0,4 8,-3-10,-1 1,1-1,0 0,1-1,-1 1,1-1,-1 1,1-1,0 0,0 0,1-1,-1 1,0-1,1 0,-1 0,1-1,0 1,0-1,0 0,7 1,-2-2,0 2,0-1,0 1,0 0,-1 1,15 6,-21-7,0 0,0 0,0 0,-1 0,1 1,-1-1,1 1,-1 0,0 0,0 0,0 0,0 0,0 0,-1 0,1 1,-1-1,0 0,0 1,0-1,-1 1,1 5,0-1,0 0,-1 0,0 0,-1 0,0 1,0-1,0 0,-5 12,-1-1,-2 0,-12 20,17-32,-14 34,15-33,-1 1,0-1,0 1,-1-1,0-1,-8 11,3-10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7:52.022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0 284,'39'-1,"-1"-3,43-9,-44 6,-1 1,56 0,-72 6,161 10,-153-7,0-2,50-2,-76 1,-1-1,1 1,-1 0,1 0,-1-1,0 1,1-1,-1 1,1-1,-1 0,0 1,1-1,-1 0,0 0,0 0,0 0,0 0,0 0,0 0,0-1,0 1,0 0,-1 0,1-1,0 1,0-3,1-2,-1-1,1 0,-2 0,1-12,4-20,-5 39,0-1,1 1,-1-1,0 1,1-1,-1 1,1-1,-1 1,0-1,1 1,-1 0,1-1,-1 1,1 0,-1-1,1 1,0 0,-1 0,1-1,-1 1,1 0,-1 0,1 0,0 0,-1 0,1 0,-1 0,1 0,0 0,-1 0,1 0,-1 0,1 1,-1-1,1 0,0 0,-1 1,1-1,-1 0,1 0,-1 1,1-1,-1 1,1 0,29 23,-18-14,55 28,-53-32,0 1,-1 1,0 0,-1 1,23 19,-24-16,-9-9,0 0,1 0,0 0,-1 0,1-1,0 1,0-1,1 0,-1 0,0 0,1 0,-1 0,1-1,0 1,0-1,-1 0,1 0,0-1,0 1,7-1,22 1,-19-1,0 1,0-2,0 0,0 0,0-1,0-1,21-7,-24 7,0 0,0 0,0 1,1 1,-1 0,1 0,-1 2,17 1,38-2,-61-1,1 0,-1-1,1 1,-1-2,0 1,0 0,0-1,0 0,0 0,-1-1,1 1,-1-1,0 0,0 0,0 0,-1-1,6-7,2-1,-5 7,0 0,1 0,0 1,0-1,0 2,1-1,0 1,0 0,9-3,23-12,-33 14,0 0,-1 0,0-1,0 0,0 0,-1 0,5-8,24-25,-29 37,-1-1,0 1,1 0,0 1,-1-1,1 1,0 0,0 0,-1 1,1-1,0 1,9 1,23-4,2-5,41-2,-5-2,-52 7,1 2,30-2,2 0,-45 4,0-1,0 1,-1 1,1 0,0 0,0 1,11 3,14 4,-26-7,0 1,-1 0,1 1,-1 0,1 1,-1 0,0 0,-1 0,13 10,92 70,-109-82,0-1,0 1,1-1,-1 0,0 0,0 0,1-1,-1 1,0-1,1 0,-1 0,1-1,-1 1,0-1,1 0,5-2,-3 1,0 0,0 1,0 1,0-1,11 1,-3 2,0 1,0 0,-1 1,1 0,-1 1,0 1,0 0,18 12,-23-13,1 0,0 0,18 5,8 3,-10 2,-22-13,0 1,0-1,0 1,1-1,-1-1,1 1,8 2,34 7,-33-7,-1-1,0 0,28 1,-13-1,-24-2,-1-1,0 1,0-1,0 0,0 0,1 0,-1 0,0 0,0 0,0-1,1 0,-1 0,0 0,0 0,0 0,0 0,-1-1,1 0,4-3,-3 2,1-1,-1 1,0 0,1 0,0 0,7-3,-11 5,-1 1,1 0,-1 0,1 0,0 0,-1 0,1 0,-1 0,1 0,0 0,-1 0,1 0,-1 0,1 0,0 1,-1-1,1 0,-1 0,1 1,-1-1,1 0,-1 1,1-1,0 1,0 1,0-1,0 1,-1 0,1-1,0 1,-1 0,1-1,-1 1,1 0,-1 0,0-1,0 4,2 57,-3-40,2 0,1 1,6 33,-4-36,-1 0,1 41,-2-18,-1-33,1 0,0 0,1 0,0 0,1-1,0 1,0-1,1 0,0-1,1 1,7 8,8 15,-8-11,0-1,2 0,31 33,-34-39,-1 1,-1 0,0 0,-1 1,-1 0,0 1,9 29,20 40,-20-50,18 55,-9-22,10 31,-30-88,8 16,14 40,-5-12,-18-47,-1 1,1-1,-2 1,0 0,0 0,0 0,-1 0,1 18,-3-16,1 0,1 0,0 0,5 13,-4-13,0 0,0 0,-2 0,2 17,3 62,-2-57,-3-23,1 1,-2-1,0 1,0-1,-4 18,4-26,-1-1,0 1,0 0,0-1,0 1,0-1,-1 0,1 1,-1-1,1 0,-1 0,0 0,0 0,0 0,0 0,0 0,0-1,-1 1,1-1,-1 0,1 1,-1-1,1 0,-1-1,0 1,1 0,-1-1,-4 1,-277 11,267-12,-6 1,0 1,-30 7,30-4,0-1,-32 0,-24-3,-98-3,-2-23,128 19,-50-12,62 9,0 2,-80-3,54 9,44-1,-1 1,1 1,0 2,-1 0,-29 7,35-5,0 2,0 0,-27 15,43-20,-1-1,1 0,0 0,0 0,0 0,0 0,-1 0,1 0,0 0,0 1,0-1,0 0,0 0,0 0,-1 0,1 0,0 1,0-1,0 0,0 0,0 0,0 0,0 1,0-1,0 0,0 0,0 0,0 1,0-1,0 0,0 0,0 0,0 0,0 1,0-1,0 0,0 0,0 0,0 1,0-1,0 0,1 0,-1 0,0 0,0 0,0 1,0-1,0 0,0 0,1 0,-1 0,0 0,0 0,0 0,0 1,1-1,-1 0,0 0,0 0,0 0,1 0,-1 0,0 0,0 0,0 0,1 0,15 4,-15-4,322 47,-241-37,1-4,0-4,129-12,-199 9,-1 0,1-2,23-6,-28 3,-16 1,-23 0,-260-8,38 4,-36-26,282 33,-1 0,1-1,0 0,0 0,0 0,0-1,0 0,1-1,0 1,0-1,0-1,0 1,-7-10,2 1,1-1,0 0,1-1,-12-26,17 28,1 0,1 0,-1 0,2 0,0 0,1 0,0 0,3-16,0-21,-3-153,-1 203,1-1,0 0,0 1,-1-1,1 0,-1 1,1-1,-1 0,0 1,0-1,0 1,1-1,-1 1,-1 0,1-1,0 1,0 0,0 0,-1 0,1 0,-1 0,1 0,-1 0,1 0,-1 1,1-1,-1 0,0 1,1-1,-1 1,0 0,-2-1,-9 0,1 0,-1 1,-19 1,14 0,-47-2,-99-16,-6 0,-30 4,80 15,-107-4,214 0,-1-1,0 0,-20-8,20 6,-1 0,-23-3,6 3,1-1,0-1,0-2,1-1,-51-24,76 30,0 0,0 0,1-1,-1 1,1-1,0 0,1 0,-1 0,1-1,0 0,0 1,-1-7,-13-20,13 26,0-1,1 0,-1 1,2-1,-1 0,1-1,0 1,1 0,-1-1,1 1,1 0,0-1,0 1,0-1,1 1,0-1,3-9,-3 14,1 0,-1 0,1 0,0 0,0 0,0 1,1-1,-1 1,1-1,-1 1,1 0,0 0,0 0,0 0,0 1,0-1,0 1,0 0,5-1,6-3,0 2,0 0,17-1,320-7,-100 7,-235 3,1 0,-1-2,0 0,0-1,0 0,0-1,-1-1,21-11,-37 14,-8 1,-13 1,-25 8,35-5,1 0,0 0,-1-1,-18-1,27-1,0 1,0-1,0 1,0-1,0 0,0 0,0 0,0-1,1 1,-1-1,0 1,1-1,-1 0,1 0,0 0,0 0,0-1,0 1,0-1,0 1,-2-5,-16-33,-17-52,23 55,-15-59,12 34,15 53,0-1,1 1,0-1,0 0,2-18,-1-16,0 42,-1 1,1-1,-1 1,0-1,1 1,-1 0,0-1,0 1,0 0,0 0,0-1,0 1,0 0,0 0,-1 0,1 0,0 1,0-1,-1 0,1 0,-1 1,1-1,-1 1,1-1,-1 1,1 0,-1 0,1-1,-1 1,-1 0,-58 1,47 0,8-2,-1 1,1 1,0-1,0 1,0 0,0 1,0-1,0 1,0 1,0-1,1 1,-1 0,1 0,0 0,0 1,0 0,0 0,1 0,-1 0,1 1,0 0,-4 6,8-10,-1 0,1-1,0 1,-1-1,1 1,0 0,0-1,0 1,-1 0,1-1,0 1,0-1,0 1,0 0,0-1,0 1,0 0,1-1,-1 1,0 0,0-1,0 1,1-1,-1 1,0 0,1-1,-1 1,0-1,2 2,-1-1,1 0,0 0,-1 0,1 0,0 0,0 0,0 0,0-1,0 1,2 0,56 5,-52-6,49 1,0-3,0-2,-1-3,0-2,81-25,-94 26,0 1,1 2,0 2,78 4,-46 0,64-2,141 3,-222 4,0 2,99 27,-115-27,0-1,75 2,-70-7,-20 2,0 1,44 13,-45-10,14 5,52 24,-8-2,-23-10,-31-11,38 10,-67-24,0 0,0 1,0 0,0-1,0 1,0 0,0 0,0 0,0 0,-1 1,3 1,-4-3,0 0,1 1,-1-1,0 0,0 1,0-1,0 0,1 1,-1-1,0 1,0-1,0 0,0 1,0-1,0 1,0-1,0 1,0-1,0 0,0 1,0-1,0 1,0-1,-1 0,1 1,0-1,0 1,0-1,-1 0,1 1,0-1,-1 1,-2 1,1 0,-1 1,-1-1,1 0,0-1,0 1,-1 0,1-1,-1 0,-6 2,-72 14,0-4,-121 4,-172-20,181-15,114 8,-90 0,152 11,1 1,-1 0,1 1,0 1,0 0,0 2,1 0,0 0,0 2,0 0,1 0,-25 20,28-19,3-2,1-1,-1 1,1 1,1 0,-1 0,-7 12,14-19,1-1,0 1,-1 0,1 0,0 0,0 0,0-1,0 1,-1 0,1 0,0 0,1 0,-1 0,0 0,0-1,0 1,0 0,1 0,-1 0,0 0,1-1,-1 1,1 0,-1 0,1-1,-1 1,1 0,-1-1,1 1,0-1,-1 1,1-1,0 1,0-1,-1 1,2 0,34 14,-32-14,91 28,2-5,0-3,199 14,-61-34,-15-1,-132 5,58 2,-133-6,0 0,0 0,0 1,0 1,0 0,18 8,71 37,-76-34,0-1,2-1,28 9,-55-21,34 10,36 14,-62-21,0 1,-1 0,0 1,1 0,-2 0,1 1,-1-1,0 2,12 12,-18-18,1 1,-1 0,1 0,-1 0,0 0,0 0,0 0,0 0,0 0,-1 1,1-1,-1 0,1 0,-1 1,0-1,0 0,0 1,0-1,0 0,0 1,-1-1,0 4,-1-3,0 0,1-1,-1 1,-1 0,1 0,0-1,-1 1,1-1,-1 0,1 0,-1 0,0 0,-5 2,-5 2,0-1,0 0,-1-1,0 0,1-1,-19 1,-6-2,0-1,0-3,-46-6,-110-31,132 25,-1 3,-68-4,-118 16,225 1,0 1,-1 1,2 2,-32 10,45-13,1 1,0 0,0 0,0 1,0 1,1-1,0 1,0 0,0 1,1 0,0 0,1 1,-9 11,14-17,1-1,-1 1,1-1,-1 1,1 0,0-1,0 1,-1 0,1-1,0 1,0 0,1-1,-1 1,0 0,1-1,-1 1,1-1,-1 1,1-1,-1 1,1-1,0 1,0-1,0 1,0-1,0 0,0 0,0 1,1-1,-1 0,2 1,6 5,0 0,0-1,15 7,-22-12,54 26,2-3,1-3,110 26,-126-40,0-2,-1-1,1-3,48-4,2 1,-80 2,18 0,47-5,-67 3,-1 0,1-1,-1 0,1-1,-1 0,0 0,0-1,9-6,-6 3,-1-1,0 0,0 0,18-20,-26 23,1 0,-1-1,0 0,0 1,-1-1,0 0,0-1,-1 1,0-1,0 1,1-9,0-4,-1-1,-1 1,0-1,-2 1,-1-1,0 1,-1 0,-1 0,-1 0,-1 0,-1 1,0 0,-16-28,-10-18,3-2,-39-124,27 37,41 152,1 0,-1 1,0-1,0 1,0-1,0 1,0-1,0 1,0 0,0-1,-1 1,1 0,0 0,-1 0,1 0,-1 0,1 0,-1 0,0 1,1-1,-1 1,0-1,1 1,-1-1,0 1,0 0,1 0,-1 0,-3 0,-6 1,0 1,1 0,-1 0,-9 5,-7 0,3-4,0-1,-49-2,47-1,-1 2,-29 3,40-1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7:54.157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6:43.7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 1,'2'0,"9"2,12 3,5 1,5-2,5 0,0-1,1-2,-5 0,-6-1,-6 0,-4 0,-1 0,-1-1,-2 1,2 2,0 1,-1 2,-1 0,0-1,-1-1,2 1,0 2,0 0,0-1,-1 1,-1-1,-2 1,-4 2,-4-1,-10-1,-11 0,-10 1,-14 0,-16 2,-16 0,-9-1,4-2,11-3,17-3,17-4,16-2,17-1,11-2,13 0,7 1,4 0,6 3,6 1,10 2,16 1,16 1,5 0,-4 1,-12-1,-16 0,-15 1,-16-1,-21 2,-20 3,-16 2,-19 3,-12 1,-9 4,-3 0,1-1,9-2,7-2,12-4,14-2,18-2,21-1,30-1,27 0,12-1,3 0,-4 1,-12 0,-13 0,-18-1,-21 6,-23 3,-20 2,-22 2,-19 5,-11 2,1-2,-2-3,5 0,11-4,10-3,12-2,11-1,23 1,35 3,44 1,27 0,20 2,24-1,13-2,6 0,-14-1,-28-3,-32-1,-30 1,-28-1,-33 2,-29 0,-27 3,-32 3,-19 1,-12 3,7-1,19-1,21-1,22-1,18-2,13-2,10 1,7-3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6:45.1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444 53,'-2'0,"-3"0,-5 0,-5 0,-6 0,-8 2,-3 0,-3 3,-2 2,0 2,3 0,6-2,22-5,21-3,33-5,29-4,19 1,23 2,12 1,-12 3,-11 1,-18-1,-18 0,-25 0,-27 2,-28 0,-25 0,-40 3,-30 1,-41-1,-24 1,6-2,14 0,27 0,35 1,40 1,43 0,41-3,31-6,23-2,12-1,8 0,0 1,-13 0,-15 3,-17 1,-19 2,-14 1,-14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7:52.022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0 284,'39'-1,"-1"-3,43-9,-44 6,-1 1,56 0,-72 6,161 10,-153-7,0-2,50-2,-76 1,-1-1,1 1,-1 0,1 0,-1-1,0 1,1-1,-1 1,1-1,-1 0,0 1,1-1,-1 0,0 0,0 0,0 0,0 0,0 0,0 0,0-1,0 1,0 0,-1 0,1-1,0 1,0-3,1-2,-1-1,1 0,-2 0,1-12,4-20,-5 39,0-1,1 1,-1-1,0 1,1-1,-1 1,1-1,-1 1,0-1,1 1,-1 0,1-1,-1 1,1 0,-1-1,1 1,0 0,-1 0,1-1,-1 1,1 0,-1 0,1 0,0 0,-1 0,1 0,-1 0,1 0,0 0,-1 0,1 0,-1 0,1 1,-1-1,1 0,0 0,-1 1,1-1,-1 0,1 0,-1 1,1-1,-1 1,1 0,29 23,-18-14,55 28,-53-32,0 1,-1 1,0 0,-1 1,23 19,-24-16,-9-9,0 0,1 0,0 0,-1 0,1-1,0 1,0-1,1 0,-1 0,0 0,1 0,-1 0,1-1,0 1,0-1,-1 0,1 0,0-1,0 1,7-1,22 1,-19-1,0 1,0-2,0 0,0 0,0-1,0-1,21-7,-24 7,0 0,0 0,0 1,1 1,-1 0,1 0,-1 2,17 1,38-2,-61-1,1 0,-1-1,1 1,-1-2,0 1,0 0,0-1,0 0,0 0,-1-1,1 1,-1-1,0 0,0 0,0 0,-1-1,6-7,2-1,-5 7,0 0,1 0,0 1,0-1,0 2,1-1,0 1,0 0,9-3,23-12,-33 14,0 0,-1 0,0-1,0 0,0 0,-1 0,5-8,24-25,-29 37,-1-1,0 1,1 0,0 1,-1-1,1 1,0 0,0 0,-1 1,1-1,0 1,9 1,23-4,2-5,41-2,-5-2,-52 7,1 2,30-2,2 0,-45 4,0-1,0 1,-1 1,1 0,0 0,0 1,11 3,14 4,-26-7,0 1,-1 0,1 1,-1 0,1 1,-1 0,0 0,-1 0,13 10,92 70,-109-82,0-1,0 1,1-1,-1 0,0 0,0 0,1-1,-1 1,0-1,1 0,-1 0,1-1,-1 1,0-1,1 0,5-2,-3 1,0 0,0 1,0 1,0-1,11 1,-3 2,0 1,0 0,-1 1,1 0,-1 1,0 1,0 0,18 12,-23-13,1 0,0 0,18 5,8 3,-10 2,-22-13,0 1,0-1,0 1,1-1,-1-1,1 1,8 2,34 7,-33-7,-1-1,0 0,28 1,-13-1,-24-2,-1-1,0 1,0-1,0 0,0 0,1 0,-1 0,0 0,0 0,0-1,1 0,-1 0,0 0,0 0,0 0,0 0,-1-1,1 0,4-3,-3 2,1-1,-1 1,0 0,1 0,0 0,7-3,-11 5,-1 1,1 0,-1 0,1 0,0 0,-1 0,1 0,-1 0,1 0,0 0,-1 0,1 0,-1 0,1 0,0 1,-1-1,1 0,-1 0,1 1,-1-1,1 0,-1 1,1-1,0 1,0 1,0-1,0 1,-1 0,1-1,0 1,-1 0,1-1,-1 1,1 0,-1 0,0-1,0 4,2 57,-3-40,2 0,1 1,6 33,-4-36,-1 0,1 41,-2-18,-1-33,1 0,0 0,1 0,0 0,1-1,0 1,0-1,1 0,0-1,1 1,7 8,8 15,-8-11,0-1,2 0,31 33,-34-39,-1 1,-1 0,0 0,-1 1,-1 0,0 1,9 29,20 40,-20-50,18 55,-9-22,10 31,-30-88,8 16,14 40,-5-12,-18-47,-1 1,1-1,-2 1,0 0,0 0,0 0,-1 0,1 18,-3-16,1 0,1 0,0 0,5 13,-4-13,0 0,0 0,-2 0,2 17,3 62,-2-57,-3-23,1 1,-2-1,0 1,0-1,-4 18,4-26,-1-1,0 1,0 0,0-1,0 1,0-1,-1 0,1 1,-1-1,1 0,-1 0,0 0,0 0,0 0,0 0,0 0,0-1,-1 1,1-1,-1 0,1 1,-1-1,1 0,-1-1,0 1,1 0,-1-1,-4 1,-277 11,267-12,-6 1,0 1,-30 7,30-4,0-1,-32 0,-24-3,-98-3,-2-23,128 19,-50-12,62 9,0 2,-80-3,54 9,44-1,-1 1,1 1,0 2,-1 0,-29 7,35-5,0 2,0 0,-27 15,43-20,-1-1,1 0,0 0,0 0,0 0,0 0,-1 0,1 0,0 0,0 1,0-1,0 0,0 0,0 0,-1 0,1 0,0 1,0-1,0 0,0 0,0 0,0 0,0 1,0-1,0 0,0 0,0 0,0 1,0-1,0 0,0 0,0 0,0 0,0 1,0-1,0 0,0 0,0 0,0 1,0-1,0 0,1 0,-1 0,0 0,0 0,0 1,0-1,0 0,0 0,1 0,-1 0,0 0,0 0,0 0,0 1,1-1,-1 0,0 0,0 0,0 0,1 0,-1 0,0 0,0 0,0 0,1 0,15 4,-15-4,322 47,-241-37,1-4,0-4,129-12,-199 9,-1 0,1-2,23-6,-28 3,-16 1,-23 0,-260-8,38 4,-36-26,282 33,-1 0,1-1,0 0,0 0,0 0,0-1,0 0,1-1,0 1,0-1,0-1,0 1,-7-10,2 1,1-1,0 0,1-1,-12-26,17 28,1 0,1 0,-1 0,2 0,0 0,1 0,0 0,3-16,0-21,-3-153,-1 203,1-1,0 0,0 1,-1-1,1 0,-1 1,1-1,-1 0,0 1,0-1,0 1,1-1,-1 1,-1 0,1-1,0 1,0 0,0 0,-1 0,1 0,-1 0,1 0,-1 0,1 0,-1 1,1-1,-1 0,0 1,1-1,-1 1,0 0,-2-1,-9 0,1 0,-1 1,-19 1,14 0,-47-2,-99-16,-6 0,-30 4,80 15,-107-4,214 0,-1-1,0 0,-20-8,20 6,-1 0,-23-3,6 3,1-1,0-1,0-2,1-1,-51-24,76 30,0 0,0 0,1-1,-1 1,1-1,0 0,1 0,-1 0,1-1,0 0,0 1,-1-7,-13-20,13 26,0-1,1 0,-1 1,2-1,-1 0,1-1,0 1,1 0,-1-1,1 1,1 0,0-1,0 1,0-1,1 1,0-1,3-9,-3 14,1 0,-1 0,1 0,0 0,0 0,0 1,1-1,-1 1,1-1,-1 1,1 0,0 0,0 0,0 0,0 1,0-1,0 1,0 0,5-1,6-3,0 2,0 0,17-1,320-7,-100 7,-235 3,1 0,-1-2,0 0,0-1,0 0,0-1,-1-1,21-11,-37 14,-8 1,-13 1,-25 8,35-5,1 0,0 0,-1-1,-18-1,27-1,0 1,0-1,0 1,0-1,0 0,0 0,0 0,0-1,1 1,-1-1,0 1,1-1,-1 0,1 0,0 0,0 0,0-1,0 1,0-1,0 1,-2-5,-16-33,-17-52,23 55,-15-59,12 34,15 53,0-1,1 1,0-1,0 0,2-18,-1-16,0 42,-1 1,1-1,-1 1,0-1,1 1,-1 0,0-1,0 1,0 0,0 0,0-1,0 1,0 0,0 0,-1 0,1 0,0 1,0-1,-1 0,1 0,-1 1,1-1,-1 1,1-1,-1 1,1 0,-1 0,1-1,-1 1,-1 0,-58 1,47 0,8-2,-1 1,1 1,0-1,0 1,0 0,0 1,0-1,0 1,0 1,0-1,1 1,-1 0,1 0,0 0,0 1,0 0,0 0,1 0,-1 0,1 1,0 0,-4 6,8-10,-1 0,1-1,0 1,-1-1,1 1,0 0,0-1,0 1,-1 0,1-1,0 1,0-1,0 1,0 0,0-1,0 1,0 0,1-1,-1 1,0 0,0-1,0 1,1-1,-1 1,0 0,1-1,-1 1,0-1,2 2,-1-1,1 0,0 0,-1 0,1 0,0 0,0 0,0 0,0-1,0 1,2 0,56 5,-52-6,49 1,0-3,0-2,-1-3,0-2,81-25,-94 26,0 1,1 2,0 2,78 4,-46 0,64-2,141 3,-222 4,0 2,99 27,-115-27,0-1,75 2,-70-7,-20 2,0 1,44 13,-45-10,14 5,52 24,-8-2,-23-10,-31-11,38 10,-67-24,0 0,0 1,0 0,0-1,0 1,0 0,0 0,0 0,0 0,-1 1,3 1,-4-3,0 0,1 1,-1-1,0 0,0 1,0-1,0 0,1 1,-1-1,0 1,0-1,0 0,0 1,0-1,0 1,0-1,0 1,0-1,0 0,0 1,0-1,0 1,0-1,-1 0,1 1,0-1,0 1,0-1,-1 0,1 1,0-1,-1 1,-2 1,1 0,-1 1,-1-1,1 0,0-1,0 1,-1 0,1-1,-1 0,-6 2,-72 14,0-4,-121 4,-172-20,181-15,114 8,-90 0,152 11,1 1,-1 0,1 1,0 1,0 0,0 2,1 0,0 0,0 2,0 0,1 0,-25 20,28-19,3-2,1-1,-1 1,1 1,1 0,-1 0,-7 12,14-19,1-1,0 1,-1 0,1 0,0 0,0 0,0-1,0 1,-1 0,1 0,0 0,1 0,-1 0,0 0,0-1,0 1,0 0,1 0,-1 0,0 0,1-1,-1 1,1 0,-1 0,1-1,-1 1,1 0,-1-1,1 1,0-1,-1 1,1-1,0 1,0-1,-1 1,2 0,34 14,-32-14,91 28,2-5,0-3,199 14,-61-34,-15-1,-132 5,58 2,-133-6,0 0,0 0,0 1,0 1,0 0,18 8,71 37,-76-34,0-1,2-1,28 9,-55-21,34 10,36 14,-62-21,0 1,-1 0,0 1,1 0,-2 0,1 1,-1-1,0 2,12 12,-18-18,1 1,-1 0,1 0,-1 0,0 0,0 0,0 0,0 0,0 0,-1 1,1-1,-1 0,1 0,-1 1,0-1,0 0,0 1,0-1,0 0,0 1,-1-1,0 4,-1-3,0 0,1-1,-1 1,-1 0,1 0,0-1,-1 1,1-1,-1 0,1 0,-1 0,0 0,-5 2,-5 2,0-1,0 0,-1-1,0 0,1-1,-19 1,-6-2,0-1,0-3,-46-6,-110-31,132 25,-1 3,-68-4,-118 16,225 1,0 1,-1 1,2 2,-32 10,45-13,1 1,0 0,0 0,0 1,0 1,1-1,0 1,0 0,0 1,1 0,0 0,1 1,-9 11,14-17,1-1,-1 1,1-1,-1 1,1 0,0-1,0 1,-1 0,1-1,0 1,0 0,1-1,-1 1,0 0,1-1,-1 1,1-1,-1 1,1-1,-1 1,1-1,0 1,0-1,0 1,0-1,0 0,0 0,0 1,1-1,-1 0,2 1,6 5,0 0,0-1,15 7,-22-12,54 26,2-3,1-3,110 26,-126-40,0-2,-1-1,1-3,48-4,2 1,-80 2,18 0,47-5,-67 3,-1 0,1-1,-1 0,1-1,-1 0,0 0,0-1,9-6,-6 3,-1-1,0 0,0 0,18-20,-26 23,1 0,-1-1,0 0,0 1,-1-1,0 0,0-1,-1 1,0-1,0 1,1-9,0-4,-1-1,-1 1,0-1,-2 1,-1-1,0 1,-1 0,-1 0,-1 0,-1 0,-1 1,0 0,-16-28,-10-18,3-2,-39-124,27 37,41 152,1 0,-1 1,0-1,0 1,0-1,0 1,0-1,0 1,0 0,0-1,-1 1,1 0,0 0,-1 0,1 0,-1 0,1 0,-1 0,0 1,1-1,-1 1,0-1,1 1,-1-1,0 1,0 0,1 0,-1 0,-3 0,-6 1,0 1,1 0,-1 0,-9 5,-7 0,3-4,0-1,-49-2,47-1,-1 2,-29 3,40-1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7:54.157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4T16:59:49.402"/>
    </inkml:context>
    <inkml:brush xml:id="br0">
      <inkml:brushProperty name="width" value="0.3" units="cm"/>
      <inkml:brushProperty name="height" value="0.6" units="cm"/>
      <inkml:brushProperty name="color" value="#80808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8358,'822'0,"-815"0,1-1,-1 1,0-1,1-1,-1 0,0 0,0 0,0-1,-1 1,1-2,8-4,-8 4,0 1,0 0,1 0,-1 0,0 1,1 1,0-1,9 0,65 2,-66 2,1-2,0 0,0-1,-1 0,19-5,44-19,-44 13,-1 2,38-6,-60 13,-1 0,0-1,-1-1,1 1,0-2,-1 0,0 0,-1 0,1-1,11-12,-13 11,1 1,-1 0,1 0,1 1,-1 0,1 1,0 0,0 0,1 1,-1 1,20-5,50 2,-29 3,-1-2,0-3,62-16,-93 16,-1 0,0-1,-1-1,0 0,-1-2,20-16,16-11,-44 35,0 0,0 1,1 0,-1 1,1-1,-1 1,1 1,0 0,0 0,12 1,-6-1,-1 0,1-1,14-3,226-89,-244 88,0 0,0 0,11-10,-12 9,1 0,-1 0,17-7,-4 4,0-1,-1-1,-1-1,0 0,0-2,-1-1,-1 0,-1-1,-1-1,27-36,18-38,-43 60,2 2,27-32,-21 35,-19 21,-1-1,0-1,0 0,7-11,19-31,78-91,-95 122,-1-2,18-31,-7 10,-2 2,-18 27,1 1,1 0,0 1,14-15,-13 14,0 0,0 0,-1-1,-1 0,0-1,-1 0,0 0,-1 0,4-18,-4 12,2 1,0 0,1 1,13-23,74-111,-84 138,0 0,1 1,1 0,0 1,22-15,81-46,-73 47,113-68,-117 73,1 1,68-22,-56 22,-2 2,-29 12,-1-1,-1-1,0-1,0-1,0 0,-1-1,25-21,-36 26,0 1,0 0,1 1,-1-1,1 1,1 1,-1-1,0 2,1-1,-1 1,11-1,14-1,55 1,-22 1,227-23,-195 15,-85 9,0 1,-1 0,1 1,0 1,-1-1,23 8,-2 2,35 17,12 5,40 7,181 36,-290-73,0-1,0-1,0 0,1-1,-1 0,16-2,-24 2,-1-1,0 1,1-1,-1 0,0 0,1 0,-1 0,0 0,0 0,0-1,0 1,0-1,0 1,0-1,0 0,-1 0,1 0,-1 0,1 0,-1 0,0 0,0 0,0 0,0-1,0 1,0-1,0 1,-1 0,0-1,1 1,-1-1,0 1,0-1,-1-2,-1-11,-1 0,0 0,-1 1,-1-1,-10-20,4 6,3 7,-1 1,-1 1,-26-41,28 51,-1 0,0 0,-1 1,0 0,0 0,-1 2,-24-16,4 4,-54-45,77 56,0-1,0 0,1 0,1-1,-1 0,2 0,0 0,0-1,-5-21,-9-19,14 39,1 0,1 0,0-1,-2-27,4 25,-1 0,-1 0,-7-23,-91-187,7 19,88 189,1 1,0-1,2-1,0 1,0-22,5-96,1 44,-2 74,1 0,7-30,-5 28,0 1,0-22,-4 10,-1 22,1-1,0 0,1 1,-1-1,2 1,2-12,-3 19,0 0,0 0,0 0,1 0,-1 0,0 0,1 0,-1 0,1 0,0 1,-1-1,1 1,0-1,0 1,0 0,0-1,0 1,0 0,1 0,-1 1,0-1,0 0,1 1,-1 0,0-1,1 1,-1 0,1 0,-1 0,3 1,3 0,0 0,1 1,-1 0,0 0,-1 1,1 0,11 6,-10-5,-1 0,1 0,18 4,-23-7,0-1,0 0,0 0,0 0,0 0,0 0,0-1,0 0,0 1,0-2,0 1,-1 0,5-3,72-38,-44 22,68-28,-66 34,1 2,1 1,0 2,0 1,1 3,45-1,-18 7,0-4,98-15,9-26,-164 41,-1-2,0 1,-1-1,1-1,-1 1,0-2,0 1,14-15,57-69,-70 79,87-114,-49 67,-28 32,1 0,1 2,2 1,30-25,-47 44,1 0,-1 0,1 0,-1 1,1 0,0 1,0 0,1 0,-1 1,9-1,15 1,42 3,-21 0,176 12,-223-14,0 0,0 0,-1-1,1 0,0 0,0 0,-1-1,1 0,0 0,-1 0,0 0,1-1,-1 0,8-7,6-5,-1-1,22-24,-13 12,-20 20,0 1,1 1,-1-1,2 1,-1 0,0 1,1 0,0 0,0 1,1 1,-1-1,1 1,13-2,9-1,-1-1,-1-2,48-20,-23 3,92-62,-86 53,112-46,-150 71,-12 6,1 0,-1 1,20-3,-24 6,1-2,-1 1,0-1,1 0,-1 0,0-1,0 0,0 0,-1-1,1 0,6-5,0-4,0-1,0 0,-1-1,13-23,-12 19,0 0,24-25,-14 20,-1-2,-1 0,-1-1,-2-1,22-43,-37 62,0 0,0 0,0 0,-1 0,-1-1,2-17,-5-61,0 42,0-24,4-122,-1 185,0 1,1-1,0 1,0 0,0 0,1 0,0 0,0 0,6-8,42-48,-35 44,14-13,41-34,-46 44,-1-1,0-2,30-39,-17 14,-21 29,-1-1,0 0,-2 0,0-2,18-45,-27 50,0 1,1-26,3-18,20-28,-4 14,-23 71,7-25,-2 1,0-1,-2 0,0-32,-5 40,1 0,2 0,-1 0,2 0,9-32,5-9,-10 34,15-38,-17 56,-1 1,1-1,1 1,0 0,0 0,1 1,11-12,81-84,-65 66,1 1,67-53,-85 76,28-30,-37 35,0 0,0 1,1-1,0 2,0-1,1 2,0-1,0 1,1 1,12-6,12 4,0 2,0 1,0 1,0 2,45 4,-7 0,-38-3,-1 2,1 2,34 7,-48-5,0 0,-1 1,1 1,-1 1,-1 1,20 13,67 35,-67-38,45 30,-61-33,5 3,1-1,39 20,-41-29,0-1,55 10,-34-9,-43-9,46 13,1-3,1-3,90 4,-124-13,1 1,0 0,-1 2,1 0,-1 1,0 1,1 1,26 11,-22-7,37 9,-44-14,0 0,-1 2,1 0,-1 1,20 11,-8 0,-15-10,1 0,-1 0,-1 2,1 0,-2 0,1 1,-2 0,1 1,9 14,-2 3,1 0,2-2,1 0,1-1,29 24,-4-11,2-2,1-2,75 37,122 50,-111-43,-102-57,-31-20,-1 1,1 0,-1 0,0 0,0 0,0 0,0 1,-1-1,1 1,-1-1,0 1,0 0,0 0,-1 0,1 1,-1-1,1 7,0 1,-1 0,-1 0,0 0,0 0,-3 15,2-24,1-1,-1 1,0 0,-1 0,1 0,0-1,-1 1,1 0,-1-1,0 0,0 1,0-1,0 0,0 0,0 0,-1 0,1 0,-1-1,1 1,-1-1,-5 3,-7 1,0 1,-1-2,-16 3,-4 2,36-9,-28 9,0-1,0-2,0 0,-53 2,74-8,-113-3,105 1,1 0,-1-1,0-1,1 0,-28-13,-128-79,11 6,-133-68,-8 11,217 107,52 24,0 1,0 2,-38-11,-10 3,30 6,0 3,-2 2,-56-4,-66 1,56 3,-193 8,288 5,1 1,-35 12,42-12,0 1,0-1,0-1,-1-1,1 0,-1-1,1 0,-17-2,29 1,-1 0,1-1,0 1,0 0,0-1,0 1,0-1,0 0,0 1,0-1,0 0,1 0,-1 0,0-1,0 1,1 0,-1-1,1 1,-1-1,1 1,0-1,0 0,-1 0,1 1,0-1,1 0,-1 0,0 0,0 0,1 0,-1 0,1 0,0 0,0 0,0-1,0 1,0 0,0 0,0 0,1 0,-1 0,1 0,0-3,2-4,1 0,0 0,1 0,-1 0,2 1,-1 0,13-15,-5 10,0 1,1 0,0 1,1 0,0 1,1 1,0 0,1 1,17-5,21-5,84-16,-91 23,-47 11,-1 0,0-1,1 1,-1 0,1 0,-1 0,1 0,-1 0,0-1,1 1,-1 0,1 0,-1 0,1 0,-1 0,1 0,-1 1,1-1,-1 0,0 0,1 0,-1 0,1 0,-1 1,1-1,-1 0,0 0,1 1,-8 9,-23 12,-40 17,-2-4,-145 50,147-59,-270 92,319-111,0 1,0 0,0 2,1 1,-21 14,37-22,1 0,-1 1,0-1,1 0,0 1,0 0,0 0,0 0,1 0,-1 0,1 0,0 1,-1 5,2-6,1-1,-1 1,1 0,0 0,0 0,1-1,-1 1,1 0,0-1,0 1,0 0,0-1,1 1,0-1,-1 0,1 1,0-1,1 0,3 4,0 0,0-1,1 0,0 0,0-1,1 1,-1-2,1 1,0-1,0 0,1-1,-1 0,15 3,12 2,65 5,-93-12,485 7,-280-11,-76 2,154 3,-165 12,-53-5,-64-7,-1-1,0 1,0 0,0 1,0 0,0 0,-1 0,1 1,6 4,54 48,-22-18,-31-28,0-1,1 0,0-1,1-1,-1-1,1 0,0-1,1 0,-1-2,27 3,38 7,-1 3,-1 4,93 36,-141-42,-1 2,0 1,28 22,23 13,46 24,19 20,-136-91,27 16,-1 0,-1 3,51 43,-85-66,1 0,-1 1,1-1,-1 0,0 1,1-1,-1 1,0 0,0-1,0 1,0 0,0 0,-1 0,1-1,-1 1,1 0,-1 0,1 0,-1 0,0 0,0 0,0 0,0 3,-1-3,0 0,0 0,-1-1,1 1,0 0,-1 0,1 0,-1-1,0 1,1-1,-1 1,0-1,0 0,0 0,0 0,-4 2,-7 2,0-1,0 0,0-1,-1-1,-17 2,-68 0,0-4,0-5,0-4,0-4,2-5,-112-34,98 21,-237-82,317 99,0 2,0 2,-1 0,0 3,-1 0,1 2,-1 1,-38 1,39 2,-1-1,1-2,-43-11,41 7,0 2,-63-3,-558 11,642-2,0 0,1 1,-1 0,0 1,-19 6,28-6,-1-1,1 1,-1 0,1 1,0-1,0 1,0 0,0 0,1 0,-1 1,1-1,0 1,0 0,0 0,0 0,0 0,-2 6,-93 175,88-169,-1-1,-19 20,-13 17,33-39,7-10,0 1,0-1,1 1,-1 0,1 0,0 0,-1 4,2-7,1-1,0 1,0-1,0 1,0 0,0-1,0 1,0-1,0 1,0 0,0-1,1 1,-1-1,0 1,0 0,0-1,1 1,-1-1,0 1,1-1,-1 1,1 0,0 0,0 0,1 0,-1-1,1 1,-1 0,1 0,-1-1,1 1,-1-1,1 1,-1-1,3 0,56 6,0-3,65-6,-34 1,-37 1,296 3,-236 4,120 21,-126-7,-39-6,0-3,118 3,-139-15,1 3,-1 1,1 2,64 17,22 3,-103-20,22 2,-33-5,0 1,-1 0,1 1,-1 2,0 0,0 1,0 1,25 14,3 13,-34-24,0-1,27 15,244 131,-91-47,-126-80,-140-35,-143-26,-419-79,587 99,0-2,1-1,0-3,-82-46,81 40,0 3,-1 1,-76-20,0 1,-13-8,-67-24,164 55,16 7,0-1,0-1,1-1,-26-17,12 3,-48-23,-129-68,196 107,-2 0,1 1,-1 1,0 0,0 2,-1 0,0 2,0 0,0 1,-1 2,-36 0,49 3,0 0,0 0,0 0,0 1,1 1,-1-1,1 2,0-1,0 1,0 0,1 0,-1 1,-9 10,-7 10,0 1,-23 36,23-30,-83 131,-2 0,86-136,-2-1,-30 25,33-32,0 1,1 1,-32 45,48-59,2 0,-1 1,1-1,0 1,1 0,0 0,1 0,-1 0,1 12,1-11,-1 1,0-1,-1 0,0 1,-1-1,-7 18,4-15,1 1,0 0,-4 22,6-23,0-1,0 0,-1 0,-1 0,-10 19,3-11,-14 22,-60 76,63-93,-1-1,-1-1,-1-1,-1-2,-1 0,-49 26,-13 3,-2-4,-133 46,109-46,35-11,71-29,1-1,0 2,0-1,-13 12,-13 7,-177 115,164-112,-84 34,0 7,131-68,-185 77,92-44,44-14,-65 15,92-28,0 2,-36 16,-13 6,39-18,-34 18,36-14,-39 12,-32 7,-79 23,85-27,-11 3,58-20,1 2,1 2,-74 40,117-56,0 1,-1 1,1-1,1 1,-1-1,0 1,1 0,0 1,-1-1,2 0,-1 1,1 0,-1-1,1 1,0 0,-1 7,0-1,1 0,0 1,1-1,0 1,0-1,2 17,0-25,-1 0,1-1,-1 1,1 0,0 0,0-1,0 1,0-1,0 1,1-1,-1 1,1-1,0 0,0 0,-1 0,5 4,-1-3,-1 0,1-1,-1 1,1-1,0 0,0 0,0 0,8 1,9 1,1-1,0-2,31-1,-29 0,67 1,357-11,-410 7,-1-1,1-3,-1-1,-1-1,1-2,-2-2,64-32,58-52,251-200,-334 233,50-37,-109 90,150-100,54-24,-164 93,-2-2,-3-2,-1-2,59-75,-69 73,52-55,-78 91,0 1,1 1,1 0,0 1,21-11,12-1,0 2,69-19,108-15,-53 14,-6 0,105-30,-165 34,156-77,-228 99,69-21,-75 27,-1 0,0-2,-1 0,39-24,-52 27,2-1,-1 2,1 0,0 1,1 0,-1 1,1 1,30-3,8 3,77 4,-74 1,-35 0,1 2,-1 0,0 1,0 2,0 0,23 10,128 65,-154-70,43 22,52 26,-48-34,72 17,8 3,-140-43,6 2,-1 0,0 0,0 2,0-1,-1 1,0 1,0 0,0 1,11 10,1 5,-2 1,0 1,-1 0,-2 1,0 2,24 51,-29-49,1 0,28 41,-31-56,1 0,1 0,0-1,1-1,25 20,27 9,-50-32,0 0,0 1,-1 0,0 1,21 24,-22-20,11 14,-24-28,-4-4,-18-16,-26-25,-104-69,-66-22,119 77,-339-218,305 183,-146-130,187 143,32 30,-72-79,96 88,-3 1,-1 2,-1 2,-2 2,-81-49,51 45,46 26,1-2,0-1,-44-34,59 38,0-1,1 0,1-1,-14-24,-3-3,3 7,-2 1,-1 1,-1 1,-2 1,-1 2,0 1,-2 1,-1 1,-1 2,-48-23,56 31,0 0,-27-22,35 23,-1 0,0 1,0 1,-1 1,-26-10,41 18,0 0,0 0,-1 0,1 1,0-1,0 1,-1 0,1 1,0-1,-1 0,1 1,0 0,0 0,-1 1,1-1,-6 4,5-2,1 0,-1 1,1-1,-1 1,1 0,0 1,1-1,-1 1,1-1,0 1,-3 6,-1 3,1 1,1 0,0 0,1 1,1-1,0 1,-1 31,4-26,-1 4,4 44,-2-61,0-1,1 0,0 1,0-1,0 0,1 0,0 0,1-1,-1 1,8 8,-3-4,-1 1,0 0,0 0,-1 0,-1 1,0 0,-1 0,5 20,-2 12,3 56,-6-55,1 167,-2-30,-3-175,1-1,0 0,0 0,0 0,1 0,4 12,-5-18,0 1,0 0,0-1,0 1,0 0,1-1,-1 0,0 1,1-1,-1 0,1 1,-1-1,1 0,0 0,-1 0,1-1,0 1,0 0,-1-1,1 1,0-1,0 1,0-1,0 0,0 0,0 0,0 0,0 0,3-1,13-4,0-1,-1 0,0-1,0-1,0-1,25-18,0 2,48-25,-33 20,-1-2,-1-3,68-56,-114 84,0 0,1 1,18-10,22-14,-45 25,0 1,1 0,0 1,0 0,0-1,0 2,0-1,1 1,-1 0,1 0,-1 1,1-1,0 2,0-1,0 1,10 1,-7 0,0 2,0 0,0 0,0 0,-1 1,1 1,-1 0,0 0,-1 0,12 10,74 50,2-4,105 47,-39-22,-137-73,1-1,0-2,0 0,43 8,114 11,-171-28,1 0,0-1,0 0,0-1,-1-1,1 0,-1 0,1-1,-1-1,0 0,0-1,0 0,-1-1,0-1,0 1,0-1,-1-1,15-14,-17 15,0 1,0 0,0 1,1 0,0 0,0 1,0 0,1 0,0 1,-1 1,1-1,0 2,0-1,0 1,0 1,0 0,0 0,0 1,0 0,0 1,0 0,0 1,-1 0,1 0,-1 1,18 10,-19-9,0 0,0 1,-1 0,0 0,0 1,0 0,9 14,-1 1,16 35,-18-33,20 31,-3-11,-17-23,1-1,1 0,22 22,-28-33,-1 0,0 0,-1 1,0 0,-1 1,0-1,0 1,5 15,1 10,9 49,-2-11,-11-34,-2 1,-1-1,-3 1,-1 0,-4 44,1 12,2-69,-1 14,8 57,-5-85,1 0,0 0,1 0,0 0,1-1,1 0,14 24,-11-23,46 66,-20-36,54 94,-85-133,-2 1,1 0,0 0,-1 0,-1 1,1-1,-1 0,0 1,0-1,0 0,-1 1,0-1,-1 1,1-1,-1 1,-4 11,2-9,-1 0,0-1,0 1,-1-1,0 0,0 0,-1-1,0 1,-1-1,-12 11,15-15,-123 107,-186 123,292-221,-1-1,0-1,-28 9,20-8,3 0,-50 31,52-27,0-2,-35 15,-9-8,0-3,-114 13,74-14,81-10,-49 18,51-15,0-1,-32 5,-271 50,307-57,-24 6,-83 34,50-13,-43 21,13 9,-150 112,116-75,-55 44,127-84,3 3,2 3,-102 134,142-161,9-14,-23 28,39-52,1-1,-1 0,1 1,-1-1,1 1,-1-1,1 1,-1-1,1 1,0 0,-1-1,1 1,0-1,0 1,-1 0,1-1,0 1,0 0,0-1,0 1,0 0,0-1,0 1,0 0,0-1,0 1,0 0,0-1,1 1,-1-1,0 1,0 0,1-1,-1 1,0-1,1 1,-1 0,1 0,1 0,1 1,-1-1,0 0,1 0,-1 0,1 0,0 0,-1 0,5 0,25 4,-1-2,0-2,1 0,59-8,128-31,-201 34,43-8,0-3,106-40,-156 48,1 0,-1 0,-1-1,1-1,-2 1,1-2,-1 1,0-1,-1-1,8-11,-4 5,1 1,28-27,81-61,88-80,-204 178,0 0,-1-1,0 1,-1-1,1 0,-1 0,-1-1,1 1,-1-1,-1 0,1 0,-1 0,-1 0,1 0,-1-12,0-12,-2 0,-7-54,3 46,-1-15,-5-39,4 1,6-124,3 193,2 0,0 0,2 0,0 1,2 0,1 0,0 1,24-39,-15 33,2 0,1 2,2 0,0 2,42-35,-13 19,2 2,60-32,114-48,-8 26,-58 26,-121 45,-1-2,43-31,-83 54,17-12,0-1,-1 0,27-30,-32 27,0 0,13-29,4-7,-2 11,1 2,2 0,2 2,45-42,-13 16,-63 63,1-1,-1 1,0-1,0 1,1 0,-1-1,0 1,1 0,-1-1,0 1,1 0,-1 0,1-1,-1 1,0 0,1 0,-1 0,1 0,-1-1,1 1,-1 0,0 0,1 0,-1 0,1 0,-1 0,1 0,-1 0,1 0,-1 0,1 1,-1-1,0 0,1 0,-1 0,1 0,-1 1,1-1,-1 0,0 0,1 1,-1-1,0 0,1 1,-1-1,0 0,0 1,1-1,-1 1,0-1,1 1,2 27,-4-15,0 1,-1-1,-1 0,0 0,-1 0,-7 18,-42 73,8-30,-3-1,-4-3,-103 109,-210 168,-518 380,442-418,190-183,228-115,-136 73,-268 152,259-140,-55 41,559-359,-168 111,67-48,94-98,-104 80,989-840,-1069 890,119-117,-262 242,43-53,-41 51,-1-1,0 1,-1-1,1 0,-1 0,0 0,0-1,0 1,-1 0,1-8,-2 12,0 0,0 1,0-1,0 0,0 1,0-1,0 0,0 0,0 1,-1-1,1 0,0 1,0-1,-1 0,1 1,-1-1,1 1,0-1,-1 0,1 1,-1-1,1 1,-1 0,0-1,1 1,-1-1,0 1,1 0,-1-1,1 1,-1 0,0 0,0-1,1 1,-1 0,0 0,1 0,-1 0,0 0,0 0,1 0,-1 0,0 0,1 1,-1-1,-1 1,-43 13,41-13,-602 301,561-277,-196 108,-885 462,-4-103,614-278,395-162,-492 235,612-286,0 0,0-1,0 1,0 0,0-1,0 1,-1-1,1 0,0 1,0-1,-1 0,1 0,0 1,0-1,-1 0,1 0,-2-1,3 0,0 0,0 0,0 0,0 0,1 0,-1 0,0 0,1 0,-1 0,1 0,-1 0,1 0,0 0,-1 0,1 0,0 0,0 0,-1 1,1-1,0 0,2 0,41-40,3 3,1 2,73-42,-65 43,714-424,19 31,-642 350,458-291,-462 264,254-240,-357 304,38-51,-62 71,-1-1,0-1,-2 0,17-42,-21 46,0 0,2 0,0 1,26-30,15-24,-48 62,-5 8,-20 15,-163 137,-107 82,-331 179,-41-38,132-107,-2150 812,2348-974,-51-1,367-100,0 0,-31 1,47-4,-1 0,1 0,0 1,-1-1,1 0,0 0,-1-1,1 1,-1 0,1 0,0-1,-1 1,1-1,0 1,-1-1,1 0,0 1,0-1,0 0,0 0,0 0,0 0,0 0,0 0,0 0,0 0,0 0,0 0,1 0,-1-1,1 1,-1 0,1-1,-1 1,1 0,0-1,-1 1,1 0,0-1,0 1,0-1,0 1,1-2,0-6,2 1,-1-1,1 1,1 0,6-13,-5 12,10-21,1 0,1 2,1 0,2 1,1 1,1 1,1 1,1 0,34-24,21-7,3 4,104-48,189-66,-305 136,470-195,380-162,-19-35,-806 372,-2-4,-2-4,-2-4,-4-4,107-104,-7-5,136-70,-220 172,-91 66,-10 8,-16 14,-83 69,-122 80,193-145,-58 37,-2-5,-2-3,-2-4,-2-5,-103 30,-497 103,661-166,1 1,1-2,-1-1,-1-1,-46-2,77-2,0 0,0 0,0-1,1 1,-1 0,0-1,0 0,0 1,0-1,0 0,1 0,-1 0,0 0,1 0,-1 0,1-1,-1 1,1 0,0-1,-1 1,1-1,0 0,0 1,0-1,0 0,1 0,-1 1,0-1,1 0,-1 0,1 0,-1 0,1 0,0 0,0 0,0 0,0 0,1-3,0-8,1 0,1 0,0-1,8-17,-10 26,12-30,2 1,0 0,3 1,0 1,3 1,42-52,-38 48,-24 35,-1 0,0 0,0 0,0 0,0-1,0 1,0 0,0 0,0 0,0 0,0-1,0 1,0 0,0 0,0 0,0 0,0-1,0 1,0 0,0 0,0 0,0 0,0-1,0 1,0 0,0 0,-1 0,1 0,0 0,0-1,0 1,0 0,0 0,0 0,0 0,-1 0,1 0,0 0,0 0,0 0,0-1,-1 1,1 0,0 0,0 0,0 0,0 0,0 0,-1 0,1 0,0 0,0 0,0 0,0 0,-1 0,-24 9,-395 193,418-201,1 0,-1 0,0-1,1 1,-1 0,1-1,-1 1,0-1,1 0,-1 1,0-1,-2 0,4 0,0 0,-1-1,1 1,0 0,0 0,-1 0,1-1,0 1,0 0,0 0,-1-1,1 1,0 0,0-1,0 1,0 0,0 0,0-1,-1 1,1 0,0-1,0 1,0 0,0-1,0 1,0 0,0-1,0 1,0 0,1-1,-1 1,0 0,0 0,0-1,0 1,1-1,21-40,-15 31,4-8,1 0,1 1,1 0,1 1,0 1,24-19,-39 34,0 0,0 0,0 0,0 0,0 0,0 0,0 0,0 0,0 0,0 0,0 0,-1 0,1 0,0 0,0 1,0-1,0 0,0 0,0 0,0 0,0 0,0 0,0 0,0 0,0 0,0 0,0 1,0-1,0 0,0 0,0 0,0 0,0 0,0 0,0 0,0 0,0 0,0 0,0 1,1-1,-1 0,0 0,0 0,0 0,0 0,0 0,0 0,0 0,0 0,0 0,0 0,0 0,0 0,1 0,-1 0,0 0,0 0,0 0,0 0,-7 16,-15 20,-42 47,-3-4,-4-2,-3-3,-90 68,108-102,-1-1,-3-3,-88 39,129-68,0-2,-1 0,1 0,-1-2,0-1,0 0,0-2,-32-2,18 1,-60 5,15 8,-138 15,143-17,1 3,-110 34,160-41,9-2,0 0,-22 12,36-16,0 0,0 0,0 0,0 0,0 0,0 0,1 0,-1 0,0 0,0 0,0 0,0 0,0 0,0 0,0 0,0 0,0 0,0 0,0 0,0 0,0 0,0 0,0 0,0 0,1 0,-1 0,0 1,0-1,0 0,0 0,0 0,0 0,0 0,0 0,0 0,15-3,23-8,-30 8,0-1,0-1,0 0,-1 0,0 0,1-1,-2 0,1-1,9-11,-15 16,1-1,0 1,-1-1,0 1,1-1,-1 0,0 0,-1 1,1-1,0 0,-1 0,1 0,-1 0,0 0,0 0,0 0,-1 0,1 1,-1-1,1 0,-1 0,0 0,0 0,0 1,-1-1,1 1,0-1,-1 1,0-1,0 1,0 0,0 0,0-1,-2 0,-7-7,0 2,-1-1,0 1,0 1,-1 0,0 1,-24-8,2 0,27 8,15 3,25 0,-28 3,686-3,-234 5,544-49,-913 34,-1-3,-1-5,-1-3,89-38,306-166,-411 192,-26 13,0 1,87-30,-66 31,-1-3,109-59,108-88,-182 109,-27 17,59-35,-119 76,-11 10,-16 14,-32 24,-2-2,-83 52,-122 56,196-116,-308 147,293-152,-2-3,-1-4,-82 13,64-21,-121 0,-94-17,208 1,80 0,1 0,-24-6,-35-4,75 11,0 1,1-1,-1 0,0 0,0-1,0 1,1-1,-1 0,-7-5,2 0,1-1,0 0,-11-12,19 17,-9-6,0 1,-1 0,1 1,-1 0,-1 0,1 2,-1-1,0 2,-1-1,1 2,-22-3,18 0,0 0,0-1,1 0,0-2,0 0,-27-21,0 1,40 27,0 0,0 1,-1-1,1 1,0-1,-1 1,1 0,0 0,-1 0,0 1,1-1,-1 1,1 0,-1 0,1 0,-1 1,1-1,-1 1,0 0,1 0,0 0,-1 0,1 0,0 1,0 0,0-1,0 1,0 1,0-1,0 0,0 1,-3 4,-6 8,0 0,1 0,1 1,-15 33,25-48,-53 112,28-54,-3-2,-39 60,35-71,-39 44,57-74,0-2,-1 0,-1 0,-1-2,0 0,-23 13,-213 95,232-114,-1-1,0 0,0-2,0 0,-32-1,-25 3,21 0,30-4,1 2,-42 10,65-12,-1 0,1-1,-1 1,1-1,-1 0,1 0,-1-1,0 1,1-1,-1 0,1 0,0 0,-6-3,-5-3,0-1,-19-13,22 13,0 0,-1 1,-16-7,24 12,1 0,0 0,0-1,0 0,1 0,-1 0,1 0,-1 0,1-1,0 1,-5-9,6 8,-1 0,0 0,-1 0,1 0,-1 0,0 1,1 0,-2 0,1 0,0 0,-7-3,-7-1,-1 1,0 1,0 0,0 2,0 0,-37 0,102 27,259 145,-160-86,559 302,16-32,-658-325,773 318,-796-334,0-1,1-1,0-3,70 5,-88-11,165 13,-150-9,-1 1,1 2,34 13,-52-12,-1 1,0 1,-1 0,0 1,-1 1,0 0,-1 1,17 21,16 17,3-2,1-2,3-3,1-2,86 49,-66-47,-39-23,74 34,-108-55,-1 0,1 0,-1 0,0-1,1 1,-1-1,1 0,-1 1,1-1,-1 0,1 0,-1-1,1 1,-1 0,1-1,-1 0,1 1,-1-1,0 0,1 0,-1-1,0 1,0 0,0-1,0 1,0-1,0 0,0 1,-1-1,1 0,-1 0,1 0,-1 0,0-1,1 1,0-3,4-9,-1 0,0-1,-1 1,4-28,-5 22,17-78,-5-2,3-105,6-146,1-30,-25 358,2 1,0 0,2-1,0 1,2 0,0 1,1 0,1 0,1 0,1 1,1 0,1 1,1 0,0 1,1 1,17-16,151-128,-39 38,-143 123,193-191,-171 170,1 2,0 0,2 1,0 1,1 2,33-15,52-32,-102 57,1 0,0 0,0 1,0 1,1 0,0 0,-1 1,21-2,9 2,42 3,-30 0,398 2,-433-2,1 1,31 7,-30-5,0-1,24 2,-28-5,1 0,1 0,-1 1,0 1,29 7,-43-8,1 0,0-1,-1 1,0 0,1 0,-1 1,1-1,-1 0,0 1,0 0,0-1,0 1,0 0,0 0,-1 0,1 0,0 0,-1 1,0-1,1 0,-1 1,0-1,0 1,-1-1,1 1,0-1,-1 1,1 0,-1-1,0 1,0-1,0 1,0 0,-1-1,1 1,-2 4,-2 5,0 1,-1-1,0-1,-1 1,0-1,0 0,-2 0,1-1,-1 0,-1 0,-16 14,11-11,-1-1,-1-1,0 0,-1-1,0-1,0-1,-23 8,7-5,-1-2,0-2,-1-1,1-1,-1-2,0-2,0-1,0-1,1-2,-1-2,1-1,0-2,0-1,1-1,0-2,1-2,0-1,1-1,-45-32,22 10,2-2,2-3,1-1,3-3,-60-78,80 89,1-2,2 0,1-1,3-1,1-1,2-1,2 0,-17-86,23 61,4 0,5-87,0 114,-1 38,0-1,0 1,0-1,0 1,0-1,0 1,-1-1,0 1,1-1,-1 1,0 0,0-1,0 1,0 0,0 0,-1-1,1 1,-1 0,-2-2,2 3,0 0,0 0,0 0,0 0,0 1,-1-1,1 1,0-1,-1 1,1 0,0 0,-1 0,1 0,0 0,-1 0,1 1,0-1,-1 1,1-1,-4 3,-19 7,0 2,0 0,1 2,1 1,0 1,1 0,-34 34,47-40,-11 9,-23 30,38-43,1 1,-1-1,1 1,1 0,-1 0,1 0,1 1,-1-1,-1 12,4-19,0 1,-1-1,1 1,0-1,0 1,0-1,0 0,0 1,0-1,0 1,0-1,0 1,0-1,0 1,0-1,1 1,-1-1,0 1,0-1,0 1,1-1,-1 0,0 1,1-1,-1 1,0-1,1 0,-1 1,0-1,1 0,-1 1,1-1,-1 0,1 0,19-2,23-22,246-216,-250 205,106-104,-120 111,-2-1,-1-1,26-45,-46 71,0 0,1 1,0-1,0 1,0 0,0 0,1 0,-1 0,1 0,0 1,-1-1,1 1,9-3,2 0,0 0,26-3,-23 4,270-36,-178 27,387-33,-484 45,0 1,0 1,1-1,-1 2,14 3,-24-4,0 0,0-1,-1 2,1-1,-1 0,1 0,-1 1,0-1,1 1,-1 0,0 0,0 0,0 0,0 0,0 0,-1 0,1 1,-1-1,1 1,-1-1,0 1,0-1,0 1,0 0,-1 0,1-1,-1 1,1 5,-2 3,0-1,0 0,-1 0,0 0,0 0,-1-1,-1 1,0-1,0 1,-8 12,-12 16,-28 36,33-49,-20 27,-3-2,-2-2,-2-2,-2-2,-2-2,-1-2,-3-3,0-1,-98 44,89-56,-1-3,-1-3,-101 14,154-29,-16-2,28-1,0-1,0 1,0 0,0 0,0-1,-1 1,1 0,0 0,0-1,0 1,0 0,0 0,0-1,0 1,0 0,0-1,0 1,0 0,0 0,0-1,0 1,1 0,-1 0,0-1,0 1,0 0,0 0,0-1,1 1,-1 0,0 0,0 0,0-1,1 1,-1 0,0 0,0 0,0 0,1 0,-1-1,0 1,0 0,1 0,47-31,-35 24,58-36,145-97,-215 140,0-1,0 1,-1-1,1 1,0 0,0-1,0 0,-1 1,1-1,0 1,-1-1,1 0,-1 0,1 1,-1-1,1 0,-1 0,1 0,-1 0,0 1,1-2,-3 2,0 0,1 0,-1 0,0 0,1 0,-1 1,1-1,-1 1,0-1,1 1,-1 0,1-1,-2 2,-262 147,140-74,-307 192,-497 400,869-619,1 3,3 3,2 2,-90 120,-158 270,272-401,-2-3,-51 53,82-95,0 1,1-1,-1 1,0-1,1 1,-1-1,0 1,1 0,-1-1,1 1,-1 0,1-1,-1 1,1 0,0-1,-1 1,1 0,0 0,0 0,-1 0,1-1,0 1,0 0,0 0,0 0,0 0,0-1,0 1,0 0,1 0,-1 0,0 0,0-1,1 1,-1 0,0 0,1-1,-1 1,1 0,-1-1,1 1,-1 0,1-1,0 1,-1-1,1 1,0 0,4 1,0 1,0-1,0-1,0 1,0-1,0 0,6 1,40 3,0-1,1-4,-1-1,0-2,0-3,0-2,80-24,-54 8,-1-3,-1-4,-2-3,78-49,-113 59,-1-1,-2-2,39-37,-53 43,-1-1,-1-1,-1 0,-1-2,24-44,-5-4,150-327,-138 292,18-52,-59 143,-5 11,1 1,-1-1,0 0,-1 0,2-7,-3 12,0 0,0-1,0 1,0 0,0 0,-1 0,1 0,0 0,0 0,-1 0,1 0,-1 0,1 0,-1 0,1 0,-1 0,1 0,-1 0,0 0,0 0,1 1,-1-1,0 0,0 0,0 1,0-1,0 1,0-1,0 1,0-1,0 1,0 0,-2-1,-10-1,0 0,-1 1,1 1,0 0,-1 1,1 1,-15 3,11-3,0 1,1-2,-31-1,45 0,0 0,1 0,-1-1,0 1,0-1,1 1,-1-1,0 0,1 0,-1 1,1-1,-1 0,1 0,-1-1,1 1,0 0,-1 0,1-1,0 1,0-1,0 1,0-1,0 1,0-1,1 0,-1 1,0-1,1 0,-1 1,1-1,0 0,0 0,0 0,0 0,0-1,0-8,1 1,1 0,-1-1,7-16,-8 26,10-28,2-1,0 1,2 1,1 1,2 0,35-45,8 2,69-63,-60 61,70-92,-69 79,-24 31,47-74,-80 104,-13 24,0 0,0 0,0 0,0 0,-1 1,1-1,0 0,0 0,0 0,0 0,0 0,0 0,-1 0,1 0,0 0,0 0,0 0,0 0,0 0,-1 0,1 0,0 0,0 0,0 0,0 0,0 0,-1 0,1 0,0 0,0 0,0 0,0 0,0 0,-1 0,1 0,0 0,0 0,0 0,0 0,0-1,0 1,0 0,-1 0,1 0,0 0,0 0,0 0,0-1,0 1,0 0,0 0,0 0,0 0,0 0,0-1,0 1,0 0,-14 11,-65 63,-3-4,-179 117,-287 137,-66 43,480-277,4 6,-164 156,225-184,-88 115,127-143,2 1,2 1,2 1,-31 79,38-69,13-37,-1-1,-1 1,0-1,-17 29,-57 71,47-68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3" tIns="47102" rIns="94203" bIns="471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5"/>
            <a:ext cx="5681980" cy="3696713"/>
          </a:xfrm>
          <a:prstGeom prst="rect">
            <a:avLst/>
          </a:prstGeom>
        </p:spPr>
        <p:txBody>
          <a:bodyPr vert="horz" lIns="94203" tIns="47102" rIns="94203" bIns="471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customXml" Target="../ink/ink2.xml"/><Relationship Id="rId10" Type="http://schemas.openxmlformats.org/officeDocument/2006/relationships/image" Target="../media/image34.png"/><Relationship Id="rId4" Type="http://schemas.openxmlformats.org/officeDocument/2006/relationships/image" Target="../media/image310.png"/><Relationship Id="rId9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10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customXml" Target="../ink/ink8.xml"/><Relationship Id="rId1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customXml" Target="../ink/ink11.xml"/><Relationship Id="rId21" Type="http://schemas.openxmlformats.org/officeDocument/2006/relationships/customXml" Target="../ink/ink20.xml"/><Relationship Id="rId34" Type="http://schemas.openxmlformats.org/officeDocument/2006/relationships/image" Target="../media/image51.png"/><Relationship Id="rId7" Type="http://schemas.openxmlformats.org/officeDocument/2006/relationships/customXml" Target="../ink/ink13.xml"/><Relationship Id="rId12" Type="http://schemas.openxmlformats.org/officeDocument/2006/relationships/image" Target="../media/image40.png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33" Type="http://schemas.openxmlformats.org/officeDocument/2006/relationships/customXml" Target="../ink/ink26.xml"/><Relationship Id="rId2" Type="http://schemas.openxmlformats.org/officeDocument/2006/relationships/image" Target="../media/image30.pn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customXml" Target="../ink/ink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customXml" Target="../ink/ink15.xml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customXml" Target="../ink/ink19.xml"/><Relationship Id="rId31" Type="http://schemas.openxmlformats.org/officeDocument/2006/relationships/customXml" Target="../ink/ink25.xml"/><Relationship Id="rId4" Type="http://schemas.openxmlformats.org/officeDocument/2006/relationships/image" Target="../media/image35.png"/><Relationship Id="rId9" Type="http://schemas.openxmlformats.org/officeDocument/2006/relationships/customXml" Target="../ink/ink14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customXml" Target="../ink/ink23.xml"/><Relationship Id="rId30" Type="http://schemas.openxmlformats.org/officeDocument/2006/relationships/image" Target="../media/image49.png"/><Relationship Id="rId35" Type="http://schemas.openxmlformats.org/officeDocument/2006/relationships/customXml" Target="../ink/ink27.xml"/><Relationship Id="rId8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en.wiktionary.org/wiki/PB%26J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tmp"/><Relationship Id="rId4" Type="http://schemas.openxmlformats.org/officeDocument/2006/relationships/image" Target="../media/image73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6E5D-0C2B-8388-82B9-3B61E3BD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05E9-872D-A690-3099-E1071C88D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95AEF-3C23-E4D8-7848-8D66F326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1E4B1-19B8-92B7-8C6C-B5F868B0E8EC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CFFB4-8B5F-D265-636A-13D0AD38C61A}"/>
              </a:ext>
            </a:extLst>
          </p:cNvPr>
          <p:cNvSpPr txBox="1"/>
          <p:nvPr/>
        </p:nvSpPr>
        <p:spPr>
          <a:xfrm>
            <a:off x="5771609" y="3997484"/>
            <a:ext cx="234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Seven</a:t>
            </a:r>
            <a:br>
              <a:rPr lang="en-US" sz="2400" dirty="0"/>
            </a:br>
            <a:r>
              <a:rPr lang="en-US" sz="2400" dirty="0"/>
              <a:t>27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6AC71-3CF3-485B-DD6C-709BBA61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DF9B4-A499-47F3-BD1C-BC0B1B941662}"/>
              </a:ext>
            </a:extLst>
          </p:cNvPr>
          <p:cNvSpPr txBox="1"/>
          <p:nvPr/>
        </p:nvSpPr>
        <p:spPr>
          <a:xfrm>
            <a:off x="3288589" y="1200656"/>
            <a:ext cx="1161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Sun Tzu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E882A-ADCF-48BC-AC31-8DF4A8EDF2B3}"/>
              </a:ext>
            </a:extLst>
          </p:cNvPr>
          <p:cNvSpPr txBox="1"/>
          <p:nvPr/>
        </p:nvSpPr>
        <p:spPr>
          <a:xfrm>
            <a:off x="2932684" y="51539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Know yourself as you know your enemy, and you will win all battles. 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DCB6E-0535-40B9-9DB9-5C05C5820CB3}"/>
              </a:ext>
            </a:extLst>
          </p:cNvPr>
          <p:cNvSpPr txBox="1"/>
          <p:nvPr/>
        </p:nvSpPr>
        <p:spPr>
          <a:xfrm>
            <a:off x="1809750" y="95443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/>
              <a:t>孙子</a:t>
            </a:r>
            <a:endParaRPr lang="en-US" sz="4400" dirty="0"/>
          </a:p>
        </p:txBody>
      </p:sp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DDB566FE-13F9-4BB7-BB2B-F26B61EB2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r="13507"/>
          <a:stretch/>
        </p:blipFill>
        <p:spPr>
          <a:xfrm>
            <a:off x="8886825" y="482025"/>
            <a:ext cx="2428875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068F11-6994-477D-BC2B-A9BBEA9DE9A3}"/>
              </a:ext>
            </a:extLst>
          </p:cNvPr>
          <p:cNvSpPr txBox="1"/>
          <p:nvPr/>
        </p:nvSpPr>
        <p:spPr>
          <a:xfrm>
            <a:off x="9243206" y="3876675"/>
            <a:ext cx="171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Art of War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01D7E-9A48-4C51-9854-18250B5D3FF4}"/>
              </a:ext>
            </a:extLst>
          </p:cNvPr>
          <p:cNvSpPr txBox="1"/>
          <p:nvPr/>
        </p:nvSpPr>
        <p:spPr>
          <a:xfrm>
            <a:off x="2505075" y="290881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/>
              <a:t>知己知彼，百战不殆。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55CAE-1909-4776-8447-E15F956D62C9}"/>
              </a:ext>
            </a:extLst>
          </p:cNvPr>
          <p:cNvSpPr txBox="1"/>
          <p:nvPr/>
        </p:nvSpPr>
        <p:spPr>
          <a:xfrm>
            <a:off x="3362325" y="38629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Zhījǐzhībǐ</a:t>
            </a:r>
            <a:r>
              <a:rPr lang="en-US" sz="2800" dirty="0"/>
              <a:t>, </a:t>
            </a:r>
            <a:r>
              <a:rPr lang="en-US" sz="2800" dirty="0" err="1"/>
              <a:t>bǎizhànbúdài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22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013B30-46E8-EBD2-92EB-73B17F9C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303082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FB462-9D17-38F2-44F2-8042EA6990F9}"/>
              </a:ext>
            </a:extLst>
          </p:cNvPr>
          <p:cNvSpPr txBox="1"/>
          <p:nvPr/>
        </p:nvSpPr>
        <p:spPr>
          <a:xfrm>
            <a:off x="6660957" y="3429000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0AA3E-07E0-30A4-D46B-AA0F2ADBBBD3}"/>
              </a:ext>
            </a:extLst>
          </p:cNvPr>
          <p:cNvSpPr txBox="1"/>
          <p:nvPr/>
        </p:nvSpPr>
        <p:spPr>
          <a:xfrm>
            <a:off x="1346007" y="87630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 …</a:t>
            </a:r>
          </a:p>
        </p:txBody>
      </p:sp>
    </p:spTree>
    <p:extLst>
      <p:ext uri="{BB962C8B-B14F-4D97-AF65-F5344CB8AC3E}">
        <p14:creationId xmlns:p14="http://schemas.microsoft.com/office/powerpoint/2010/main" val="13677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D970E-2914-665B-B15A-7DB9D2C57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C0911-18C8-7999-A2FD-927C2F8B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902ED-185F-98B8-30F3-986B824FB86E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E77ED-A3BC-7470-C444-F2657620B818}"/>
              </a:ext>
            </a:extLst>
          </p:cNvPr>
          <p:cNvSpPr txBox="1"/>
          <p:nvPr/>
        </p:nvSpPr>
        <p:spPr>
          <a:xfrm>
            <a:off x="2657139" y="2312894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- An exercise in diplomatic negotiations -</a:t>
            </a:r>
          </a:p>
          <a:p>
            <a:endParaRPr lang="en-US" sz="2400" dirty="0"/>
          </a:p>
          <a:p>
            <a:r>
              <a:rPr lang="en-US" sz="2400" dirty="0"/>
              <a:t>You will be negotiating as representatives of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74C0DC-ABE8-7494-20AE-0EC9E70CAF50}"/>
              </a:ext>
            </a:extLst>
          </p:cNvPr>
          <p:cNvGraphicFramePr>
            <a:graphicFrameLocks noGrp="1"/>
          </p:cNvGraphicFramePr>
          <p:nvPr/>
        </p:nvGraphicFramePr>
        <p:xfrm>
          <a:off x="2312894" y="4036849"/>
          <a:ext cx="3625327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308233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Democratic People’s Republic of Korea (DPRK – North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76537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Republic of Korea (ROK – South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75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People’s Republic of China (PRC – China)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43351525"/>
                  </a:ext>
                </a:extLst>
              </a:tr>
            </a:tbl>
          </a:graphicData>
        </a:graphic>
      </p:graphicFrame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398454BB-103F-B4B8-0CFA-2662346AA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8" y="4085994"/>
            <a:ext cx="1097280" cy="5486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E704CEB-E713-EE3D-0EAF-F3E3C30B4F22}"/>
              </a:ext>
            </a:extLst>
          </p:cNvPr>
          <p:cNvGraphicFramePr>
            <a:graphicFrameLocks noGrp="1"/>
          </p:cNvGraphicFramePr>
          <p:nvPr/>
        </p:nvGraphicFramePr>
        <p:xfrm>
          <a:off x="7757639" y="4026251"/>
          <a:ext cx="2397580" cy="218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580">
                  <a:extLst>
                    <a:ext uri="{9D8B030D-6E8A-4147-A177-3AD203B41FA5}">
                      <a16:colId xmlns:a16="http://schemas.microsoft.com/office/drawing/2014/main" val="3884070862"/>
                    </a:ext>
                  </a:extLst>
                </a:gridCol>
              </a:tblGrid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Japan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13855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Russia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959061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United States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245544"/>
                  </a:ext>
                </a:extLst>
              </a:tr>
            </a:tbl>
          </a:graphicData>
        </a:graphic>
      </p:graphicFrame>
      <p:pic>
        <p:nvPicPr>
          <p:cNvPr id="13" name="Picture 12" descr="A flag with a red blue and black circle&#10;&#10;AI-generated content may be incorrect.">
            <a:extLst>
              <a:ext uri="{FF2B5EF4-FFF2-40B4-BE49-F238E27FC236}">
                <a16:creationId xmlns:a16="http://schemas.microsoft.com/office/drawing/2014/main" id="{F4B3927C-B2A7-90FC-04B4-F5DA61FB7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4" y="4846133"/>
            <a:ext cx="819350" cy="548640"/>
          </a:xfrm>
          <a:prstGeom prst="rect">
            <a:avLst/>
          </a:prstGeom>
        </p:spPr>
      </p:pic>
      <p:pic>
        <p:nvPicPr>
          <p:cNvPr id="15" name="Picture 14" descr="A red flag with yellow stars&#10;&#10;AI-generated content may be incorrect.">
            <a:extLst>
              <a:ext uri="{FF2B5EF4-FFF2-40B4-BE49-F238E27FC236}">
                <a16:creationId xmlns:a16="http://schemas.microsoft.com/office/drawing/2014/main" id="{08DB0016-BF20-7ABB-30DD-5E702DB21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8" y="5655654"/>
            <a:ext cx="818866" cy="548640"/>
          </a:xfrm>
          <a:prstGeom prst="rect">
            <a:avLst/>
          </a:prstGeom>
        </p:spPr>
      </p:pic>
      <p:pic>
        <p:nvPicPr>
          <p:cNvPr id="17" name="Picture 16" descr="A red circle on a white background&#10;&#10;AI-generated content may be incorrect.">
            <a:extLst>
              <a:ext uri="{FF2B5EF4-FFF2-40B4-BE49-F238E27FC236}">
                <a16:creationId xmlns:a16="http://schemas.microsoft.com/office/drawing/2014/main" id="{77CD84E8-49A5-14EB-D857-B14E5228D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90" y="4144701"/>
            <a:ext cx="821933" cy="548640"/>
          </a:xfrm>
          <a:prstGeom prst="rect">
            <a:avLst/>
          </a:prstGeom>
        </p:spPr>
      </p:pic>
      <p:pic>
        <p:nvPicPr>
          <p:cNvPr id="19" name="Picture 18" descr="A red white and blue flag&#10;&#10;AI-generated content may be incorrect.">
            <a:extLst>
              <a:ext uri="{FF2B5EF4-FFF2-40B4-BE49-F238E27FC236}">
                <a16:creationId xmlns:a16="http://schemas.microsoft.com/office/drawing/2014/main" id="{DF03F1C1-9EB7-041D-3A96-EA7B870BA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6" y="4882669"/>
            <a:ext cx="821317" cy="548640"/>
          </a:xfrm>
          <a:prstGeom prst="rect">
            <a:avLst/>
          </a:prstGeom>
        </p:spPr>
      </p:pic>
      <p:pic>
        <p:nvPicPr>
          <p:cNvPr id="24" name="Picture 2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6D81C4C7-0418-6738-6E0A-03ADE5EB3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9" y="5567774"/>
            <a:ext cx="1042664" cy="54864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3B64219-28ED-5879-3CFB-DCC3A11A19E5}"/>
              </a:ext>
            </a:extLst>
          </p:cNvPr>
          <p:cNvSpPr/>
          <p:nvPr/>
        </p:nvSpPr>
        <p:spPr>
          <a:xfrm>
            <a:off x="1032734" y="388255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E340535-F80D-6637-56E7-0AFE28750DCE}"/>
              </a:ext>
            </a:extLst>
          </p:cNvPr>
          <p:cNvSpPr/>
          <p:nvPr/>
        </p:nvSpPr>
        <p:spPr>
          <a:xfrm>
            <a:off x="962114" y="469290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3BADF2D-E18F-6FB7-C526-22132C1A3CB8}"/>
              </a:ext>
            </a:extLst>
          </p:cNvPr>
          <p:cNvSpPr/>
          <p:nvPr/>
        </p:nvSpPr>
        <p:spPr>
          <a:xfrm>
            <a:off x="997424" y="550844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7F0541-193B-BD1C-1CEC-D3884BBDB8F7}"/>
              </a:ext>
            </a:extLst>
          </p:cNvPr>
          <p:cNvSpPr/>
          <p:nvPr/>
        </p:nvSpPr>
        <p:spPr>
          <a:xfrm>
            <a:off x="6343567" y="4014653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E29086F-6BFD-40AE-99C3-9A6EA5911CD5}"/>
              </a:ext>
            </a:extLst>
          </p:cNvPr>
          <p:cNvSpPr/>
          <p:nvPr/>
        </p:nvSpPr>
        <p:spPr>
          <a:xfrm>
            <a:off x="6343567" y="4779432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4F1837E-2877-7187-BD74-EFAFA05710C8}"/>
              </a:ext>
            </a:extLst>
          </p:cNvPr>
          <p:cNvSpPr/>
          <p:nvPr/>
        </p:nvSpPr>
        <p:spPr>
          <a:xfrm>
            <a:off x="6431421" y="5446983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5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1F7784-279D-6594-2418-EA987B33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B32723-C9E3-9BD8-A73A-9266A506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EFC68-B88E-40C1-00A5-87DE9B920231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D808E-4DEF-D0EE-CA1F-2241CE174696}"/>
              </a:ext>
            </a:extLst>
          </p:cNvPr>
          <p:cNvSpPr txBox="1"/>
          <p:nvPr/>
        </p:nvSpPr>
        <p:spPr>
          <a:xfrm>
            <a:off x="2657139" y="2312894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- An exercise in diplomatic negotiations -</a:t>
            </a:r>
          </a:p>
          <a:p>
            <a:endParaRPr lang="en-US" sz="2400" dirty="0"/>
          </a:p>
          <a:p>
            <a:r>
              <a:rPr lang="en-US" sz="2400" dirty="0"/>
              <a:t>You will be negotiating as representatives of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CEBCC8-7D93-1045-DC80-9D00D93F9038}"/>
              </a:ext>
            </a:extLst>
          </p:cNvPr>
          <p:cNvGraphicFramePr>
            <a:graphicFrameLocks noGrp="1"/>
          </p:cNvGraphicFramePr>
          <p:nvPr/>
        </p:nvGraphicFramePr>
        <p:xfrm>
          <a:off x="2312894" y="4036849"/>
          <a:ext cx="3625327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308233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Democratic People’s Republic of Korea (DPRK – North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76537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Republic of Korea (ROK – South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75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People’s Republic of China (PRC – China)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43351525"/>
                  </a:ext>
                </a:extLst>
              </a:tr>
            </a:tbl>
          </a:graphicData>
        </a:graphic>
      </p:graphicFrame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F3E4B0F9-ADAF-9CC7-0A2E-F3BEEDDB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8" y="4085994"/>
            <a:ext cx="1097280" cy="5486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032184-1F54-14E2-BD05-33B909F3C059}"/>
              </a:ext>
            </a:extLst>
          </p:cNvPr>
          <p:cNvGraphicFramePr>
            <a:graphicFrameLocks noGrp="1"/>
          </p:cNvGraphicFramePr>
          <p:nvPr/>
        </p:nvGraphicFramePr>
        <p:xfrm>
          <a:off x="7757639" y="4026251"/>
          <a:ext cx="2397580" cy="218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580">
                  <a:extLst>
                    <a:ext uri="{9D8B030D-6E8A-4147-A177-3AD203B41FA5}">
                      <a16:colId xmlns:a16="http://schemas.microsoft.com/office/drawing/2014/main" val="3884070862"/>
                    </a:ext>
                  </a:extLst>
                </a:gridCol>
              </a:tblGrid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Japan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13855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Russia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959061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United States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245544"/>
                  </a:ext>
                </a:extLst>
              </a:tr>
            </a:tbl>
          </a:graphicData>
        </a:graphic>
      </p:graphicFrame>
      <p:pic>
        <p:nvPicPr>
          <p:cNvPr id="13" name="Picture 12" descr="A flag with a red blue and black circle&#10;&#10;AI-generated content may be incorrect.">
            <a:extLst>
              <a:ext uri="{FF2B5EF4-FFF2-40B4-BE49-F238E27FC236}">
                <a16:creationId xmlns:a16="http://schemas.microsoft.com/office/drawing/2014/main" id="{462680F4-EC52-8545-4B93-DD89F91D6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4" y="4846133"/>
            <a:ext cx="819350" cy="548640"/>
          </a:xfrm>
          <a:prstGeom prst="rect">
            <a:avLst/>
          </a:prstGeom>
        </p:spPr>
      </p:pic>
      <p:pic>
        <p:nvPicPr>
          <p:cNvPr id="15" name="Picture 14" descr="A red flag with yellow stars&#10;&#10;AI-generated content may be incorrect.">
            <a:extLst>
              <a:ext uri="{FF2B5EF4-FFF2-40B4-BE49-F238E27FC236}">
                <a16:creationId xmlns:a16="http://schemas.microsoft.com/office/drawing/2014/main" id="{9B1F5F45-B867-94F6-1FED-9CE3214E5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8" y="5655654"/>
            <a:ext cx="818866" cy="548640"/>
          </a:xfrm>
          <a:prstGeom prst="rect">
            <a:avLst/>
          </a:prstGeom>
        </p:spPr>
      </p:pic>
      <p:pic>
        <p:nvPicPr>
          <p:cNvPr id="17" name="Picture 16" descr="A red circle on a white background&#10;&#10;AI-generated content may be incorrect.">
            <a:extLst>
              <a:ext uri="{FF2B5EF4-FFF2-40B4-BE49-F238E27FC236}">
                <a16:creationId xmlns:a16="http://schemas.microsoft.com/office/drawing/2014/main" id="{52FCF63D-8C5E-EB33-C921-98124038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90" y="4144701"/>
            <a:ext cx="821933" cy="548640"/>
          </a:xfrm>
          <a:prstGeom prst="rect">
            <a:avLst/>
          </a:prstGeom>
        </p:spPr>
      </p:pic>
      <p:pic>
        <p:nvPicPr>
          <p:cNvPr id="19" name="Picture 18" descr="A red white and blue flag&#10;&#10;AI-generated content may be incorrect.">
            <a:extLst>
              <a:ext uri="{FF2B5EF4-FFF2-40B4-BE49-F238E27FC236}">
                <a16:creationId xmlns:a16="http://schemas.microsoft.com/office/drawing/2014/main" id="{65B5AED3-2D4F-7C2A-92D3-429DC6EFB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6" y="4882669"/>
            <a:ext cx="821317" cy="548640"/>
          </a:xfrm>
          <a:prstGeom prst="rect">
            <a:avLst/>
          </a:prstGeom>
        </p:spPr>
      </p:pic>
      <p:pic>
        <p:nvPicPr>
          <p:cNvPr id="24" name="Picture 2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6BF32009-B224-1ACD-9F42-F9FBEF62C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9" y="5567774"/>
            <a:ext cx="104266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and a snake&#10;&#10;AI-generated content may be incorrect.">
            <a:extLst>
              <a:ext uri="{FF2B5EF4-FFF2-40B4-BE49-F238E27FC236}">
                <a16:creationId xmlns:a16="http://schemas.microsoft.com/office/drawing/2014/main" id="{190B0253-D013-834B-DCD0-0B1B3DB59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68" y="901480"/>
            <a:ext cx="8192210" cy="1135478"/>
          </a:xfrm>
          <a:prstGeom prst="rect">
            <a:avLst/>
          </a:prstGeom>
        </p:spPr>
      </p:pic>
      <p:pic>
        <p:nvPicPr>
          <p:cNvPr id="5" name="Picture 4" descr="A cartoon of a beaver and a tiger&#10;&#10;AI-generated content may be incorrect.">
            <a:extLst>
              <a:ext uri="{FF2B5EF4-FFF2-40B4-BE49-F238E27FC236}">
                <a16:creationId xmlns:a16="http://schemas.microsoft.com/office/drawing/2014/main" id="{703B788E-669A-2E85-CB37-09CED504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3" y="2842209"/>
            <a:ext cx="8230313" cy="1173582"/>
          </a:xfrm>
          <a:prstGeom prst="rect">
            <a:avLst/>
          </a:prstGeom>
        </p:spPr>
      </p:pic>
      <p:pic>
        <p:nvPicPr>
          <p:cNvPr id="7" name="Picture 6" descr="A cartoon of a rhinoceros and a panda&#10;&#10;AI-generated content may be incorrect.">
            <a:extLst>
              <a:ext uri="{FF2B5EF4-FFF2-40B4-BE49-F238E27FC236}">
                <a16:creationId xmlns:a16="http://schemas.microsoft.com/office/drawing/2014/main" id="{3386661B-CD4E-566A-752C-36044E4F3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676995"/>
            <a:ext cx="8108383" cy="122692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0195B6-F002-79F5-1294-7402F5449130}"/>
              </a:ext>
            </a:extLst>
          </p:cNvPr>
          <p:cNvGraphicFramePr>
            <a:graphicFrameLocks noGrp="1"/>
          </p:cNvGraphicFramePr>
          <p:nvPr/>
        </p:nvGraphicFramePr>
        <p:xfrm>
          <a:off x="1818912" y="2037653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AE7128-43EB-5754-2D5A-BD1E82C19E8D}"/>
              </a:ext>
            </a:extLst>
          </p:cNvPr>
          <p:cNvGraphicFramePr>
            <a:graphicFrameLocks noGrp="1"/>
          </p:cNvGraphicFramePr>
          <p:nvPr/>
        </p:nvGraphicFramePr>
        <p:xfrm>
          <a:off x="2083154" y="3989273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A89ADF-6336-8B65-6C7F-C215B8A3D55E}"/>
              </a:ext>
            </a:extLst>
          </p:cNvPr>
          <p:cNvGraphicFramePr>
            <a:graphicFrameLocks noGrp="1"/>
          </p:cNvGraphicFramePr>
          <p:nvPr/>
        </p:nvGraphicFramePr>
        <p:xfrm>
          <a:off x="1916068" y="5956520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B7FC1E-1A91-2427-78BD-44ED1243F368}"/>
              </a:ext>
            </a:extLst>
          </p:cNvPr>
          <p:cNvSpPr txBox="1"/>
          <p:nvPr/>
        </p:nvSpPr>
        <p:spPr>
          <a:xfrm>
            <a:off x="714360" y="352922"/>
            <a:ext cx="2403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PICK AN ANIMAL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223C8-6A16-5392-C054-24872D52A549}"/>
              </a:ext>
            </a:extLst>
          </p:cNvPr>
          <p:cNvSpPr txBox="1"/>
          <p:nvPr/>
        </p:nvSpPr>
        <p:spPr>
          <a:xfrm>
            <a:off x="10520979" y="5442256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</a:t>
            </a:r>
          </a:p>
          <a:p>
            <a:r>
              <a:rPr lang="en-US" dirty="0"/>
              <a:t>YOUR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AF5DD-A11B-2533-CB11-5AD8727BF7E5}"/>
              </a:ext>
            </a:extLst>
          </p:cNvPr>
          <p:cNvSpPr txBox="1"/>
          <p:nvPr/>
        </p:nvSpPr>
        <p:spPr>
          <a:xfrm>
            <a:off x="2345168" y="278672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SWIMMING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54F82-4AB3-6CD8-1988-4DBD5A17A110}"/>
              </a:ext>
            </a:extLst>
          </p:cNvPr>
          <p:cNvSpPr txBox="1"/>
          <p:nvPr/>
        </p:nvSpPr>
        <p:spPr>
          <a:xfrm>
            <a:off x="4358641" y="281469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41641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DFE5D4-CE89-4451-5945-F6652CCB76E7}"/>
              </a:ext>
            </a:extLst>
          </p:cNvPr>
          <p:cNvSpPr txBox="1"/>
          <p:nvPr/>
        </p:nvSpPr>
        <p:spPr>
          <a:xfrm>
            <a:off x="1303943" y="2728703"/>
            <a:ext cx="98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Pick in numerical order, but you can pass or give to someone else.</a:t>
            </a:r>
          </a:p>
        </p:txBody>
      </p:sp>
    </p:spTree>
    <p:extLst>
      <p:ext uri="{BB962C8B-B14F-4D97-AF65-F5344CB8AC3E}">
        <p14:creationId xmlns:p14="http://schemas.microsoft.com/office/powerpoint/2010/main" val="405328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BE3B2-DD12-DD80-B0A1-36DBAE947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13D900-D2E7-870B-0B7C-C6C5F2C5F13D}"/>
              </a:ext>
            </a:extLst>
          </p:cNvPr>
          <p:cNvGraphicFramePr>
            <a:graphicFrameLocks noGrp="1"/>
          </p:cNvGraphicFramePr>
          <p:nvPr/>
        </p:nvGraphicFramePr>
        <p:xfrm>
          <a:off x="547686" y="2527094"/>
          <a:ext cx="11268081" cy="3584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7685">
                  <a:extLst>
                    <a:ext uri="{9D8B030D-6E8A-4147-A177-3AD203B41FA5}">
                      <a16:colId xmlns:a16="http://schemas.microsoft.com/office/drawing/2014/main" val="758304087"/>
                    </a:ext>
                  </a:extLst>
                </a:gridCol>
                <a:gridCol w="1610066">
                  <a:extLst>
                    <a:ext uri="{9D8B030D-6E8A-4147-A177-3AD203B41FA5}">
                      <a16:colId xmlns:a16="http://schemas.microsoft.com/office/drawing/2014/main" val="2003736849"/>
                    </a:ext>
                  </a:extLst>
                </a:gridCol>
                <a:gridCol w="1610066">
                  <a:extLst>
                    <a:ext uri="{9D8B030D-6E8A-4147-A177-3AD203B41FA5}">
                      <a16:colId xmlns:a16="http://schemas.microsoft.com/office/drawing/2014/main" val="1776698730"/>
                    </a:ext>
                  </a:extLst>
                </a:gridCol>
                <a:gridCol w="1610066">
                  <a:extLst>
                    <a:ext uri="{9D8B030D-6E8A-4147-A177-3AD203B41FA5}">
                      <a16:colId xmlns:a16="http://schemas.microsoft.com/office/drawing/2014/main" val="820361288"/>
                    </a:ext>
                  </a:extLst>
                </a:gridCol>
                <a:gridCol w="1610066">
                  <a:extLst>
                    <a:ext uri="{9D8B030D-6E8A-4147-A177-3AD203B41FA5}">
                      <a16:colId xmlns:a16="http://schemas.microsoft.com/office/drawing/2014/main" val="6917530"/>
                    </a:ext>
                  </a:extLst>
                </a:gridCol>
                <a:gridCol w="1610066">
                  <a:extLst>
                    <a:ext uri="{9D8B030D-6E8A-4147-A177-3AD203B41FA5}">
                      <a16:colId xmlns:a16="http://schemas.microsoft.com/office/drawing/2014/main" val="1054154256"/>
                    </a:ext>
                  </a:extLst>
                </a:gridCol>
                <a:gridCol w="1610066">
                  <a:extLst>
                    <a:ext uri="{9D8B030D-6E8A-4147-A177-3AD203B41FA5}">
                      <a16:colId xmlns:a16="http://schemas.microsoft.com/office/drawing/2014/main" val="298587384"/>
                    </a:ext>
                  </a:extLst>
                </a:gridCol>
              </a:tblGrid>
              <a:tr h="166390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(South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Democratic People’s 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(North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People’s Republic of 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Russia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53058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Universe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411773668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Universe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17049711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Universe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1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16682995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FE8A4A5-A83D-631A-C602-259D124A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A4CEE-1763-8E22-0C5D-E4C75D7E2E2A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</p:spTree>
    <p:extLst>
      <p:ext uri="{BB962C8B-B14F-4D97-AF65-F5344CB8AC3E}">
        <p14:creationId xmlns:p14="http://schemas.microsoft.com/office/powerpoint/2010/main" val="279232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03A7BA-EC5E-5ABE-12C6-CA0757C03D33}"/>
              </a:ext>
            </a:extLst>
          </p:cNvPr>
          <p:cNvSpPr txBox="1"/>
          <p:nvPr/>
        </p:nvSpPr>
        <p:spPr>
          <a:xfrm>
            <a:off x="3048837" y="3566894"/>
            <a:ext cx="6530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Activity will include lunch.</a:t>
            </a:r>
          </a:p>
          <a:p>
            <a:pPr algn="ctr"/>
            <a:r>
              <a:rPr lang="en-US" sz="2800" dirty="0"/>
              <a:t>(Let me know dietary preferences if any.)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55A52-964B-D6AE-9F6D-75B6A8D911B9}"/>
              </a:ext>
            </a:extLst>
          </p:cNvPr>
          <p:cNvSpPr txBox="1"/>
          <p:nvPr/>
        </p:nvSpPr>
        <p:spPr>
          <a:xfrm>
            <a:off x="3048838" y="2138433"/>
            <a:ext cx="6094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Special reading to prep.</a:t>
            </a:r>
          </a:p>
        </p:txBody>
      </p:sp>
    </p:spTree>
    <p:extLst>
      <p:ext uri="{BB962C8B-B14F-4D97-AF65-F5344CB8AC3E}">
        <p14:creationId xmlns:p14="http://schemas.microsoft.com/office/powerpoint/2010/main" val="122154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50821-1987-DCF9-64E3-AD92E0E8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2EAFA-0B53-6114-A091-AF9CB2BE24DA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8779E-B0FE-5BAB-C7DC-99BD8C01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7" y="1351942"/>
            <a:ext cx="10163025" cy="5231737"/>
          </a:xfrm>
          <a:prstGeom prst="rect">
            <a:avLst/>
          </a:prstGeom>
        </p:spPr>
      </p:pic>
      <p:pic>
        <p:nvPicPr>
          <p:cNvPr id="14" name="Picture 13" descr="A map of israel with black text&#10;&#10;AI-generated content may be incorrect.">
            <a:extLst>
              <a:ext uri="{FF2B5EF4-FFF2-40B4-BE49-F238E27FC236}">
                <a16:creationId xmlns:a16="http://schemas.microsoft.com/office/drawing/2014/main" id="{3CB008C5-BF01-DDFF-1711-FE95CAF6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65" y="137160"/>
            <a:ext cx="3021717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439D3-5784-0403-6393-E0AF73B9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63273-2A78-FC9A-DE8A-84CC2E65F8F9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14" name="Picture 13" descr="A map of israel with black text&#10;&#10;AI-generated content may be incorrect.">
            <a:extLst>
              <a:ext uri="{FF2B5EF4-FFF2-40B4-BE49-F238E27FC236}">
                <a16:creationId xmlns:a16="http://schemas.microsoft.com/office/drawing/2014/main" id="{455E425B-1DF7-447A-F427-4A0D7844D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94" y="1363112"/>
            <a:ext cx="2417073" cy="5266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DAD5B-4AFE-5BF8-F19C-6E41088ACDDA}"/>
              </a:ext>
            </a:extLst>
          </p:cNvPr>
          <p:cNvSpPr txBox="1"/>
          <p:nvPr/>
        </p:nvSpPr>
        <p:spPr>
          <a:xfrm>
            <a:off x="5012871" y="1537637"/>
            <a:ext cx="618150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Israel-Gaza-Palestine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did you hear from last week’s guests?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did you process it?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did it change your views (if it did)?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policy solutions do you see as feasible?</a:t>
            </a:r>
          </a:p>
        </p:txBody>
      </p:sp>
    </p:spTree>
    <p:extLst>
      <p:ext uri="{BB962C8B-B14F-4D97-AF65-F5344CB8AC3E}">
        <p14:creationId xmlns:p14="http://schemas.microsoft.com/office/powerpoint/2010/main" val="2970219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91447"/>
              </p:ext>
            </p:extLst>
          </p:nvPr>
        </p:nvGraphicFramePr>
        <p:xfrm>
          <a:off x="4007793" y="556085"/>
          <a:ext cx="3894012" cy="6191328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 (16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2 (23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3 (30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4 (6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5 (13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6 (20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7 (27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8 (6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Spring Break</a:t>
                      </a: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5864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9 (20 March)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10 (27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11 (3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12 (10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13 (17 Apri)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14 (24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540208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2.91667E-6 0.336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565D1-310B-917D-150C-330475E60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1796C6-DE06-883F-B500-4EE94B23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98734"/>
            <a:ext cx="3060278" cy="3957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2357C-DA48-B2BF-1F56-F62545D11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361" y="3934204"/>
            <a:ext cx="5081398" cy="2801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92264-E021-0A4F-8CA1-FB6B969C408B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D9F922-1CB6-1628-A618-BCD1E4D57514}"/>
              </a:ext>
            </a:extLst>
          </p:cNvPr>
          <p:cNvGrpSpPr/>
          <p:nvPr/>
        </p:nvGrpSpPr>
        <p:grpSpPr>
          <a:xfrm>
            <a:off x="1304926" y="1846679"/>
            <a:ext cx="3153189" cy="1816880"/>
            <a:chOff x="2777562" y="3367043"/>
            <a:chExt cx="4879470" cy="2674834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23A6C1AF-E543-0858-9621-1A458B02CCC3}"/>
                </a:ext>
              </a:extLst>
            </p:cNvPr>
            <p:cNvSpPr/>
            <p:nvPr/>
          </p:nvSpPr>
          <p:spPr>
            <a:xfrm>
              <a:off x="2777562" y="3367043"/>
              <a:ext cx="4879470" cy="267483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3CDD128-08AB-F919-69C5-9EE166DE2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390" y="3765490"/>
              <a:ext cx="4152900" cy="1962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6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06E31-646F-86A0-7569-5F7DB011A614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3" name="Picture 2" descr="Ending the Russo-Ukrainian War: The Curious Fuss About Security Guarantees  | Cato at Liberty Blog">
            <a:extLst>
              <a:ext uri="{FF2B5EF4-FFF2-40B4-BE49-F238E27FC236}">
                <a16:creationId xmlns:a16="http://schemas.microsoft.com/office/drawing/2014/main" id="{316A5968-F482-B1C4-2D36-BAD02B8B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73" y="1350037"/>
            <a:ext cx="6431870" cy="53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486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E0503-BD11-9B37-E098-9C6E522AB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8FC86-725C-1247-BEB6-F6F79F97EA02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3" name="Picture 2" descr="Ending the Russo-Ukrainian War: The Curious Fuss About Security Guarantees  | Cato at Liberty Blog">
            <a:extLst>
              <a:ext uri="{FF2B5EF4-FFF2-40B4-BE49-F238E27FC236}">
                <a16:creationId xmlns:a16="http://schemas.microsoft.com/office/drawing/2014/main" id="{0B4F61B0-0E9B-1199-99CE-52B7722A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9" y="1741924"/>
            <a:ext cx="3656013" cy="304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4F55A-34D6-DF57-52C3-57C0847A088B}"/>
              </a:ext>
            </a:extLst>
          </p:cNvPr>
          <p:cNvSpPr txBox="1"/>
          <p:nvPr/>
        </p:nvSpPr>
        <p:spPr>
          <a:xfrm>
            <a:off x="5012871" y="1537637"/>
            <a:ext cx="65710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Ukraine-Russia-NATO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Through what lens should we look at the war?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is the status of the war … or negotiations?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united does the alliance need to be?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is the more likely outcome?</a:t>
            </a:r>
          </a:p>
        </p:txBody>
      </p:sp>
    </p:spTree>
    <p:extLst>
      <p:ext uri="{BB962C8B-B14F-4D97-AF65-F5344CB8AC3E}">
        <p14:creationId xmlns:p14="http://schemas.microsoft.com/office/powerpoint/2010/main" val="2235651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ssian President Vladimir Putin and Ukrainian President Volodymyr Zelenskyy. ">
            <a:extLst>
              <a:ext uri="{FF2B5EF4-FFF2-40B4-BE49-F238E27FC236}">
                <a16:creationId xmlns:a16="http://schemas.microsoft.com/office/drawing/2014/main" id="{D8F1382D-60DE-7EC0-5F24-B80BFB6F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" y="420153"/>
            <a:ext cx="7571014" cy="50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AE545-F061-D42A-BE2D-032B3F1DDD6D}"/>
              </a:ext>
            </a:extLst>
          </p:cNvPr>
          <p:cNvSpPr txBox="1"/>
          <p:nvPr/>
        </p:nvSpPr>
        <p:spPr>
          <a:xfrm>
            <a:off x="462642" y="5537502"/>
            <a:ext cx="8093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Russian President Vladimir Putin   Ukrainian President Volodymyr Zelenskyy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F2D81-A4E8-A0A6-BB80-961C5C4BE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8" y="6348230"/>
            <a:ext cx="1607959" cy="251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9BB04B-5C54-E65A-F8C6-CABED714EE65}"/>
              </a:ext>
            </a:extLst>
          </p:cNvPr>
          <p:cNvSpPr txBox="1"/>
          <p:nvPr/>
        </p:nvSpPr>
        <p:spPr>
          <a:xfrm>
            <a:off x="1496786" y="5863298"/>
            <a:ext cx="143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since 1999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D23F4-CF6E-0450-2993-0ADA2C906A39}"/>
              </a:ext>
            </a:extLst>
          </p:cNvPr>
          <p:cNvSpPr txBox="1"/>
          <p:nvPr/>
        </p:nvSpPr>
        <p:spPr>
          <a:xfrm>
            <a:off x="5535386" y="5900455"/>
            <a:ext cx="143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since 2019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EF55D1-0F22-F970-52E6-D08B470BE006}"/>
              </a:ext>
            </a:extLst>
          </p:cNvPr>
          <p:cNvSpPr/>
          <p:nvPr/>
        </p:nvSpPr>
        <p:spPr>
          <a:xfrm rot="392893">
            <a:off x="4315098" y="281740"/>
            <a:ext cx="5303520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4C0804-DEC2-B4F8-284D-FD58DE12C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125" y="765164"/>
            <a:ext cx="4944165" cy="365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8F9FE-FF3A-6620-EDCF-86711CB99BE6}"/>
              </a:ext>
            </a:extLst>
          </p:cNvPr>
          <p:cNvSpPr txBox="1"/>
          <p:nvPr/>
        </p:nvSpPr>
        <p:spPr>
          <a:xfrm>
            <a:off x="8556171" y="439368"/>
            <a:ext cx="18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Lean on him?</a:t>
            </a:r>
          </a:p>
          <a:p>
            <a:r>
              <a:rPr lang="en-US" sz="2400" i="1" dirty="0"/>
              <a:t>or him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11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32123 -0.001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D771F2-9D7C-4E4C-2826-50616023C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ssian President Vladimir Putin and Ukrainian President Volodymyr Zelenskyy. ">
            <a:extLst>
              <a:ext uri="{FF2B5EF4-FFF2-40B4-BE49-F238E27FC236}">
                <a16:creationId xmlns:a16="http://schemas.microsoft.com/office/drawing/2014/main" id="{0E2D3DA4-27F5-C48B-CCE5-321BA7D1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" y="420153"/>
            <a:ext cx="7571014" cy="50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902E17-5D8F-1586-8E32-6F6B2FC0B831}"/>
              </a:ext>
            </a:extLst>
          </p:cNvPr>
          <p:cNvSpPr txBox="1"/>
          <p:nvPr/>
        </p:nvSpPr>
        <p:spPr>
          <a:xfrm>
            <a:off x="462642" y="5537502"/>
            <a:ext cx="8093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Russian President Vladimir Putin   Ukrainian President Volodymyr Zelenskyy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36AAE-AF54-2551-8F56-574C857B0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8" y="6348230"/>
            <a:ext cx="1607959" cy="251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34425-4952-1032-AF3D-66770399AD3D}"/>
              </a:ext>
            </a:extLst>
          </p:cNvPr>
          <p:cNvSpPr txBox="1"/>
          <p:nvPr/>
        </p:nvSpPr>
        <p:spPr>
          <a:xfrm>
            <a:off x="1496786" y="5863298"/>
            <a:ext cx="143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since 1999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EFF4C-9A19-4667-7D7C-4739CBF0D066}"/>
              </a:ext>
            </a:extLst>
          </p:cNvPr>
          <p:cNvSpPr txBox="1"/>
          <p:nvPr/>
        </p:nvSpPr>
        <p:spPr>
          <a:xfrm>
            <a:off x="5535386" y="5900455"/>
            <a:ext cx="1431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since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9DA99-57AE-0AD6-554F-E9A141AB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125" y="765164"/>
            <a:ext cx="4944165" cy="3658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151A7D-E466-B40F-84B2-5DA05973292B}"/>
              </a:ext>
            </a:extLst>
          </p:cNvPr>
          <p:cNvSpPr txBox="1"/>
          <p:nvPr/>
        </p:nvSpPr>
        <p:spPr>
          <a:xfrm>
            <a:off x="8556171" y="439368"/>
            <a:ext cx="18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Lean on him?</a:t>
            </a:r>
          </a:p>
          <a:p>
            <a:r>
              <a:rPr lang="en-US" sz="2400" i="1" dirty="0"/>
              <a:t>or him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792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32123 -0.0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EEEB7-2C03-5422-EBFA-0FE5E2F5D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C4197-D625-58D9-B0FA-410548AC9668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3" name="Picture 2" descr="Ending the Russo-Ukrainian War: The Curious Fuss About Security Guarantees  | Cato at Liberty Blog">
            <a:extLst>
              <a:ext uri="{FF2B5EF4-FFF2-40B4-BE49-F238E27FC236}">
                <a16:creationId xmlns:a16="http://schemas.microsoft.com/office/drawing/2014/main" id="{7362FA89-C502-2F09-A8BE-0A83C078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9" y="1741924"/>
            <a:ext cx="3656013" cy="304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28D28-DFF6-9831-C121-6039DD76A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92" y="2827045"/>
            <a:ext cx="4944165" cy="36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CE47A-FE23-32EB-800D-19F627FFA1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63"/>
          <a:stretch>
            <a:fillRect/>
          </a:stretch>
        </p:blipFill>
        <p:spPr>
          <a:xfrm>
            <a:off x="747712" y="2123358"/>
            <a:ext cx="5280661" cy="3275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6AD30-9C90-898E-9C77-C97E61DD3BA7}"/>
              </a:ext>
            </a:extLst>
          </p:cNvPr>
          <p:cNvSpPr txBox="1"/>
          <p:nvPr/>
        </p:nvSpPr>
        <p:spPr>
          <a:xfrm>
            <a:off x="5617157" y="1026343"/>
            <a:ext cx="609600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U.S. policy solutions do you see as *feasible*?</a:t>
            </a:r>
          </a:p>
        </p:txBody>
      </p:sp>
    </p:spTree>
    <p:extLst>
      <p:ext uri="{BB962C8B-B14F-4D97-AF65-F5344CB8AC3E}">
        <p14:creationId xmlns:p14="http://schemas.microsoft.com/office/powerpoint/2010/main" val="3455837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6787D-5A44-7C0C-B1C7-A8795D82B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20157-274B-06CD-4CDC-DB3D2D61341B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2050" name="Picture 2" descr="Putin starts meeting with Witkoff, Kushner - Chinadaily.com.cn">
            <a:extLst>
              <a:ext uri="{FF2B5EF4-FFF2-40B4-BE49-F238E27FC236}">
                <a16:creationId xmlns:a16="http://schemas.microsoft.com/office/drawing/2014/main" id="{BDB597E4-B801-CEBD-4091-203DB0426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2" y="1438565"/>
            <a:ext cx="7133546" cy="50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E7F0A3-ED9F-0101-7577-78F3BEE5505C}"/>
              </a:ext>
            </a:extLst>
          </p:cNvPr>
          <p:cNvSpPr txBox="1"/>
          <p:nvPr/>
        </p:nvSpPr>
        <p:spPr>
          <a:xfrm>
            <a:off x="8719457" y="5018315"/>
            <a:ext cx="1984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Steve Witkoff</a:t>
            </a:r>
          </a:p>
          <a:p>
            <a:endParaRPr lang="en-US" sz="2400" dirty="0"/>
          </a:p>
          <a:p>
            <a:r>
              <a:rPr lang="en-US" sz="2400" dirty="0"/>
              <a:t>Jared Kushner</a:t>
            </a:r>
          </a:p>
        </p:txBody>
      </p:sp>
    </p:spTree>
    <p:extLst>
      <p:ext uri="{BB962C8B-B14F-4D97-AF65-F5344CB8AC3E}">
        <p14:creationId xmlns:p14="http://schemas.microsoft.com/office/powerpoint/2010/main" val="4026546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18000-B5DE-7897-73B4-69671CAC7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D90281-3907-C985-A30E-BA256CF6DAF4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D3EDA-7117-92EE-EF10-05B63B82E3AF}"/>
              </a:ext>
            </a:extLst>
          </p:cNvPr>
          <p:cNvSpPr txBox="1"/>
          <p:nvPr/>
        </p:nvSpPr>
        <p:spPr>
          <a:xfrm>
            <a:off x="5780315" y="471173"/>
            <a:ext cx="606334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On fourth anniversary (24 Feb) …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is the war going for the two sides?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Which can better endure a war of attrition?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980C4-7040-53BB-172E-A36E399C88BB}"/>
              </a:ext>
            </a:extLst>
          </p:cNvPr>
          <p:cNvSpPr txBox="1"/>
          <p:nvPr/>
        </p:nvSpPr>
        <p:spPr>
          <a:xfrm>
            <a:off x="968828" y="2384988"/>
            <a:ext cx="796834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U.S. aid down 99% in 2025 from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Both increasing production of drones, missiles,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Russia = 1.2m dead (143m); UKR = 500k-600k dead (43m).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UKR civilian deaths up 20% each year – 2,500 in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Destroy power generation, transmission.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Fourth round of negotiations in Geneva yesterday.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 dragging feet, pocketing T patience and making Z more anxious.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RU Demands: cut UKR military; dismantle Z government; guaranteed neutrality.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Europeans pessimistic of deal in 2026.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4BD44-206A-3877-9413-2DFF6E8FA076}"/>
              </a:ext>
            </a:extLst>
          </p:cNvPr>
          <p:cNvSpPr txBox="1"/>
          <p:nvPr/>
        </p:nvSpPr>
        <p:spPr>
          <a:xfrm>
            <a:off x="9563100" y="3805654"/>
            <a:ext cx="1654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does it mean …</a:t>
            </a:r>
          </a:p>
          <a:p>
            <a:r>
              <a:rPr lang="en-US" sz="2400" dirty="0"/>
              <a:t>for UKR?</a:t>
            </a:r>
          </a:p>
          <a:p>
            <a:r>
              <a:rPr lang="en-US" sz="2400" dirty="0"/>
              <a:t>for EU?</a:t>
            </a:r>
          </a:p>
          <a:p>
            <a:r>
              <a:rPr lang="en-US" sz="2400" dirty="0"/>
              <a:t>for US?</a:t>
            </a:r>
          </a:p>
        </p:txBody>
      </p:sp>
    </p:spTree>
    <p:extLst>
      <p:ext uri="{BB962C8B-B14F-4D97-AF65-F5344CB8AC3E}">
        <p14:creationId xmlns:p14="http://schemas.microsoft.com/office/powerpoint/2010/main" val="35989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5A4B4-BC49-2AD5-9062-D17F62A3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3" y="683839"/>
            <a:ext cx="10038087" cy="6174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672A0A-2A67-E1B7-C394-5C234CDA1002}"/>
              </a:ext>
            </a:extLst>
          </p:cNvPr>
          <p:cNvSpPr txBox="1"/>
          <p:nvPr/>
        </p:nvSpPr>
        <p:spPr>
          <a:xfrm>
            <a:off x="489857" y="326571"/>
            <a:ext cx="587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will Ukraine look like in 1, 5 or 10 years?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77FEF-B2CE-A5E2-6F24-54D45A2520F8}"/>
              </a:ext>
            </a:extLst>
          </p:cNvPr>
          <p:cNvSpPr txBox="1"/>
          <p:nvPr/>
        </p:nvSpPr>
        <p:spPr>
          <a:xfrm>
            <a:off x="9824358" y="5943328"/>
            <a:ext cx="197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Before 2014</a:t>
            </a:r>
          </a:p>
        </p:txBody>
      </p:sp>
    </p:spTree>
    <p:extLst>
      <p:ext uri="{BB962C8B-B14F-4D97-AF65-F5344CB8AC3E}">
        <p14:creationId xmlns:p14="http://schemas.microsoft.com/office/powerpoint/2010/main" val="23071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B73D58-FA4B-72C8-E796-8E19CA791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41A48-B068-9768-5A70-BEF2A03BA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3" y="683839"/>
            <a:ext cx="10038087" cy="6174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B89EF-1655-4CDD-D7F8-B52BEF98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56" y="696310"/>
            <a:ext cx="10210800" cy="61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5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44955-0B38-98CE-FA1F-51060B326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9C382B-EEA6-3A4D-D953-37F94B5E87FF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D585BB-CF62-ED02-EF7E-781F6B20A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476322"/>
              </p:ext>
            </p:extLst>
          </p:nvPr>
        </p:nvGraphicFramePr>
        <p:xfrm>
          <a:off x="1304926" y="1545016"/>
          <a:ext cx="8949417" cy="499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69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36954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9:45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- Preps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Nicole Widdersheim – Deputy Washington Director, Human Rights Watch</a:t>
                      </a: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Filippo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Israel-Palestine; Human Rights; Ukraine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80376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Skills:  Writing the Washington Memo</a:t>
                      </a:r>
                    </a:p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Ubers to Embassy of Ukraine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Denys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Sienek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Deputy Chief of Mission, Embassy of Ukraine 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Yvette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~5:30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and individual return transportation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C4324065-7FF0-58A6-FC27-8D96927EA71D}"/>
              </a:ext>
            </a:extLst>
          </p:cNvPr>
          <p:cNvSpPr/>
          <p:nvPr/>
        </p:nvSpPr>
        <p:spPr>
          <a:xfrm>
            <a:off x="1012826" y="1461196"/>
            <a:ext cx="1016634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75940DA8-97B6-59CB-8012-864865A01D02}"/>
              </a:ext>
            </a:extLst>
          </p:cNvPr>
          <p:cNvSpPr/>
          <p:nvPr/>
        </p:nvSpPr>
        <p:spPr>
          <a:xfrm>
            <a:off x="1012826" y="2086016"/>
            <a:ext cx="10166348" cy="8743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CEC8C71-2AA6-7C75-4DFB-70D68EFC593F}"/>
              </a:ext>
            </a:extLst>
          </p:cNvPr>
          <p:cNvSpPr/>
          <p:nvPr/>
        </p:nvSpPr>
        <p:spPr>
          <a:xfrm>
            <a:off x="1012826" y="2960370"/>
            <a:ext cx="10166348" cy="459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55A8B2-65C4-16C8-D6A2-6AC06442F594}"/>
              </a:ext>
            </a:extLst>
          </p:cNvPr>
          <p:cNvSpPr/>
          <p:nvPr/>
        </p:nvSpPr>
        <p:spPr>
          <a:xfrm>
            <a:off x="1012826" y="3499882"/>
            <a:ext cx="10166348" cy="618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1053EE-7FED-1F78-EFF6-67850398B59A}"/>
              </a:ext>
            </a:extLst>
          </p:cNvPr>
          <p:cNvSpPr/>
          <p:nvPr/>
        </p:nvSpPr>
        <p:spPr>
          <a:xfrm>
            <a:off x="1012826" y="4154062"/>
            <a:ext cx="10166348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A0F118C-315F-7F56-FB83-7118A434E1F3}"/>
              </a:ext>
            </a:extLst>
          </p:cNvPr>
          <p:cNvSpPr/>
          <p:nvPr/>
        </p:nvSpPr>
        <p:spPr>
          <a:xfrm>
            <a:off x="1012826" y="4626677"/>
            <a:ext cx="10166348" cy="4463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80D696-EA5C-2B93-5448-E658D2351B64}"/>
              </a:ext>
            </a:extLst>
          </p:cNvPr>
          <p:cNvSpPr/>
          <p:nvPr/>
        </p:nvSpPr>
        <p:spPr>
          <a:xfrm>
            <a:off x="1304926" y="5135193"/>
            <a:ext cx="10166348" cy="1020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80B447-5797-F92C-C687-F4B041A3B620}"/>
              </a:ext>
            </a:extLst>
          </p:cNvPr>
          <p:cNvSpPr/>
          <p:nvPr/>
        </p:nvSpPr>
        <p:spPr>
          <a:xfrm>
            <a:off x="1217296" y="6155268"/>
            <a:ext cx="10166348" cy="1020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E1564-A7DD-7654-CAD5-716DB2D9C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3270B-2DD8-2964-9B75-22C4EEA4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3" y="683839"/>
            <a:ext cx="10038087" cy="61741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A22F98-6D05-592B-EC6B-3C9073B7C803}"/>
              </a:ext>
            </a:extLst>
          </p:cNvPr>
          <p:cNvGrpSpPr/>
          <p:nvPr/>
        </p:nvGrpSpPr>
        <p:grpSpPr>
          <a:xfrm>
            <a:off x="7259696" y="6023944"/>
            <a:ext cx="523440" cy="208440"/>
            <a:chOff x="7259696" y="6023944"/>
            <a:chExt cx="523440" cy="208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2F9FAC7-942A-6691-5A21-5049AD4DB6B7}"/>
                    </a:ext>
                  </a:extLst>
                </p14:cNvPr>
                <p14:cNvContentPartPr/>
                <p14:nvPr/>
              </p14:nvContentPartPr>
              <p14:xfrm>
                <a:off x="7259696" y="6023944"/>
                <a:ext cx="489600" cy="208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2F9FAC7-942A-6691-5A21-5049AD4DB6B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42056" y="5916304"/>
                  <a:ext cx="52524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0A54DEB-2D03-9709-2812-11B62982E30A}"/>
                    </a:ext>
                  </a:extLst>
                </p14:cNvPr>
                <p14:cNvContentPartPr/>
                <p14:nvPr/>
              </p14:nvContentPartPr>
              <p14:xfrm>
                <a:off x="7388576" y="6148864"/>
                <a:ext cx="394560" cy="34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0A54DEB-2D03-9709-2812-11B62982E30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70576" y="6041224"/>
                  <a:ext cx="430200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6BBAA7-B130-DFA1-754F-6A22A5DABEBE}"/>
                  </a:ext>
                </a:extLst>
              </p14:cNvPr>
              <p14:cNvContentPartPr/>
              <p14:nvPr/>
            </p14:nvContentPartPr>
            <p14:xfrm>
              <a:off x="7019216" y="5948704"/>
              <a:ext cx="1359360" cy="783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6BBAA7-B130-DFA1-754F-6A22A5DABE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65216" y="5841064"/>
                <a:ext cx="1467000" cy="9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A731362-A386-4170-2F28-A713E7C0E009}"/>
                  </a:ext>
                </a:extLst>
              </p14:cNvPr>
              <p14:cNvContentPartPr/>
              <p14:nvPr/>
            </p14:nvContentPartPr>
            <p14:xfrm>
              <a:off x="8238536" y="654414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A731362-A386-4170-2F28-A713E7C0E0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4536" y="6436144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D42A15C-2AB0-AF61-E816-D96CF5444BD0}"/>
              </a:ext>
            </a:extLst>
          </p:cNvPr>
          <p:cNvSpPr txBox="1"/>
          <p:nvPr/>
        </p:nvSpPr>
        <p:spPr>
          <a:xfrm>
            <a:off x="489857" y="326571"/>
            <a:ext cx="587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will Ukraine look like in 1, 5 or 10 years?</a:t>
            </a:r>
          </a:p>
        </p:txBody>
      </p:sp>
    </p:spTree>
    <p:extLst>
      <p:ext uri="{BB962C8B-B14F-4D97-AF65-F5344CB8AC3E}">
        <p14:creationId xmlns:p14="http://schemas.microsoft.com/office/powerpoint/2010/main" val="1612148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84921-65B6-2401-6C60-F77C0BFB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97DF5-3577-C588-C454-B279E1289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3" y="683839"/>
            <a:ext cx="10038087" cy="61741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2BD53A-468E-DFD8-609F-E0FF32F91467}"/>
              </a:ext>
            </a:extLst>
          </p:cNvPr>
          <p:cNvGrpSpPr/>
          <p:nvPr/>
        </p:nvGrpSpPr>
        <p:grpSpPr>
          <a:xfrm>
            <a:off x="7259696" y="6023944"/>
            <a:ext cx="523440" cy="208440"/>
            <a:chOff x="7259696" y="6023944"/>
            <a:chExt cx="523440" cy="208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ACB7C0F-C9A1-9EF2-DBBD-47D6B092FA6D}"/>
                    </a:ext>
                  </a:extLst>
                </p14:cNvPr>
                <p14:cNvContentPartPr/>
                <p14:nvPr/>
              </p14:nvContentPartPr>
              <p14:xfrm>
                <a:off x="7259696" y="6023944"/>
                <a:ext cx="489600" cy="208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ACB7C0F-C9A1-9EF2-DBBD-47D6B092FA6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41696" y="5915757"/>
                  <a:ext cx="525240" cy="4244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101491E-2125-25F2-C709-2F7D3BB6EC07}"/>
                    </a:ext>
                  </a:extLst>
                </p14:cNvPr>
                <p14:cNvContentPartPr/>
                <p14:nvPr/>
              </p14:nvContentPartPr>
              <p14:xfrm>
                <a:off x="7388576" y="6148864"/>
                <a:ext cx="394560" cy="34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101491E-2125-25F2-C709-2F7D3BB6EC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70576" y="6039739"/>
                  <a:ext cx="430200" cy="25280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6FFED77-9E6F-2B0D-623F-63F1D406EEE8}"/>
                  </a:ext>
                </a:extLst>
              </p14:cNvPr>
              <p14:cNvContentPartPr/>
              <p14:nvPr/>
            </p14:nvContentPartPr>
            <p14:xfrm>
              <a:off x="7019216" y="5948704"/>
              <a:ext cx="1359360" cy="783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6FFED77-9E6F-2B0D-623F-63F1D406EE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65216" y="5840654"/>
                <a:ext cx="1467000" cy="9994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954D4A4-012B-0324-FE50-A17353CE8A85}"/>
                  </a:ext>
                </a:extLst>
              </p14:cNvPr>
              <p14:cNvContentPartPr/>
              <p14:nvPr/>
            </p14:nvContentPartPr>
            <p14:xfrm>
              <a:off x="8238536" y="654414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954D4A4-012B-0324-FE50-A17353CE8A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4536" y="643614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4A003E-CD65-B159-7453-AE769A8EBD12}"/>
                  </a:ext>
                </a:extLst>
              </p14:cNvPr>
              <p14:cNvContentPartPr/>
              <p14:nvPr/>
            </p14:nvContentPartPr>
            <p14:xfrm>
              <a:off x="6442853" y="2689200"/>
              <a:ext cx="4786200" cy="3008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4A003E-CD65-B159-7453-AE769A8EBD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9213" y="2581560"/>
                <a:ext cx="4893840" cy="32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A2FECC-4F3C-98E5-2109-15806C5ADD3C}"/>
                  </a:ext>
                </a:extLst>
              </p14:cNvPr>
              <p14:cNvContentPartPr/>
              <p14:nvPr/>
            </p14:nvContentPartPr>
            <p14:xfrm>
              <a:off x="6623933" y="4735080"/>
              <a:ext cx="3276360" cy="119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A2FECC-4F3C-98E5-2109-15806C5ADD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9933" y="4627080"/>
                <a:ext cx="3384000" cy="14072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E86D7B7-A9BB-3DB4-26BB-53D920A8DCF1}"/>
              </a:ext>
            </a:extLst>
          </p:cNvPr>
          <p:cNvSpPr txBox="1"/>
          <p:nvPr/>
        </p:nvSpPr>
        <p:spPr>
          <a:xfrm>
            <a:off x="489857" y="326571"/>
            <a:ext cx="587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will Ukraine look like in 1, 5 or 10 years?</a:t>
            </a:r>
          </a:p>
        </p:txBody>
      </p:sp>
    </p:spTree>
    <p:extLst>
      <p:ext uri="{BB962C8B-B14F-4D97-AF65-F5344CB8AC3E}">
        <p14:creationId xmlns:p14="http://schemas.microsoft.com/office/powerpoint/2010/main" val="2043112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EBFE7-57F9-E424-D616-A1B2B1E60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8CE17A-53C3-0007-488E-806A066A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3" y="683839"/>
            <a:ext cx="10038087" cy="617416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BF385A-C04A-7BEA-66E2-E3B18077D3D0}"/>
              </a:ext>
            </a:extLst>
          </p:cNvPr>
          <p:cNvGrpSpPr/>
          <p:nvPr/>
        </p:nvGrpSpPr>
        <p:grpSpPr>
          <a:xfrm>
            <a:off x="7259696" y="6023944"/>
            <a:ext cx="523440" cy="208440"/>
            <a:chOff x="7259696" y="6023944"/>
            <a:chExt cx="523440" cy="208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7AC4BFA-09F1-778B-F174-BB291DB54664}"/>
                    </a:ext>
                  </a:extLst>
                </p14:cNvPr>
                <p14:cNvContentPartPr/>
                <p14:nvPr/>
              </p14:nvContentPartPr>
              <p14:xfrm>
                <a:off x="7259696" y="6023944"/>
                <a:ext cx="489600" cy="208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7AC4BFA-09F1-778B-F174-BB291DB5466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241696" y="5915757"/>
                  <a:ext cx="525240" cy="4244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BF8B5A-02E1-43AE-0E69-6ED209580AFA}"/>
                    </a:ext>
                  </a:extLst>
                </p14:cNvPr>
                <p14:cNvContentPartPr/>
                <p14:nvPr/>
              </p14:nvContentPartPr>
              <p14:xfrm>
                <a:off x="7388576" y="6148864"/>
                <a:ext cx="394560" cy="34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BF8B5A-02E1-43AE-0E69-6ED209580AF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70576" y="6039739"/>
                  <a:ext cx="430200" cy="25280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DA5CCE5-1EDA-C29B-5245-C8CB8AAA4BD5}"/>
                  </a:ext>
                </a:extLst>
              </p14:cNvPr>
              <p14:cNvContentPartPr/>
              <p14:nvPr/>
            </p14:nvContentPartPr>
            <p14:xfrm>
              <a:off x="7019216" y="5948704"/>
              <a:ext cx="1359360" cy="783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DA5CCE5-1EDA-C29B-5245-C8CB8AAA4B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65216" y="5840654"/>
                <a:ext cx="1467000" cy="9994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9D091D-304D-AF3C-4CF1-44A413D38121}"/>
                  </a:ext>
                </a:extLst>
              </p14:cNvPr>
              <p14:cNvContentPartPr/>
              <p14:nvPr/>
            </p14:nvContentPartPr>
            <p14:xfrm>
              <a:off x="8238536" y="6544144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9D091D-304D-AF3C-4CF1-44A413D3812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4536" y="643614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5E1785-69F6-E24B-0990-C906BFEA5B71}"/>
                  </a:ext>
                </a:extLst>
              </p14:cNvPr>
              <p14:cNvContentPartPr/>
              <p14:nvPr/>
            </p14:nvContentPartPr>
            <p14:xfrm>
              <a:off x="6442853" y="2689200"/>
              <a:ext cx="4786200" cy="3008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5E1785-69F6-E24B-0990-C906BFEA5B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8849" y="2581200"/>
                <a:ext cx="4893848" cy="32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5DC1BD6-8AF8-4285-601E-8EAA6C4A790F}"/>
                  </a:ext>
                </a:extLst>
              </p14:cNvPr>
              <p14:cNvContentPartPr/>
              <p14:nvPr/>
            </p14:nvContentPartPr>
            <p14:xfrm>
              <a:off x="6623933" y="4735080"/>
              <a:ext cx="3276360" cy="119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5DC1BD6-8AF8-4285-601E-8EAA6C4A790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9933" y="4627080"/>
                <a:ext cx="3384000" cy="14072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A2FE16A-67DE-CDFB-7F7C-54C2C6995F48}"/>
              </a:ext>
            </a:extLst>
          </p:cNvPr>
          <p:cNvSpPr txBox="1"/>
          <p:nvPr/>
        </p:nvSpPr>
        <p:spPr>
          <a:xfrm>
            <a:off x="489857" y="326571"/>
            <a:ext cx="5874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will Ukraine look like in 1, 5 or 10 years?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38CA3E2-8B9F-048E-6D14-0EE8DA963D33}"/>
                  </a:ext>
                </a:extLst>
              </p14:cNvPr>
              <p14:cNvContentPartPr/>
              <p14:nvPr/>
            </p14:nvContentPartPr>
            <p14:xfrm>
              <a:off x="5932886" y="1099149"/>
              <a:ext cx="2144160" cy="658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38CA3E2-8B9F-048E-6D14-0EE8DA963D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78886" y="991149"/>
                <a:ext cx="225180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3A88798-E95F-EF68-2E5E-560EEA0CAED4}"/>
                  </a:ext>
                </a:extLst>
              </p14:cNvPr>
              <p14:cNvContentPartPr/>
              <p14:nvPr/>
            </p14:nvContentPartPr>
            <p14:xfrm>
              <a:off x="1828886" y="1490829"/>
              <a:ext cx="6302520" cy="22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3A88798-E95F-EF68-2E5E-560EEA0CAE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74886" y="1382829"/>
                <a:ext cx="64101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B7BBF8C-998F-0DA0-A423-42649258B440}"/>
                  </a:ext>
                </a:extLst>
              </p14:cNvPr>
              <p14:cNvContentPartPr/>
              <p14:nvPr/>
            </p14:nvContentPartPr>
            <p14:xfrm>
              <a:off x="2144606" y="2067909"/>
              <a:ext cx="6434640" cy="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B7BBF8C-998F-0DA0-A423-42649258B4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90606" y="1851909"/>
                <a:ext cx="65422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C761AEC-2CB1-D8D0-DD6A-C90348CCC7D9}"/>
                  </a:ext>
                </a:extLst>
              </p14:cNvPr>
              <p14:cNvContentPartPr/>
              <p14:nvPr/>
            </p14:nvContentPartPr>
            <p14:xfrm>
              <a:off x="1698206" y="2547069"/>
              <a:ext cx="8078400" cy="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C761AEC-2CB1-D8D0-DD6A-C90348CCC7D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44206" y="2331069"/>
                <a:ext cx="81860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F48E342-8C12-8CD6-61E1-AF098F19F7C2}"/>
                  </a:ext>
                </a:extLst>
              </p14:cNvPr>
              <p14:cNvContentPartPr/>
              <p14:nvPr/>
            </p14:nvContentPartPr>
            <p14:xfrm>
              <a:off x="1392926" y="2895189"/>
              <a:ext cx="8665560" cy="55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F48E342-8C12-8CD6-61E1-AF098F19F7C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39286" y="2787549"/>
                <a:ext cx="877320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D5EF066-A540-7653-6D7E-3973C0FFF534}"/>
                  </a:ext>
                </a:extLst>
              </p14:cNvPr>
              <p14:cNvContentPartPr/>
              <p14:nvPr/>
            </p14:nvContentPartPr>
            <p14:xfrm>
              <a:off x="1392926" y="3428709"/>
              <a:ext cx="8635680" cy="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D5EF066-A540-7653-6D7E-3973C0FFF53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39286" y="3212709"/>
                <a:ext cx="87433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1CB4446-BAE8-1C30-3A53-27CE1435CBC4}"/>
                  </a:ext>
                </a:extLst>
              </p14:cNvPr>
              <p14:cNvContentPartPr/>
              <p14:nvPr/>
            </p14:nvContentPartPr>
            <p14:xfrm>
              <a:off x="1142366" y="4005789"/>
              <a:ext cx="8470440" cy="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1CB4446-BAE8-1C30-3A53-27CE1435CBC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88726" y="3789789"/>
                <a:ext cx="8578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36D1F72-28EE-84D4-ABD5-BA3DA8DB496F}"/>
                  </a:ext>
                </a:extLst>
              </p14:cNvPr>
              <p14:cNvContentPartPr/>
              <p14:nvPr/>
            </p14:nvContentPartPr>
            <p14:xfrm>
              <a:off x="2524766" y="4452189"/>
              <a:ext cx="5977440" cy="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36D1F72-28EE-84D4-ABD5-BA3DA8DB496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71126" y="4236189"/>
                <a:ext cx="6085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6BDF841-F4E6-2EB6-53A8-C2CD15C033F7}"/>
                  </a:ext>
                </a:extLst>
              </p14:cNvPr>
              <p14:cNvContentPartPr/>
              <p14:nvPr/>
            </p14:nvContentPartPr>
            <p14:xfrm>
              <a:off x="5159966" y="5017749"/>
              <a:ext cx="2873880" cy="33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6BDF841-F4E6-2EB6-53A8-C2CD15C033F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105966" y="4910109"/>
                <a:ext cx="298152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2410BF5-3DB3-9FCB-296D-D3560AE3239A}"/>
                  </a:ext>
                </a:extLst>
              </p14:cNvPr>
              <p14:cNvContentPartPr/>
              <p14:nvPr/>
            </p14:nvContentPartPr>
            <p14:xfrm>
              <a:off x="5257526" y="5464149"/>
              <a:ext cx="2199600" cy="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2410BF5-3DB3-9FCB-296D-D3560AE3239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203526" y="5248149"/>
                <a:ext cx="23072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C68F5B2-4709-C6F2-57B2-AB71925C2B23}"/>
                  </a:ext>
                </a:extLst>
              </p14:cNvPr>
              <p14:cNvContentPartPr/>
              <p14:nvPr/>
            </p14:nvContentPartPr>
            <p14:xfrm>
              <a:off x="4778726" y="5856189"/>
              <a:ext cx="1221120" cy="255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C68F5B2-4709-C6F2-57B2-AB71925C2B2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25086" y="5748189"/>
                <a:ext cx="1328760" cy="471240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976F225B-8509-16C2-C788-F1D55301888B}"/>
              </a:ext>
            </a:extLst>
          </p:cNvPr>
          <p:cNvSpPr/>
          <p:nvPr/>
        </p:nvSpPr>
        <p:spPr>
          <a:xfrm>
            <a:off x="5159966" y="1685138"/>
            <a:ext cx="946159" cy="264687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666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67B3F-D6A6-B86A-18F5-4A2D08F3F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63605-942C-34EA-1D2B-3BBA3BD2CCB8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B630F-9DD4-B8B4-ED35-67E6F5304E8A}"/>
              </a:ext>
            </a:extLst>
          </p:cNvPr>
          <p:cNvSpPr txBox="1"/>
          <p:nvPr/>
        </p:nvSpPr>
        <p:spPr>
          <a:xfrm>
            <a:off x="2220687" y="1755687"/>
            <a:ext cx="606334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On fourth anniversary (24 Feb) …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is the war going for the two sides?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Which can better endure a war of attrition?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9DB39-99D9-5F37-1EFB-F3401A51C455}"/>
              </a:ext>
            </a:extLst>
          </p:cNvPr>
          <p:cNvSpPr txBox="1"/>
          <p:nvPr/>
        </p:nvSpPr>
        <p:spPr>
          <a:xfrm>
            <a:off x="5359038" y="5024854"/>
            <a:ext cx="584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well informed are we?</a:t>
            </a:r>
          </a:p>
        </p:txBody>
      </p:sp>
    </p:spTree>
    <p:extLst>
      <p:ext uri="{BB962C8B-B14F-4D97-AF65-F5344CB8AC3E}">
        <p14:creationId xmlns:p14="http://schemas.microsoft.com/office/powerpoint/2010/main" val="9350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9502B-C6E8-3C28-0FD2-EF66405D9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84">
            <a:off x="1390650" y="782240"/>
            <a:ext cx="9410700" cy="52935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3354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80BCB-73EA-F83A-97AC-FFAE11B7A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29832-954D-1DAC-0F52-4A70DF2FF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96" y="1422400"/>
            <a:ext cx="2060504" cy="946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62BBA-5888-EADC-1404-E781A445A37D}"/>
              </a:ext>
            </a:extLst>
          </p:cNvPr>
          <p:cNvSpPr txBox="1"/>
          <p:nvPr/>
        </p:nvSpPr>
        <p:spPr>
          <a:xfrm>
            <a:off x="3937000" y="3244334"/>
            <a:ext cx="3803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 on 19th Street at 3:30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D6ACB-C4C3-CB2F-6842-D87C7A42AC67}"/>
              </a:ext>
            </a:extLst>
          </p:cNvPr>
          <p:cNvSpPr txBox="1"/>
          <p:nvPr/>
        </p:nvSpPr>
        <p:spPr>
          <a:xfrm>
            <a:off x="2286000" y="5105400"/>
            <a:ext cx="78139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BRING GOVERNMENT-ISSUED PHOTO I.D.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586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A540D-711F-4062-5554-825CA492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1C2729-5AD8-B871-E4EE-9E990A92DE3B}"/>
              </a:ext>
            </a:extLst>
          </p:cNvPr>
          <p:cNvSpPr txBox="1"/>
          <p:nvPr/>
        </p:nvSpPr>
        <p:spPr>
          <a:xfrm>
            <a:off x="4924235" y="524018"/>
            <a:ext cx="3447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Meet for Ubers at 3:30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32716-B137-D593-5F86-62108F96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10" y="1240971"/>
            <a:ext cx="9062390" cy="5233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D6BA2-ED1E-17A8-7861-A38423C4C51C}"/>
              </a:ext>
            </a:extLst>
          </p:cNvPr>
          <p:cNvSpPr txBox="1"/>
          <p:nvPr/>
        </p:nvSpPr>
        <p:spPr>
          <a:xfrm>
            <a:off x="457181" y="2515399"/>
            <a:ext cx="206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Embassy of Ukraine</a:t>
            </a:r>
          </a:p>
          <a:p>
            <a:r>
              <a:rPr lang="en-US" dirty="0"/>
              <a:t>3350 M St NW</a:t>
            </a:r>
          </a:p>
        </p:txBody>
      </p:sp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9B96C0C9-A851-C995-0114-EA84D4DC3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" y="637335"/>
            <a:ext cx="1880235" cy="1343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1FCFD9-D821-2EFA-F6C1-726F3F0F1D72}"/>
              </a:ext>
            </a:extLst>
          </p:cNvPr>
          <p:cNvSpPr txBox="1"/>
          <p:nvPr/>
        </p:nvSpPr>
        <p:spPr>
          <a:xfrm>
            <a:off x="7490308" y="3220497"/>
            <a:ext cx="107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ST NW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88143-0371-E6B8-A1BD-4B52ADD21411}"/>
              </a:ext>
            </a:extLst>
          </p:cNvPr>
          <p:cNvSpPr txBox="1"/>
          <p:nvPr/>
        </p:nvSpPr>
        <p:spPr>
          <a:xfrm rot="4321318">
            <a:off x="8646891" y="2197612"/>
            <a:ext cx="2225225" cy="369332"/>
          </a:xfrm>
          <a:prstGeom prst="rect">
            <a:avLst/>
          </a:prstGeom>
          <a:solidFill>
            <a:srgbClr val="F8F0D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WISCONSIN AVE NW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549C5-6D8A-7231-1AEC-76A6C6F0B507}"/>
              </a:ext>
            </a:extLst>
          </p:cNvPr>
          <p:cNvSpPr txBox="1"/>
          <p:nvPr/>
        </p:nvSpPr>
        <p:spPr>
          <a:xfrm rot="1347476">
            <a:off x="6204860" y="4818137"/>
            <a:ext cx="257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WHITEHURST FREEWAY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B7DD5-D36B-FAFE-6B16-202C7B70C6B6}"/>
              </a:ext>
            </a:extLst>
          </p:cNvPr>
          <p:cNvSpPr txBox="1"/>
          <p:nvPr/>
        </p:nvSpPr>
        <p:spPr>
          <a:xfrm rot="5400000">
            <a:off x="5754761" y="1992189"/>
            <a:ext cx="1323418" cy="369332"/>
          </a:xfrm>
          <a:prstGeom prst="rect">
            <a:avLst/>
          </a:prstGeom>
          <a:solidFill>
            <a:srgbClr val="F6F5F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34th ST NW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45B2B4-2D5E-3D6B-A259-5005D90ED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9" y="3696271"/>
            <a:ext cx="1237777" cy="2197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AA6AA3-99C9-1768-C9DB-A0A5F04932BA}"/>
              </a:ext>
            </a:extLst>
          </p:cNvPr>
          <p:cNvSpPr txBox="1"/>
          <p:nvPr/>
        </p:nvSpPr>
        <p:spPr>
          <a:xfrm>
            <a:off x="457181" y="5893957"/>
            <a:ext cx="163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Farragut Sq.</a:t>
            </a:r>
          </a:p>
        </p:txBody>
      </p:sp>
    </p:spTree>
    <p:extLst>
      <p:ext uri="{BB962C8B-B14F-4D97-AF65-F5344CB8AC3E}">
        <p14:creationId xmlns:p14="http://schemas.microsoft.com/office/powerpoint/2010/main" val="1025627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846D6-9996-0F1C-8BAF-E30F0959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D6CB15-483B-BADC-B874-FB2CF88ED3C1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C90BA3-41C4-6DA1-498D-65F117858949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545016"/>
          <a:ext cx="8949417" cy="499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69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36954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9:45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- Preps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Nicole Widdersheim – Deputy Washington Director, Human Rights Watch</a:t>
                      </a: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Filippo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Israel-Palestine; Human Rights; Ukraine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80376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Skills:  Writing the Washington Memo</a:t>
                      </a:r>
                    </a:p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Ubers to Embassy of Ukraine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Denys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Sienek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Deputy Chief of Mission, Embassy of Ukraine 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Yvette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~5:30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and individual return transportation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635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5F6AC-CEC2-A103-2C4D-3374BCA1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A1EF-FE14-B174-2003-2BA876C5E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98942-5B79-3AB2-2A9C-0F8692179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B711D-9CA1-AC00-0822-0ACC21D50009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AEAF0-3A5C-AC85-0279-324F561CBA1F}"/>
              </a:ext>
            </a:extLst>
          </p:cNvPr>
          <p:cNvSpPr txBox="1"/>
          <p:nvPr/>
        </p:nvSpPr>
        <p:spPr>
          <a:xfrm>
            <a:off x="5771609" y="3997484"/>
            <a:ext cx="234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Seven</a:t>
            </a:r>
            <a:br>
              <a:rPr lang="en-US" sz="2400" dirty="0"/>
            </a:br>
            <a:r>
              <a:rPr lang="en-US" sz="2400" dirty="0"/>
              <a:t>27 February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D2F34-494E-291A-7220-9F21F0B7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2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D23686-215C-5947-F0E0-FC5DDCFC1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B4078-93B5-BA8F-DC1A-1F58567727F5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F76D7-A970-7C58-8610-1DC4A7E8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25203" y="3633396"/>
            <a:ext cx="3771900" cy="213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9B5C7-63D7-D33A-1144-D6F42AEF2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23" y="225911"/>
            <a:ext cx="4968456" cy="4968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49605-19F1-1E2C-6D80-E699D3C85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" y="1214821"/>
            <a:ext cx="4023960" cy="31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87AD55-6ADA-B85D-FAD8-1E22AF36B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CA225F-A86C-ED46-15A1-C5B356E46A8C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973E2D-362C-D0E8-D7B9-7F707757FE7C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545016"/>
          <a:ext cx="8949417" cy="499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69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36954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9:45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- Preps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Nicole Widdersheim – Deputy Washington Director, Human Rights Watch</a:t>
                      </a: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Filippo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Israel-Palestine; Human Rights; Ukraine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80376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Skills:  Writing the Washington Memo</a:t>
                      </a:r>
                    </a:p>
                    <a:p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Project Updates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408330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3:30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Ubers to Embassy of Ukraine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25061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4:00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Denys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Sienek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Deputy Chief of Mission, Embassy of Ukraine 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Yvette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~5:30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r>
                        <a:rPr lang="en-US" sz="2000" dirty="0">
                          <a:latin typeface="Aptos" panose="020B0004020202020204" pitchFamily="34" charset="0"/>
                        </a:rPr>
                        <a:t> and individual return transportation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28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Immigration Lawyer and expert on immigration law and Latin America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Sarina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E792-4DC0-EFEC-7471-CDBB6AE8D5E7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FC37E-1F6A-C4C2-3C60-6A9A5F9C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16">
            <a:off x="5762972" y="427445"/>
            <a:ext cx="5558808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9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1199734" y="1877242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6" name="Jose video_1">
            <a:hlinkClick r:id="" action="ppaction://media"/>
            <a:extLst>
              <a:ext uri="{FF2B5EF4-FFF2-40B4-BE49-F238E27FC236}">
                <a16:creationId xmlns:a16="http://schemas.microsoft.com/office/drawing/2014/main" id="{777C98F8-14EB-92CF-97AB-0A14B8D28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6442" y="1690313"/>
            <a:ext cx="7878763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802426" y="6267964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2" name="Jose video_2">
            <a:hlinkClick r:id="" action="ppaction://media"/>
            <a:extLst>
              <a:ext uri="{FF2B5EF4-FFF2-40B4-BE49-F238E27FC236}">
                <a16:creationId xmlns:a16="http://schemas.microsoft.com/office/drawing/2014/main" id="{C1A25018-B0AD-6095-F71F-95049E13B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181" y="2009209"/>
            <a:ext cx="7955280" cy="39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7EBCF-3878-076C-A19D-2036CA64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7"/>
            <a:ext cx="12192000" cy="684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D1AA7-DBCB-1829-88E1-AB9564CFEA87}"/>
              </a:ext>
            </a:extLst>
          </p:cNvPr>
          <p:cNvSpPr txBox="1"/>
          <p:nvPr/>
        </p:nvSpPr>
        <p:spPr>
          <a:xfrm>
            <a:off x="7053943" y="631371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[[ video ]]</a:t>
            </a:r>
          </a:p>
        </p:txBody>
      </p:sp>
    </p:spTree>
    <p:extLst>
      <p:ext uri="{BB962C8B-B14F-4D97-AF65-F5344CB8AC3E}">
        <p14:creationId xmlns:p14="http://schemas.microsoft.com/office/powerpoint/2010/main" val="161491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640EC-4259-6AE3-AEDA-18BF1A6347E6}"/>
              </a:ext>
            </a:extLst>
          </p:cNvPr>
          <p:cNvSpPr txBox="1"/>
          <p:nvPr/>
        </p:nvSpPr>
        <p:spPr>
          <a:xfrm>
            <a:off x="4673600" y="2489200"/>
            <a:ext cx="357476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1988443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B5B1F-5FD6-1BF2-AF63-E7DE8AAE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0D9293-F201-DAC6-3D8F-E17DD6C05BBD}"/>
              </a:ext>
            </a:extLst>
          </p:cNvPr>
          <p:cNvGrpSpPr/>
          <p:nvPr/>
        </p:nvGrpSpPr>
        <p:grpSpPr>
          <a:xfrm>
            <a:off x="7836232" y="2793147"/>
            <a:ext cx="516666" cy="3767207"/>
            <a:chOff x="9472320" y="2783376"/>
            <a:chExt cx="516666" cy="3767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6F4B94-C9F0-8C06-9051-425C7E52C380}"/>
                </a:ext>
              </a:extLst>
            </p:cNvPr>
            <p:cNvSpPr txBox="1"/>
            <p:nvPr/>
          </p:nvSpPr>
          <p:spPr>
            <a:xfrm>
              <a:off x="9482116" y="456808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100F-C3B2-00AC-B7F8-BD2DE93593DD}"/>
                </a:ext>
              </a:extLst>
            </p:cNvPr>
            <p:cNvSpPr txBox="1"/>
            <p:nvPr/>
          </p:nvSpPr>
          <p:spPr>
            <a:xfrm>
              <a:off x="9472320" y="278337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20621-160F-D4E7-DCAB-AE380B41E42F}"/>
                </a:ext>
              </a:extLst>
            </p:cNvPr>
            <p:cNvSpPr txBox="1"/>
            <p:nvPr/>
          </p:nvSpPr>
          <p:spPr>
            <a:xfrm>
              <a:off x="9472320" y="47446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FD13B-804D-123A-6498-079F10B554A1}"/>
                </a:ext>
              </a:extLst>
            </p:cNvPr>
            <p:cNvSpPr txBox="1"/>
            <p:nvPr/>
          </p:nvSpPr>
          <p:spPr>
            <a:xfrm>
              <a:off x="9482116" y="5965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2C3CF-737C-0353-5266-B19E8E0CC2FF}"/>
              </a:ext>
            </a:extLst>
          </p:cNvPr>
          <p:cNvGrpSpPr/>
          <p:nvPr/>
        </p:nvGrpSpPr>
        <p:grpSpPr>
          <a:xfrm>
            <a:off x="7776871" y="3143947"/>
            <a:ext cx="576027" cy="3738410"/>
            <a:chOff x="9105462" y="2376124"/>
            <a:chExt cx="576027" cy="37384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82F5D-C5D2-B1E1-058A-DE3A5655356B}"/>
                </a:ext>
              </a:extLst>
            </p:cNvPr>
            <p:cNvSpPr txBox="1"/>
            <p:nvPr/>
          </p:nvSpPr>
          <p:spPr>
            <a:xfrm>
              <a:off x="9149248" y="237612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F57001-724B-9124-C44C-7DDFFC47BA65}"/>
                </a:ext>
              </a:extLst>
            </p:cNvPr>
            <p:cNvSpPr txBox="1"/>
            <p:nvPr/>
          </p:nvSpPr>
          <p:spPr>
            <a:xfrm>
              <a:off x="9105462" y="323582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3F520-83AE-9CE9-C329-7F51A816206E}"/>
                </a:ext>
              </a:extLst>
            </p:cNvPr>
            <p:cNvSpPr txBox="1"/>
            <p:nvPr/>
          </p:nvSpPr>
          <p:spPr>
            <a:xfrm>
              <a:off x="9174619" y="552975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5DFC40-EB46-6E75-B035-A167FD681EBA}"/>
              </a:ext>
            </a:extLst>
          </p:cNvPr>
          <p:cNvSpPr txBox="1"/>
          <p:nvPr/>
        </p:nvSpPr>
        <p:spPr>
          <a:xfrm>
            <a:off x="7813990" y="50764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70966B-8276-3E98-0677-DD30E948F739}"/>
              </a:ext>
            </a:extLst>
          </p:cNvPr>
          <p:cNvSpPr txBox="1"/>
          <p:nvPr/>
        </p:nvSpPr>
        <p:spPr>
          <a:xfrm>
            <a:off x="7893631" y="24787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0BE8AA-89FC-BCE5-5E1A-BCCD210A7F6B}"/>
              </a:ext>
            </a:extLst>
          </p:cNvPr>
          <p:cNvGrpSpPr/>
          <p:nvPr/>
        </p:nvGrpSpPr>
        <p:grpSpPr>
          <a:xfrm>
            <a:off x="2104631" y="112458"/>
            <a:ext cx="6156477" cy="6675120"/>
            <a:chOff x="2109711" y="105124"/>
            <a:chExt cx="6156477" cy="6675120"/>
          </a:xfrm>
        </p:grpSpPr>
        <p:pic>
          <p:nvPicPr>
            <p:cNvPr id="17" name="Picture 16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09EB369A-C00A-EF89-9D05-B89B3E01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7D4B5-2EF4-7C83-AB10-BEEE99FB620D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D0EA8-354B-4AFE-2F20-BB4B6165B466}"/>
              </a:ext>
            </a:extLst>
          </p:cNvPr>
          <p:cNvGrpSpPr/>
          <p:nvPr/>
        </p:nvGrpSpPr>
        <p:grpSpPr>
          <a:xfrm>
            <a:off x="7813599" y="2793146"/>
            <a:ext cx="557467" cy="3767207"/>
            <a:chOff x="9449687" y="2783375"/>
            <a:chExt cx="557467" cy="37672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2BCB-4285-9C5F-BDA1-6B857FB6E64D}"/>
                </a:ext>
              </a:extLst>
            </p:cNvPr>
            <p:cNvSpPr txBox="1"/>
            <p:nvPr/>
          </p:nvSpPr>
          <p:spPr>
            <a:xfrm>
              <a:off x="9449687" y="46186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A1182B-1905-5A9E-A212-EF3098D5E449}"/>
                </a:ext>
              </a:extLst>
            </p:cNvPr>
            <p:cNvSpPr txBox="1"/>
            <p:nvPr/>
          </p:nvSpPr>
          <p:spPr>
            <a:xfrm>
              <a:off x="9495312" y="278337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2AAFA2-01E3-D934-EF0E-7AEB2C98114C}"/>
                </a:ext>
              </a:extLst>
            </p:cNvPr>
            <p:cNvSpPr txBox="1"/>
            <p:nvPr/>
          </p:nvSpPr>
          <p:spPr>
            <a:xfrm>
              <a:off x="9500284" y="476996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023EE7-24A1-24CF-4265-2E64610A3407}"/>
                </a:ext>
              </a:extLst>
            </p:cNvPr>
            <p:cNvSpPr txBox="1"/>
            <p:nvPr/>
          </p:nvSpPr>
          <p:spPr>
            <a:xfrm>
              <a:off x="9450078" y="59658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88C560-21EB-2F5E-83C6-C4D5B6B4ACEA}"/>
              </a:ext>
            </a:extLst>
          </p:cNvPr>
          <p:cNvGrpSpPr/>
          <p:nvPr/>
        </p:nvGrpSpPr>
        <p:grpSpPr>
          <a:xfrm>
            <a:off x="7754238" y="3157631"/>
            <a:ext cx="566231" cy="3740309"/>
            <a:chOff x="9082829" y="2389808"/>
            <a:chExt cx="566231" cy="3740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10DD9E-6D74-8784-C59B-3E729EF1B78E}"/>
                </a:ext>
              </a:extLst>
            </p:cNvPr>
            <p:cNvSpPr txBox="1"/>
            <p:nvPr/>
          </p:nvSpPr>
          <p:spPr>
            <a:xfrm>
              <a:off x="9142190" y="2389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AEC15B-3588-1ADA-5785-2AA558BDC125}"/>
                </a:ext>
              </a:extLst>
            </p:cNvPr>
            <p:cNvSpPr txBox="1"/>
            <p:nvPr/>
          </p:nvSpPr>
          <p:spPr>
            <a:xfrm>
              <a:off x="9082829" y="326319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28C829-E4BE-6309-AB14-EFBEEC41514A}"/>
                </a:ext>
              </a:extLst>
            </p:cNvPr>
            <p:cNvSpPr txBox="1"/>
            <p:nvPr/>
          </p:nvSpPr>
          <p:spPr>
            <a:xfrm>
              <a:off x="9124022" y="55453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870A31-22CF-26F5-E250-680293F7ED7D}"/>
              </a:ext>
            </a:extLst>
          </p:cNvPr>
          <p:cNvSpPr txBox="1"/>
          <p:nvPr/>
        </p:nvSpPr>
        <p:spPr>
          <a:xfrm>
            <a:off x="7795431" y="51270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81365-5BC7-2594-161A-994618C49E6F}"/>
              </a:ext>
            </a:extLst>
          </p:cNvPr>
          <p:cNvSpPr txBox="1"/>
          <p:nvPr/>
        </p:nvSpPr>
        <p:spPr>
          <a:xfrm>
            <a:off x="7853436" y="24787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53D9E-27F2-3BF0-2BFA-B63744611A69}"/>
              </a:ext>
            </a:extLst>
          </p:cNvPr>
          <p:cNvSpPr txBox="1"/>
          <p:nvPr/>
        </p:nvSpPr>
        <p:spPr>
          <a:xfrm>
            <a:off x="7893631" y="46324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5D14B-A12D-9658-A6A6-467D6CCA2D63}"/>
              </a:ext>
            </a:extLst>
          </p:cNvPr>
          <p:cNvSpPr txBox="1"/>
          <p:nvPr/>
        </p:nvSpPr>
        <p:spPr>
          <a:xfrm>
            <a:off x="7883835" y="2847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0559-EF57-3E7F-3152-3EA9DC7E923B}"/>
              </a:ext>
            </a:extLst>
          </p:cNvPr>
          <p:cNvSpPr txBox="1"/>
          <p:nvPr/>
        </p:nvSpPr>
        <p:spPr>
          <a:xfrm>
            <a:off x="7883835" y="480901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3F0F6-5CD5-D97A-D6BE-83738B0F154B}"/>
              </a:ext>
            </a:extLst>
          </p:cNvPr>
          <p:cNvSpPr txBox="1"/>
          <p:nvPr/>
        </p:nvSpPr>
        <p:spPr>
          <a:xfrm>
            <a:off x="7893631" y="60301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C5D04-95B6-38C0-E703-D785E4727A74}"/>
              </a:ext>
            </a:extLst>
          </p:cNvPr>
          <p:cNvSpPr txBox="1"/>
          <p:nvPr/>
        </p:nvSpPr>
        <p:spPr>
          <a:xfrm>
            <a:off x="9246202" y="259491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4BB924-1A3A-2908-CAD1-8D07B17002AE}"/>
              </a:ext>
            </a:extLst>
          </p:cNvPr>
          <p:cNvSpPr txBox="1"/>
          <p:nvPr/>
        </p:nvSpPr>
        <p:spPr>
          <a:xfrm>
            <a:off x="9267346" y="3796979"/>
            <a:ext cx="88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402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346231-91DC-8D7A-F3DA-5B274769374F}"/>
              </a:ext>
            </a:extLst>
          </p:cNvPr>
          <p:cNvSpPr txBox="1"/>
          <p:nvPr/>
        </p:nvSpPr>
        <p:spPr>
          <a:xfrm>
            <a:off x="7868260" y="31985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B0F84-AF6F-7C08-C54F-5A1ECE89BCE7}"/>
              </a:ext>
            </a:extLst>
          </p:cNvPr>
          <p:cNvSpPr txBox="1"/>
          <p:nvPr/>
        </p:nvSpPr>
        <p:spPr>
          <a:xfrm>
            <a:off x="7824474" y="40582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CCCED-4235-71FC-224E-05F068A8CED0}"/>
              </a:ext>
            </a:extLst>
          </p:cNvPr>
          <p:cNvSpPr txBox="1"/>
          <p:nvPr/>
        </p:nvSpPr>
        <p:spPr>
          <a:xfrm>
            <a:off x="7893631" y="63521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B7583-3929-4749-AD45-DBA8D0F5E3CF}"/>
              </a:ext>
            </a:extLst>
          </p:cNvPr>
          <p:cNvSpPr txBox="1"/>
          <p:nvPr/>
        </p:nvSpPr>
        <p:spPr>
          <a:xfrm>
            <a:off x="7861593" y="51310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501E6-95CC-995C-8BBE-142A605478F5}"/>
              </a:ext>
            </a:extLst>
          </p:cNvPr>
          <p:cNvSpPr txBox="1"/>
          <p:nvPr/>
        </p:nvSpPr>
        <p:spPr>
          <a:xfrm>
            <a:off x="7941234" y="2533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C9FE8-FCB3-3D39-413B-00FEE06723B1}"/>
              </a:ext>
            </a:extLst>
          </p:cNvPr>
          <p:cNvGrpSpPr/>
          <p:nvPr/>
        </p:nvGrpSpPr>
        <p:grpSpPr>
          <a:xfrm>
            <a:off x="2152234" y="167031"/>
            <a:ext cx="6156477" cy="6675120"/>
            <a:chOff x="2109711" y="105124"/>
            <a:chExt cx="6156477" cy="6675120"/>
          </a:xfrm>
        </p:grpSpPr>
        <p:pic>
          <p:nvPicPr>
            <p:cNvPr id="44" name="Picture 43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6D7F8B7C-F0D5-BDB7-CDF0-E9F8EADA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70FB0-B619-2B2D-8A06-05F6EEC7D715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1C59266-10E7-918B-3CD2-1B13F5D97EDD}"/>
              </a:ext>
            </a:extLst>
          </p:cNvPr>
          <p:cNvSpPr txBox="1"/>
          <p:nvPr/>
        </p:nvSpPr>
        <p:spPr>
          <a:xfrm>
            <a:off x="7861202" y="4683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E0FC0-946A-23A7-E4AE-3140022140B3}"/>
              </a:ext>
            </a:extLst>
          </p:cNvPr>
          <p:cNvSpPr txBox="1"/>
          <p:nvPr/>
        </p:nvSpPr>
        <p:spPr>
          <a:xfrm>
            <a:off x="7906827" y="28477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F5562B-25BA-4ED8-AC0E-2CF0A7E96DC4}"/>
              </a:ext>
            </a:extLst>
          </p:cNvPr>
          <p:cNvSpPr txBox="1"/>
          <p:nvPr/>
        </p:nvSpPr>
        <p:spPr>
          <a:xfrm>
            <a:off x="7911799" y="48343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58CE49-7795-EB57-D951-659B8D600E86}"/>
              </a:ext>
            </a:extLst>
          </p:cNvPr>
          <p:cNvSpPr txBox="1"/>
          <p:nvPr/>
        </p:nvSpPr>
        <p:spPr>
          <a:xfrm>
            <a:off x="7861593" y="60301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F88BA-7EB5-987F-F0FE-42AA5358F42A}"/>
              </a:ext>
            </a:extLst>
          </p:cNvPr>
          <p:cNvSpPr txBox="1"/>
          <p:nvPr/>
        </p:nvSpPr>
        <p:spPr>
          <a:xfrm>
            <a:off x="7861202" y="32122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85F30-DE11-72E8-F392-45A4069E68D3}"/>
              </a:ext>
            </a:extLst>
          </p:cNvPr>
          <p:cNvSpPr txBox="1"/>
          <p:nvPr/>
        </p:nvSpPr>
        <p:spPr>
          <a:xfrm>
            <a:off x="7801841" y="40855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6C01EC-B79B-744F-AC9E-DD121EBFB460}"/>
              </a:ext>
            </a:extLst>
          </p:cNvPr>
          <p:cNvSpPr txBox="1"/>
          <p:nvPr/>
        </p:nvSpPr>
        <p:spPr>
          <a:xfrm>
            <a:off x="7843034" y="63677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926516-0CF8-681B-59A5-13D314C02875}"/>
              </a:ext>
            </a:extLst>
          </p:cNvPr>
          <p:cNvSpPr txBox="1"/>
          <p:nvPr/>
        </p:nvSpPr>
        <p:spPr>
          <a:xfrm>
            <a:off x="7843034" y="51816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E8B77F-F656-1BA4-95B3-757D9EF316A9}"/>
              </a:ext>
            </a:extLst>
          </p:cNvPr>
          <p:cNvSpPr txBox="1"/>
          <p:nvPr/>
        </p:nvSpPr>
        <p:spPr>
          <a:xfrm>
            <a:off x="7901039" y="25333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340E8F-6DFF-DD49-9B08-1F8281851FD7}"/>
              </a:ext>
            </a:extLst>
          </p:cNvPr>
          <p:cNvSpPr/>
          <p:nvPr/>
        </p:nvSpPr>
        <p:spPr>
          <a:xfrm>
            <a:off x="6326226" y="1895954"/>
            <a:ext cx="1962033" cy="490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47" grpId="0"/>
      <p:bldP spid="48" grpId="0"/>
      <p:bldP spid="49" grpId="0"/>
      <p:bldP spid="50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04A9-327C-1A7E-0502-1BF697BB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15A53-CD99-EF4E-9502-CEC9D6F1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2450"/>
              </p:ext>
            </p:extLst>
          </p:nvPr>
        </p:nvGraphicFramePr>
        <p:xfrm>
          <a:off x="814707" y="773561"/>
          <a:ext cx="10721658" cy="59070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970289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460651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Emmett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Countering “CRINK” Alignment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Danger of one-dimensional energy sector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John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and Environmental Capacity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Capitalism and Environment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Climate change and refugees/sovereignty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Taiwan Prosperity and U.S. Interests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Eli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Prediction Markets 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Iran-US relations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Michael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Manipulation of U.S. Elections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Diego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Invasion of Ukraine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Globalization and environmental impact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Molisa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Competition in Critical Technologies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Kaiwen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Economic and Trade Competition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China’s Influence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in Africa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Yvette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Rwanda-DRC Conflict </a:t>
                      </a: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Resolution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Bijan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Housing Shortage and its Implications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Humanitarian Crisis in Gaza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Restrictive U.S. Immigration and Visa Policies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Filippo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Transatlantic Relations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North Korea illegal ops to support goals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David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????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??????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3C7E9-4E15-8631-9593-195EF10B05F6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239754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CEB31-66B2-42AF-D82E-A245C351BD62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6B39E-25AA-B6C1-908E-B19739B5AE0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D9E9B-4E12-4403-95E2-5CE9AF88231A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598C-63E0-F95F-DAC1-A9AE64649FA1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FA80-77A1-9B68-E41B-A5BD7481011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92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CAE135-125C-D7CC-66A6-C61940C9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1AF90C-5157-76AA-B945-185C345EAADB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3174BC-C3D4-C344-1586-69BC1E30A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74862"/>
              </p:ext>
            </p:extLst>
          </p:nvPr>
        </p:nvGraphicFramePr>
        <p:xfrm>
          <a:off x="2032000" y="2956454"/>
          <a:ext cx="8128000" cy="3093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257">
                  <a:extLst>
                    <a:ext uri="{9D8B030D-6E8A-4147-A177-3AD203B41FA5}">
                      <a16:colId xmlns:a16="http://schemas.microsoft.com/office/drawing/2014/main" val="535657244"/>
                    </a:ext>
                  </a:extLst>
                </a:gridCol>
                <a:gridCol w="4945743">
                  <a:extLst>
                    <a:ext uri="{9D8B030D-6E8A-4147-A177-3AD203B41FA5}">
                      <a16:colId xmlns:a16="http://schemas.microsoft.com/office/drawing/2014/main" val="335211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last Friday: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Memo proposing 402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4999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DUE tonight: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“Analytical Worksheet” or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“Seminar Issue Worksheet”</a:t>
                      </a:r>
                      <a:br>
                        <a:rPr lang="en-US" sz="2800" dirty="0"/>
                      </a:br>
                      <a:r>
                        <a:rPr lang="en-US" sz="2800" dirty="0"/>
                        <a:t>for 401 project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2789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500342564"/>
                  </a:ext>
                </a:extLst>
              </a:tr>
            </a:tbl>
          </a:graphicData>
        </a:graphic>
      </p:graphicFrame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3C6550-7B67-020B-6841-38CFEAE40003}"/>
              </a:ext>
            </a:extLst>
          </p:cNvPr>
          <p:cNvSpPr/>
          <p:nvPr/>
        </p:nvSpPr>
        <p:spPr>
          <a:xfrm>
            <a:off x="1817914" y="3583893"/>
            <a:ext cx="8556171" cy="14947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6C3676-5351-0794-C542-3D4C8E5CF95B}"/>
              </a:ext>
            </a:extLst>
          </p:cNvPr>
          <p:cNvSpPr/>
          <p:nvPr/>
        </p:nvSpPr>
        <p:spPr>
          <a:xfrm>
            <a:off x="7979229" y="5584371"/>
            <a:ext cx="2002971" cy="3929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7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85800" y="497030"/>
            <a:ext cx="1125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Worksheet:  One Proven, Effective Way to Build Analysis for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A514-7D3B-EF13-CBC9-A0241182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63" y="1414322"/>
            <a:ext cx="4052560" cy="512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7F23A-6D4D-53FE-8CC0-57C401FC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81" y="1419319"/>
            <a:ext cx="401861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3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2E4FF2-CA1E-3577-F8C8-44086EB0D6A8}"/>
              </a:ext>
            </a:extLst>
          </p:cNvPr>
          <p:cNvSpPr txBox="1"/>
          <p:nvPr/>
        </p:nvSpPr>
        <p:spPr>
          <a:xfrm>
            <a:off x="4924235" y="524018"/>
            <a:ext cx="3444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Meet for Ubers at 1:30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76468-FDD4-A207-38D3-31BCAEF0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10" y="1240971"/>
            <a:ext cx="9062390" cy="5233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7D3ED-CE07-7816-9E47-B21A5006E30F}"/>
              </a:ext>
            </a:extLst>
          </p:cNvPr>
          <p:cNvSpPr txBox="1"/>
          <p:nvPr/>
        </p:nvSpPr>
        <p:spPr>
          <a:xfrm>
            <a:off x="457181" y="2515399"/>
            <a:ext cx="206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Embassy of Ukraine</a:t>
            </a:r>
          </a:p>
          <a:p>
            <a:r>
              <a:rPr lang="en-US" dirty="0"/>
              <a:t>3350 M St NW</a:t>
            </a:r>
          </a:p>
        </p:txBody>
      </p:sp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E206CB63-9C0D-3F46-D3A4-DD7204D42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" y="637335"/>
            <a:ext cx="1880235" cy="1343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24E82-0B7D-6E8F-647F-E9B28DEBE0DB}"/>
              </a:ext>
            </a:extLst>
          </p:cNvPr>
          <p:cNvSpPr txBox="1"/>
          <p:nvPr/>
        </p:nvSpPr>
        <p:spPr>
          <a:xfrm>
            <a:off x="7490308" y="3220497"/>
            <a:ext cx="107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ST NW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715A9-FC75-A092-F6A9-0FE0372C690F}"/>
              </a:ext>
            </a:extLst>
          </p:cNvPr>
          <p:cNvSpPr txBox="1"/>
          <p:nvPr/>
        </p:nvSpPr>
        <p:spPr>
          <a:xfrm rot="4321318">
            <a:off x="8646891" y="2197612"/>
            <a:ext cx="2225225" cy="369332"/>
          </a:xfrm>
          <a:prstGeom prst="rect">
            <a:avLst/>
          </a:prstGeom>
          <a:solidFill>
            <a:srgbClr val="F8F0DE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WISCONSIN AVE NW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7D7D4-0793-9EAB-4112-1120104F3FE2}"/>
              </a:ext>
            </a:extLst>
          </p:cNvPr>
          <p:cNvSpPr txBox="1"/>
          <p:nvPr/>
        </p:nvSpPr>
        <p:spPr>
          <a:xfrm rot="1347476">
            <a:off x="6204860" y="4818137"/>
            <a:ext cx="257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WHITEHURST FREEWAY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35226-A8BF-9DD5-E3A9-F3E3F3064325}"/>
              </a:ext>
            </a:extLst>
          </p:cNvPr>
          <p:cNvSpPr txBox="1"/>
          <p:nvPr/>
        </p:nvSpPr>
        <p:spPr>
          <a:xfrm rot="5400000">
            <a:off x="5754761" y="1992189"/>
            <a:ext cx="1323418" cy="369332"/>
          </a:xfrm>
          <a:prstGeom prst="rect">
            <a:avLst/>
          </a:prstGeom>
          <a:solidFill>
            <a:srgbClr val="F6F5F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34th ST NW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0240D3-4252-276C-F691-2E00034E8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9" y="3696271"/>
            <a:ext cx="1237777" cy="2197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B535BB-B44B-9F53-5687-9F6C74AD6F5B}"/>
              </a:ext>
            </a:extLst>
          </p:cNvPr>
          <p:cNvSpPr txBox="1"/>
          <p:nvPr/>
        </p:nvSpPr>
        <p:spPr>
          <a:xfrm>
            <a:off x="457181" y="5893957"/>
            <a:ext cx="163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Farragut Sq.</a:t>
            </a:r>
          </a:p>
        </p:txBody>
      </p:sp>
    </p:spTree>
    <p:extLst>
      <p:ext uri="{BB962C8B-B14F-4D97-AF65-F5344CB8AC3E}">
        <p14:creationId xmlns:p14="http://schemas.microsoft.com/office/powerpoint/2010/main" val="13456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8713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a thesis sentence at the top, here’s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15E572-63AD-4465-9D46-1FB47DF8C360}"/>
              </a:ext>
            </a:extLst>
          </p:cNvPr>
          <p:cNvCxnSpPr/>
          <p:nvPr/>
        </p:nvCxnSpPr>
        <p:spPr>
          <a:xfrm>
            <a:off x="2667000" y="90422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981200" y="2133600"/>
            <a:ext cx="3810000" cy="6096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981200" y="2743200"/>
            <a:ext cx="38100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981200" y="3429000"/>
            <a:ext cx="3810000" cy="2209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981200" y="5731881"/>
            <a:ext cx="3810000" cy="51651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6400800" y="1219200"/>
            <a:ext cx="3810000" cy="9144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6400800" y="2207240"/>
            <a:ext cx="3810000" cy="68836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6400800" y="2967336"/>
            <a:ext cx="3810000" cy="168086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6399028" y="4703856"/>
            <a:ext cx="3810000" cy="131594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562600" y="1371600"/>
            <a:ext cx="304800" cy="21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3657600" y="3129786"/>
            <a:ext cx="7285822" cy="286232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Thesis sentence(s):	Main conclusion.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“Bottom Line Up Front.”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3657600" y="3408906"/>
            <a:ext cx="7285822" cy="273921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Framing: The information your decisionmaker needs to get into the story.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Basics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 “research or </a:t>
            </a:r>
            <a:r>
              <a:rPr lang="en-US" sz="2800" dirty="0" err="1"/>
              <a:t>encylopedia</a:t>
            </a:r>
            <a:r>
              <a:rPr lang="en-US" sz="2800" dirty="0"/>
              <a:t>”</a:t>
            </a: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420E61-583A-A0AB-E876-8A41D7A083F6}"/>
              </a:ext>
            </a:extLst>
          </p:cNvPr>
          <p:cNvSpPr/>
          <p:nvPr/>
        </p:nvSpPr>
        <p:spPr>
          <a:xfrm>
            <a:off x="381000" y="1281930"/>
            <a:ext cx="7696200" cy="310990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67D1A3E6-66C8-40E7-F6B1-255A9736CD5A}"/>
              </a:ext>
            </a:extLst>
          </p:cNvPr>
          <p:cNvGraphicFramePr>
            <a:graphicFrameLocks noGrp="1"/>
          </p:cNvGraphicFramePr>
          <p:nvPr/>
        </p:nvGraphicFramePr>
        <p:xfrm>
          <a:off x="557425" y="1496644"/>
          <a:ext cx="7438222" cy="2852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5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5176247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574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490313">
                <a:tc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Pet facts, thoughts that you like (and show you care)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questionnaire&#10;&#10;AI-generated content may be incorrect.">
            <a:extLst>
              <a:ext uri="{FF2B5EF4-FFF2-40B4-BE49-F238E27FC236}">
                <a16:creationId xmlns:a16="http://schemas.microsoft.com/office/drawing/2014/main" id="{355AFFB8-B24A-4E53-BB1D-9753ED97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61109"/>
            <a:ext cx="4811301" cy="6335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D1D9C-142A-978A-B65D-2D152904968E}"/>
              </a:ext>
            </a:extLst>
          </p:cNvPr>
          <p:cNvSpPr txBox="1"/>
          <p:nvPr/>
        </p:nvSpPr>
        <p:spPr>
          <a:xfrm>
            <a:off x="768403" y="1037345"/>
            <a:ext cx="2059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Alternative</a:t>
            </a:r>
          </a:p>
          <a:p>
            <a:endParaRPr lang="en-US" sz="2400" dirty="0"/>
          </a:p>
          <a:p>
            <a:r>
              <a:rPr lang="en-US" sz="2400" i="1" dirty="0"/>
              <a:t>Should be two or three pages of text. </a:t>
            </a:r>
          </a:p>
        </p:txBody>
      </p:sp>
    </p:spTree>
    <p:extLst>
      <p:ext uri="{BB962C8B-B14F-4D97-AF65-F5344CB8AC3E}">
        <p14:creationId xmlns:p14="http://schemas.microsoft.com/office/powerpoint/2010/main" val="1286782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3AA3B9-0017-C5B0-1FE3-D13D1CAD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B376C8-958C-785B-52EC-2A7D5C4E5197}"/>
              </a:ext>
            </a:extLst>
          </p:cNvPr>
          <p:cNvSpPr txBox="1"/>
          <p:nvPr/>
        </p:nvSpPr>
        <p:spPr>
          <a:xfrm>
            <a:off x="768403" y="1037345"/>
            <a:ext cx="205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overall process</a:t>
            </a:r>
          </a:p>
          <a:p>
            <a:endParaRPr lang="en-US" sz="2400" dirty="0"/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97605A32-A756-08A7-55ED-86D49E81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54" y="259550"/>
            <a:ext cx="4103273" cy="6402849"/>
          </a:xfrm>
          <a:prstGeom prst="rect">
            <a:avLst/>
          </a:prstGeom>
        </p:spPr>
      </p:pic>
      <p:pic>
        <p:nvPicPr>
          <p:cNvPr id="9" name="Picture 8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F2FC4C8A-8DE0-C1C6-B05A-A60D9E7D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35" y="2237674"/>
            <a:ext cx="3516210" cy="32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96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571944-460D-5FB2-1A6B-AC963E5C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F4530-FEAF-18AF-B0CE-7861E65033A5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F1C75-0870-A8D7-87CB-FE6DC630596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5DDDB-97FD-9BBA-9642-931D7F9D7431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9C79D-1686-7392-9210-3CEF8B1A0258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D9EFB-8A76-B6F6-CD83-8E5C2E44FAD5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F60A9-119F-7CEA-5481-C1210F7D32AA}"/>
              </a:ext>
            </a:extLst>
          </p:cNvPr>
          <p:cNvSpPr/>
          <p:nvPr/>
        </p:nvSpPr>
        <p:spPr>
          <a:xfrm rot="471109">
            <a:off x="6213734" y="1453580"/>
            <a:ext cx="236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 OK?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A23638-80A0-8F03-9F3F-512E383EEC5A}"/>
              </a:ext>
            </a:extLst>
          </p:cNvPr>
          <p:cNvSpPr/>
          <p:nvPr/>
        </p:nvSpPr>
        <p:spPr>
          <a:xfrm>
            <a:off x="6161736" y="5225143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954F22-5899-0361-CF79-0BA5CC5D4C43}"/>
              </a:ext>
            </a:extLst>
          </p:cNvPr>
          <p:cNvSpPr/>
          <p:nvPr/>
        </p:nvSpPr>
        <p:spPr>
          <a:xfrm>
            <a:off x="9108831" y="5225142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D189F-7EE5-EECA-7560-71B40DD2F0BB}"/>
              </a:ext>
            </a:extLst>
          </p:cNvPr>
          <p:cNvSpPr/>
          <p:nvPr/>
        </p:nvSpPr>
        <p:spPr>
          <a:xfrm>
            <a:off x="6600168" y="5183812"/>
            <a:ext cx="2203788" cy="39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20A624-D4A3-2A34-7EA7-96152993837C}"/>
              </a:ext>
            </a:extLst>
          </p:cNvPr>
          <p:cNvSpPr/>
          <p:nvPr/>
        </p:nvSpPr>
        <p:spPr>
          <a:xfrm>
            <a:off x="9578416" y="5606296"/>
            <a:ext cx="2203788" cy="8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7B859-7815-BD41-78E4-C8642F9ECBFC}"/>
              </a:ext>
            </a:extLst>
          </p:cNvPr>
          <p:cNvSpPr/>
          <p:nvPr/>
        </p:nvSpPr>
        <p:spPr>
          <a:xfrm>
            <a:off x="6600168" y="4379900"/>
            <a:ext cx="4970508" cy="2205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81543-4CFB-38BF-140D-B24DE149D008}"/>
              </a:ext>
            </a:extLst>
          </p:cNvPr>
          <p:cNvSpPr txBox="1"/>
          <p:nvPr/>
        </p:nvSpPr>
        <p:spPr>
          <a:xfrm>
            <a:off x="7121359" y="4512853"/>
            <a:ext cx="4053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PREPARING AND PLANNING?</a:t>
            </a:r>
          </a:p>
        </p:txBody>
      </p:sp>
    </p:spTree>
    <p:extLst>
      <p:ext uri="{BB962C8B-B14F-4D97-AF65-F5344CB8AC3E}">
        <p14:creationId xmlns:p14="http://schemas.microsoft.com/office/powerpoint/2010/main" val="2534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32000-525E-BDB3-4DF0-145AEA28DD6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Templates</a:t>
            </a:r>
          </a:p>
        </p:txBody>
      </p:sp>
      <p:pic>
        <p:nvPicPr>
          <p:cNvPr id="4" name="Picture 3" descr="A paper with text and a few words&#10;&#10;AI-generated content may be incorrect.">
            <a:extLst>
              <a:ext uri="{FF2B5EF4-FFF2-40B4-BE49-F238E27FC236}">
                <a16:creationId xmlns:a16="http://schemas.microsoft.com/office/drawing/2014/main" id="{C6028DD2-CF0B-96DF-BB19-C5DCA5B0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2" y="1429075"/>
            <a:ext cx="4662705" cy="5852160"/>
          </a:xfrm>
          <a:prstGeom prst="rect">
            <a:avLst/>
          </a:prstGeom>
        </p:spPr>
      </p:pic>
      <p:pic>
        <p:nvPicPr>
          <p:cNvPr id="6" name="Picture 5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37F94EF-EFF1-0906-560E-BC294210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4" y="1429075"/>
            <a:ext cx="492550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B640BED-A8C3-C6B5-FF00-7876B24E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94" y="1429075"/>
            <a:ext cx="528928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letter of a document&#10;&#10;AI-generated content may be incorrect.">
            <a:extLst>
              <a:ext uri="{FF2B5EF4-FFF2-40B4-BE49-F238E27FC236}">
                <a16:creationId xmlns:a16="http://schemas.microsoft.com/office/drawing/2014/main" id="{AD80BE61-65A8-170C-07E9-94F8A9B5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7" y="1429075"/>
            <a:ext cx="4697984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949876-0737-96D2-A846-02DC2A732C83}"/>
              </a:ext>
            </a:extLst>
          </p:cNvPr>
          <p:cNvSpPr txBox="1"/>
          <p:nvPr/>
        </p:nvSpPr>
        <p:spPr>
          <a:xfrm>
            <a:off x="6096000" y="735045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8A111-D7DF-8763-EE2C-9C2EBF24241E}"/>
              </a:ext>
            </a:extLst>
          </p:cNvPr>
          <p:cNvSpPr txBox="1"/>
          <p:nvPr/>
        </p:nvSpPr>
        <p:spPr>
          <a:xfrm>
            <a:off x="10720507" y="735045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</p:spTree>
    <p:extLst>
      <p:ext uri="{BB962C8B-B14F-4D97-AF65-F5344CB8AC3E}">
        <p14:creationId xmlns:p14="http://schemas.microsoft.com/office/powerpoint/2010/main" val="18186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59938-8D2B-81F7-3016-3CBBD30CD72B}"/>
              </a:ext>
            </a:extLst>
          </p:cNvPr>
          <p:cNvSpPr txBox="1"/>
          <p:nvPr/>
        </p:nvSpPr>
        <p:spPr>
          <a:xfrm>
            <a:off x="4724400" y="2844225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QUESTIONS ?</a:t>
            </a:r>
          </a:p>
        </p:txBody>
      </p:sp>
      <p:pic>
        <p:nvPicPr>
          <p:cNvPr id="4" name="Graphic 3" descr="Thought outline">
            <a:extLst>
              <a:ext uri="{FF2B5EF4-FFF2-40B4-BE49-F238E27FC236}">
                <a16:creationId xmlns:a16="http://schemas.microsoft.com/office/drawing/2014/main" id="{ADD3B3D4-E8BA-37DC-0F88-6881AE56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1143" y="1578429"/>
            <a:ext cx="5464628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7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3F5B13-398B-5F64-E510-3AACE63C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690FF-5E03-9E6F-529C-C3283F0C9504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25876-EF72-3161-DE98-01CDE70E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485" y="1839670"/>
            <a:ext cx="8631957" cy="43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1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130334" y="2505891"/>
            <a:ext cx="3878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Nicole Widdersheim	</a:t>
            </a:r>
          </a:p>
          <a:p>
            <a:pPr marL="182880" indent="-182880"/>
            <a:r>
              <a:rPr lang="en-US" sz="2400" dirty="0"/>
              <a:t>Deputy Washington Director,</a:t>
            </a:r>
            <a:br>
              <a:rPr lang="en-US" sz="2400" dirty="0"/>
            </a:br>
            <a:r>
              <a:rPr lang="en-US" sz="2400" dirty="0"/>
              <a:t>Human Rights Watch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FBCCC-5FDF-9AB8-9825-0F7EB21B6133}"/>
              </a:ext>
            </a:extLst>
          </p:cNvPr>
          <p:cNvSpPr txBox="1"/>
          <p:nvPr/>
        </p:nvSpPr>
        <p:spPr>
          <a:xfrm>
            <a:off x="1130334" y="4890015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Filippo </a:t>
            </a:r>
          </a:p>
        </p:txBody>
      </p:sp>
      <p:pic>
        <p:nvPicPr>
          <p:cNvPr id="7" name="Picture 6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2E548BD4-F245-3B1A-30AE-C4ACD041F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952">
            <a:off x="5396814" y="309684"/>
            <a:ext cx="536185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8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F7BD8-227A-B726-5F2B-258212BB2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C1A958-3862-E7D2-85C1-32750533190E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04528-DDFE-96FA-8658-2F7121D1D202}"/>
              </a:ext>
            </a:extLst>
          </p:cNvPr>
          <p:cNvSpPr txBox="1"/>
          <p:nvPr/>
        </p:nvSpPr>
        <p:spPr>
          <a:xfrm>
            <a:off x="1130334" y="2505891"/>
            <a:ext cx="32776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Denys Sienik	</a:t>
            </a:r>
          </a:p>
          <a:p>
            <a:pPr marL="182880" indent="-182880"/>
            <a:r>
              <a:rPr lang="en-US" sz="2400" dirty="0"/>
              <a:t>Deputy Chief of Mission,</a:t>
            </a:r>
            <a:br>
              <a:rPr lang="en-US" sz="2400" dirty="0"/>
            </a:br>
            <a:r>
              <a:rPr lang="en-US" sz="2400" dirty="0"/>
              <a:t>Embassy of Ukraine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DE8A0-BA22-2070-C036-00101D9B7077}"/>
              </a:ext>
            </a:extLst>
          </p:cNvPr>
          <p:cNvSpPr txBox="1"/>
          <p:nvPr/>
        </p:nvSpPr>
        <p:spPr>
          <a:xfrm>
            <a:off x="1130334" y="4890015"/>
            <a:ext cx="2922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Yvette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5BBE9-4BF7-9591-0B7E-947D8E12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3018">
            <a:off x="5438109" y="311437"/>
            <a:ext cx="5341536" cy="70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3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FD6C5-ABE6-05A5-225E-CAA670B50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45C336-89A4-9731-DD72-129A81209426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4CA981-F665-CB50-FAB2-D2A5650C9392}"/>
              </a:ext>
            </a:extLst>
          </p:cNvPr>
          <p:cNvSpPr txBox="1"/>
          <p:nvPr/>
        </p:nvSpPr>
        <p:spPr>
          <a:xfrm>
            <a:off x="1130334" y="2505891"/>
            <a:ext cx="3878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Nicole Widdersheim	</a:t>
            </a:r>
          </a:p>
          <a:p>
            <a:pPr marL="182880" indent="-182880"/>
            <a:r>
              <a:rPr lang="en-US" sz="2400" dirty="0"/>
              <a:t>Deputy Washington Director,</a:t>
            </a:r>
            <a:br>
              <a:rPr lang="en-US" sz="2400" dirty="0"/>
            </a:br>
            <a:r>
              <a:rPr lang="en-US" sz="2400" dirty="0"/>
              <a:t>Human Rights Watch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56283-6BA0-D9B9-C801-8B6C37190D6F}"/>
              </a:ext>
            </a:extLst>
          </p:cNvPr>
          <p:cNvSpPr txBox="1"/>
          <p:nvPr/>
        </p:nvSpPr>
        <p:spPr>
          <a:xfrm>
            <a:off x="1130334" y="4890015"/>
            <a:ext cx="296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Filippo </a:t>
            </a:r>
          </a:p>
        </p:txBody>
      </p:sp>
      <p:pic>
        <p:nvPicPr>
          <p:cNvPr id="7" name="Picture 6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C413E8D5-3B6F-880F-EB55-6C0BE8558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952">
            <a:off x="5396814" y="309684"/>
            <a:ext cx="536185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3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EDE7C-346E-CF8A-56AC-E1C6CB821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A257A0-BFAF-2DF1-CC92-F1F085BF198E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DC564-2CBC-58DE-C8A1-36659D590D20}"/>
              </a:ext>
            </a:extLst>
          </p:cNvPr>
          <p:cNvSpPr txBox="1"/>
          <p:nvPr/>
        </p:nvSpPr>
        <p:spPr>
          <a:xfrm>
            <a:off x="784631" y="4224019"/>
            <a:ext cx="3878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Nicole Widdersheim	</a:t>
            </a:r>
          </a:p>
          <a:p>
            <a:pPr marL="182880" indent="-182880"/>
            <a:r>
              <a:rPr lang="en-US" sz="2400" dirty="0"/>
              <a:t>Deputy Washington Director,</a:t>
            </a:r>
            <a:br>
              <a:rPr lang="en-US" sz="2400" dirty="0"/>
            </a:br>
            <a:r>
              <a:rPr lang="en-US" sz="2400" dirty="0"/>
              <a:t>Human Rights Watch</a:t>
            </a:r>
          </a:p>
        </p:txBody>
      </p:sp>
      <p:pic>
        <p:nvPicPr>
          <p:cNvPr id="7" name="Picture 6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4C471EAF-B036-0ACC-6C45-A37E825D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51399"/>
          <a:stretch>
            <a:fillRect/>
          </a:stretch>
        </p:blipFill>
        <p:spPr>
          <a:xfrm>
            <a:off x="853360" y="1935481"/>
            <a:ext cx="3590244" cy="2159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998B3-3D02-89F5-E245-D2A47C52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93" y="167005"/>
            <a:ext cx="3060278" cy="39571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DC73B-23D9-E061-CB93-BBD9D1D6A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999" y="3889639"/>
            <a:ext cx="5081398" cy="28013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941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658</TotalTime>
  <Words>1525</Words>
  <Application>Microsoft Office PowerPoint</Application>
  <PresentationFormat>Widescreen</PresentationFormat>
  <Paragraphs>400</Paragraphs>
  <Slides>57</Slides>
  <Notes>0</Notes>
  <HiddenSlides>20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>Fulton</cp:lastModifiedBy>
  <cp:revision>16</cp:revision>
  <cp:lastPrinted>2026-02-24T18:39:09Z</cp:lastPrinted>
  <dcterms:created xsi:type="dcterms:W3CDTF">2026-02-07T17:18:24Z</dcterms:created>
  <dcterms:modified xsi:type="dcterms:W3CDTF">2026-02-27T12:22:27Z</dcterms:modified>
  <cp:category/>
</cp:coreProperties>
</file>