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580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61616"/>
    <a:srgbClr val="0F0F0F"/>
    <a:srgbClr val="FFCCFF"/>
    <a:srgbClr val="C7D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C7F10C-469B-4E7E-8702-2B1EA4934B74}" v="1" dt="2025-04-02T14:30:05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951" autoAdjust="0"/>
    <p:restoredTop sz="93871" autoAdjust="0"/>
  </p:normalViewPr>
  <p:slideViewPr>
    <p:cSldViewPr>
      <p:cViewPr varScale="1">
        <p:scale>
          <a:sx n="69" d="100"/>
          <a:sy n="69" d="100"/>
        </p:scale>
        <p:origin x="42" y="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lton A" userId="6ce49bf28c24c9be" providerId="LiveId" clId="{27C7F10C-469B-4E7E-8702-2B1EA4934B74}"/>
    <pc:docChg chg="undo custSel addSld delSld modSld">
      <pc:chgData name="Fulton A" userId="6ce49bf28c24c9be" providerId="LiveId" clId="{27C7F10C-469B-4E7E-8702-2B1EA4934B74}" dt="2025-04-02T14:30:24.457" v="20" actId="47"/>
      <pc:docMkLst>
        <pc:docMk/>
      </pc:docMkLst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399279040" sldId="894"/>
        </pc:sldMkLst>
      </pc:sldChg>
      <pc:sldChg chg="addSp delSp modSp mod">
        <pc:chgData name="Fulton A" userId="6ce49bf28c24c9be" providerId="LiveId" clId="{27C7F10C-469B-4E7E-8702-2B1EA4934B74}" dt="2025-04-02T14:30:14.990" v="19" actId="1076"/>
        <pc:sldMkLst>
          <pc:docMk/>
          <pc:sldMk cId="564584319" sldId="1580"/>
        </pc:sldMkLst>
        <pc:spChg chg="del">
          <ac:chgData name="Fulton A" userId="6ce49bf28c24c9be" providerId="LiveId" clId="{27C7F10C-469B-4E7E-8702-2B1EA4934B74}" dt="2025-04-02T14:14:55.327" v="2" actId="478"/>
          <ac:spMkLst>
            <pc:docMk/>
            <pc:sldMk cId="564584319" sldId="1580"/>
            <ac:spMk id="2" creationId="{00000000-0000-0000-0000-000000000000}"/>
          </ac:spMkLst>
        </pc:spChg>
        <pc:spChg chg="del mod">
          <ac:chgData name="Fulton A" userId="6ce49bf28c24c9be" providerId="LiveId" clId="{27C7F10C-469B-4E7E-8702-2B1EA4934B74}" dt="2025-04-02T14:30:04.552" v="16" actId="478"/>
          <ac:spMkLst>
            <pc:docMk/>
            <pc:sldMk cId="564584319" sldId="1580"/>
            <ac:spMk id="4" creationId="{00000000-0000-0000-0000-000000000000}"/>
          </ac:spMkLst>
        </pc:spChg>
        <pc:spChg chg="add mod">
          <ac:chgData name="Fulton A" userId="6ce49bf28c24c9be" providerId="LiveId" clId="{27C7F10C-469B-4E7E-8702-2B1EA4934B74}" dt="2025-04-02T14:30:14.990" v="19" actId="1076"/>
          <ac:spMkLst>
            <pc:docMk/>
            <pc:sldMk cId="564584319" sldId="1580"/>
            <ac:spMk id="5" creationId="{4FB32BA3-2737-136C-BEA0-E98B97B3CD5E}"/>
          </ac:spMkLst>
        </pc:spChg>
        <pc:picChg chg="add mod">
          <ac:chgData name="Fulton A" userId="6ce49bf28c24c9be" providerId="LiveId" clId="{27C7F10C-469B-4E7E-8702-2B1EA4934B74}" dt="2025-04-02T14:30:11.653" v="18" actId="1076"/>
          <ac:picMkLst>
            <pc:docMk/>
            <pc:sldMk cId="564584319" sldId="1580"/>
            <ac:picMk id="6" creationId="{233050F1-E0B2-E3AE-D430-E26E23BE0E0A}"/>
          </ac:picMkLst>
        </pc:picChg>
        <pc:picChg chg="mod">
          <ac:chgData name="Fulton A" userId="6ce49bf28c24c9be" providerId="LiveId" clId="{27C7F10C-469B-4E7E-8702-2B1EA4934B74}" dt="2025-04-02T14:16:12.216" v="13" actId="1076"/>
          <ac:picMkLst>
            <pc:docMk/>
            <pc:sldMk cId="564584319" sldId="1580"/>
            <ac:picMk id="10" creationId="{E4EFA4EC-3A1D-4F88-B6BF-98BF77812FAD}"/>
          </ac:picMkLst>
        </pc:picChg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583682642" sldId="1890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657483308" sldId="1958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035013070" sldId="1962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953989524" sldId="1967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373194600" sldId="1969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131884174" sldId="1971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83142715" sldId="1972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304645256" sldId="1973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3430918438" sldId="1974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74568909" sldId="1975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902561520" sldId="1976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3647133378" sldId="1977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3032029034" sldId="1978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211732229" sldId="1979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63102950" sldId="1980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571794159" sldId="1981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88303510" sldId="1982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4265160333" sldId="1983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061855029" sldId="1984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4090370398" sldId="1985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68514246" sldId="1986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3079350129" sldId="1987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290302920" sldId="1988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928923098" sldId="1989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990577641" sldId="1990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572829169" sldId="1991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278737346" sldId="1992"/>
        </pc:sldMkLst>
      </pc:sldChg>
      <pc:sldChg chg="add del">
        <pc:chgData name="Fulton A" userId="6ce49bf28c24c9be" providerId="LiveId" clId="{27C7F10C-469B-4E7E-8702-2B1EA4934B74}" dt="2025-04-02T14:30:24.457" v="20" actId="47"/>
        <pc:sldMkLst>
          <pc:docMk/>
          <pc:sldMk cId="1339773363" sldId="19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11F8176-4188-4E27-BF79-CB7E84DE4DD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45E396-7BC1-4ADC-A603-F29CD7CBE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79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45E396-7BC1-4ADC-A603-F29CD7CBE0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53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80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8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3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8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5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18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204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70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56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9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7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8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8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09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8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9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4873767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9" y="4873765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84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56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9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7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1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1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1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7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6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1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8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1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2A612B4-EC48-419E-AD90-569E22E2D17F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F09939E-7792-43E1-9F24-D228CB5BD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26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4EFA4EC-3A1D-4F88-B6BF-98BF77812F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029200"/>
            <a:ext cx="2209800" cy="13978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B32BA3-2737-136C-BEA0-E98B97B3CD5E}"/>
              </a:ext>
            </a:extLst>
          </p:cNvPr>
          <p:cNvSpPr txBox="1"/>
          <p:nvPr/>
        </p:nvSpPr>
        <p:spPr>
          <a:xfrm>
            <a:off x="1752600" y="2819400"/>
            <a:ext cx="623198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74320">
              <a:spcAft>
                <a:spcPts val="1200"/>
              </a:spcAft>
            </a:pPr>
            <a:r>
              <a:rPr lang="en-US" sz="2400" dirty="0"/>
              <a:t>Office of Intergovernmental Public Liaison (IPL)</a:t>
            </a:r>
          </a:p>
          <a:p>
            <a:pPr marL="274320" indent="-274320"/>
            <a:endParaRPr lang="en-US" sz="2400" dirty="0"/>
          </a:p>
          <a:p>
            <a:pPr marL="731520" lvl="1" indent="-274320"/>
            <a:r>
              <a:rPr lang="en-US" sz="2400" dirty="0"/>
              <a:t>Timothy QUINN, Executive Director</a:t>
            </a:r>
          </a:p>
          <a:p>
            <a:pPr marL="731520" lvl="1" indent="-274320"/>
            <a:endParaRPr lang="en-US" sz="2400" dirty="0"/>
          </a:p>
          <a:p>
            <a:pPr marL="731520" lvl="1" indent="-274320"/>
            <a:r>
              <a:rPr lang="en-US" sz="2400" dirty="0"/>
              <a:t>Matthew ASHMORE, Chief of Partnership Development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3050F1-E0B2-E3AE-D430-E26E23BE0E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62353"/>
            <a:ext cx="2159000" cy="181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58431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257</TotalTime>
  <Words>21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Fulton</cp:lastModifiedBy>
  <cp:revision>7</cp:revision>
  <dcterms:created xsi:type="dcterms:W3CDTF">2025-02-01T14:49:35Z</dcterms:created>
  <dcterms:modified xsi:type="dcterms:W3CDTF">2025-04-02T14:30:32Z</dcterms:modified>
</cp:coreProperties>
</file>