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256" r:id="rId2"/>
    <p:sldId id="1011" r:id="rId3"/>
    <p:sldId id="2128" r:id="rId4"/>
    <p:sldId id="2287" r:id="rId5"/>
    <p:sldId id="2264" r:id="rId6"/>
    <p:sldId id="2269" r:id="rId7"/>
    <p:sldId id="1650" r:id="rId8"/>
    <p:sldId id="2273" r:id="rId9"/>
    <p:sldId id="2274" r:id="rId10"/>
    <p:sldId id="2276" r:id="rId11"/>
    <p:sldId id="2257" r:id="rId12"/>
    <p:sldId id="2279" r:id="rId13"/>
    <p:sldId id="2280" r:id="rId14"/>
    <p:sldId id="2281" r:id="rId15"/>
    <p:sldId id="2277" r:id="rId16"/>
    <p:sldId id="2168" r:id="rId17"/>
    <p:sldId id="2248" r:id="rId18"/>
    <p:sldId id="2259" r:id="rId19"/>
    <p:sldId id="2260" r:id="rId20"/>
    <p:sldId id="2256" r:id="rId21"/>
    <p:sldId id="2167" r:id="rId22"/>
    <p:sldId id="2166" r:id="rId23"/>
    <p:sldId id="2163" r:id="rId24"/>
    <p:sldId id="2165" r:id="rId25"/>
    <p:sldId id="2169" r:id="rId26"/>
    <p:sldId id="2171" r:id="rId27"/>
    <p:sldId id="2172" r:id="rId28"/>
    <p:sldId id="2170" r:id="rId29"/>
    <p:sldId id="2173" r:id="rId30"/>
    <p:sldId id="2174" r:id="rId31"/>
    <p:sldId id="2175" r:id="rId32"/>
    <p:sldId id="2184" r:id="rId33"/>
    <p:sldId id="2176" r:id="rId34"/>
    <p:sldId id="2244" r:id="rId35"/>
    <p:sldId id="2250" r:id="rId36"/>
    <p:sldId id="2251" r:id="rId37"/>
    <p:sldId id="2252" r:id="rId38"/>
    <p:sldId id="2253" r:id="rId39"/>
    <p:sldId id="2254" r:id="rId40"/>
    <p:sldId id="2258" r:id="rId41"/>
    <p:sldId id="2247" r:id="rId42"/>
    <p:sldId id="1854" r:id="rId43"/>
    <p:sldId id="1847" r:id="rId44"/>
    <p:sldId id="2284" r:id="rId45"/>
    <p:sldId id="2282" r:id="rId46"/>
    <p:sldId id="2283" r:id="rId47"/>
    <p:sldId id="1671" r:id="rId48"/>
    <p:sldId id="2285" r:id="rId49"/>
    <p:sldId id="2286" r:id="rId50"/>
    <p:sldId id="1939" r:id="rId51"/>
    <p:sldId id="1837" r:id="rId52"/>
  </p:sldIdLst>
  <p:sldSz cx="12192000" cy="68580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F2F1E"/>
    <a:srgbClr val="1040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B81E19-554F-4EFD-B945-9CA0E5F8E042}" v="1" dt="2026-09-30T14:54:02.737"/>
    <p1510:client id="{AEB868BA-50AD-4058-8898-CCECC13C637B}" v="7" dt="2026-09-29T16:24:02.6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8" autoAdjust="0"/>
    <p:restoredTop sz="95740"/>
  </p:normalViewPr>
  <p:slideViewPr>
    <p:cSldViewPr snapToGrid="0">
      <p:cViewPr varScale="1">
        <p:scale>
          <a:sx n="78" d="100"/>
          <a:sy n="78" d="100"/>
        </p:scale>
        <p:origin x="73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lton A" userId="6ce49bf28c24c9be" providerId="LiveId" clId="{5B57139A-8E67-47AF-BCD0-41E306C5AB29}"/>
    <pc:docChg chg="undo custSel delSld modSld">
      <pc:chgData name="Fulton A" userId="6ce49bf28c24c9be" providerId="LiveId" clId="{5B57139A-8E67-47AF-BCD0-41E306C5AB29}" dt="2026-09-30T14:58:41.114" v="189" actId="20577"/>
      <pc:docMkLst>
        <pc:docMk/>
      </pc:docMkLst>
      <pc:sldChg chg="modSp mod">
        <pc:chgData name="Fulton A" userId="6ce49bf28c24c9be" providerId="LiveId" clId="{5B57139A-8E67-47AF-BCD0-41E306C5AB29}" dt="2026-09-30T14:53:01.592" v="158" actId="1076"/>
        <pc:sldMkLst>
          <pc:docMk/>
          <pc:sldMk cId="2951304190" sldId="1650"/>
        </pc:sldMkLst>
        <pc:spChg chg="mod">
          <ac:chgData name="Fulton A" userId="6ce49bf28c24c9be" providerId="LiveId" clId="{5B57139A-8E67-47AF-BCD0-41E306C5AB29}" dt="2026-09-30T14:53:01.592" v="158" actId="1076"/>
          <ac:spMkLst>
            <pc:docMk/>
            <pc:sldMk cId="2951304190" sldId="1650"/>
            <ac:spMk id="9" creationId="{E007F534-89F1-894D-8C7C-62911EAA133E}"/>
          </ac:spMkLst>
        </pc:spChg>
      </pc:sldChg>
      <pc:sldChg chg="modSp mod">
        <pc:chgData name="Fulton A" userId="6ce49bf28c24c9be" providerId="LiveId" clId="{5B57139A-8E67-47AF-BCD0-41E306C5AB29}" dt="2026-09-30T14:51:10.581" v="96" actId="1076"/>
        <pc:sldMkLst>
          <pc:docMk/>
          <pc:sldMk cId="2882135605" sldId="2128"/>
        </pc:sldMkLst>
        <pc:spChg chg="mod">
          <ac:chgData name="Fulton A" userId="6ce49bf28c24c9be" providerId="LiveId" clId="{5B57139A-8E67-47AF-BCD0-41E306C5AB29}" dt="2026-09-30T14:51:10.581" v="96" actId="1076"/>
          <ac:spMkLst>
            <pc:docMk/>
            <pc:sldMk cId="2882135605" sldId="2128"/>
            <ac:spMk id="9" creationId="{A7BEDB29-DDB2-EF9E-79BB-831152EBE7DF}"/>
          </ac:spMkLst>
        </pc:spChg>
        <pc:graphicFrameChg chg="modGraphic">
          <ac:chgData name="Fulton A" userId="6ce49bf28c24c9be" providerId="LiveId" clId="{5B57139A-8E67-47AF-BCD0-41E306C5AB29}" dt="2026-09-30T14:51:05.029" v="95" actId="20577"/>
          <ac:graphicFrameMkLst>
            <pc:docMk/>
            <pc:sldMk cId="2882135605" sldId="2128"/>
            <ac:graphicFrameMk id="3" creationId="{A8E4E2DC-2B69-D5D8-A5BB-8B9BE95B0AC7}"/>
          </ac:graphicFrameMkLst>
        </pc:graphicFrameChg>
      </pc:sldChg>
      <pc:sldChg chg="addSp delSp modSp mod">
        <pc:chgData name="Fulton A" userId="6ce49bf28c24c9be" providerId="LiveId" clId="{5B57139A-8E67-47AF-BCD0-41E306C5AB29}" dt="2026-09-29T16:25:08.612" v="66" actId="22"/>
        <pc:sldMkLst>
          <pc:docMk/>
          <pc:sldMk cId="3461184787" sldId="2168"/>
        </pc:sldMkLst>
        <pc:spChg chg="del">
          <ac:chgData name="Fulton A" userId="6ce49bf28c24c9be" providerId="LiveId" clId="{5B57139A-8E67-47AF-BCD0-41E306C5AB29}" dt="2026-09-29T16:25:03.706" v="62" actId="478"/>
          <ac:spMkLst>
            <pc:docMk/>
            <pc:sldMk cId="3461184787" sldId="2168"/>
            <ac:spMk id="3" creationId="{F51AE545-F061-D42A-BE2D-032B3F1DDD6D}"/>
          </ac:spMkLst>
        </pc:spChg>
        <pc:spChg chg="del mod">
          <ac:chgData name="Fulton A" userId="6ce49bf28c24c9be" providerId="LiveId" clId="{5B57139A-8E67-47AF-BCD0-41E306C5AB29}" dt="2026-09-29T16:25:05.878" v="64" actId="478"/>
          <ac:spMkLst>
            <pc:docMk/>
            <pc:sldMk cId="3461184787" sldId="2168"/>
            <ac:spMk id="6" creationId="{DE9BB04B-5C54-E65A-F8C6-CABED714EE65}"/>
          </ac:spMkLst>
        </pc:spChg>
        <pc:spChg chg="del">
          <ac:chgData name="Fulton A" userId="6ce49bf28c24c9be" providerId="LiveId" clId="{5B57139A-8E67-47AF-BCD0-41E306C5AB29}" dt="2026-09-29T16:25:06.964" v="65" actId="478"/>
          <ac:spMkLst>
            <pc:docMk/>
            <pc:sldMk cId="3461184787" sldId="2168"/>
            <ac:spMk id="7" creationId="{C5AD23F4-CF6E-0450-2993-0ADA2C906A39}"/>
          </ac:spMkLst>
        </pc:spChg>
        <pc:spChg chg="add">
          <ac:chgData name="Fulton A" userId="6ce49bf28c24c9be" providerId="LiveId" clId="{5B57139A-8E67-47AF-BCD0-41E306C5AB29}" dt="2026-09-29T16:25:08.612" v="66" actId="22"/>
          <ac:spMkLst>
            <pc:docMk/>
            <pc:sldMk cId="3461184787" sldId="2168"/>
            <ac:spMk id="9" creationId="{F57CAD0A-8A1A-595F-4992-D53F58014935}"/>
          </ac:spMkLst>
        </pc:spChg>
        <pc:spChg chg="add">
          <ac:chgData name="Fulton A" userId="6ce49bf28c24c9be" providerId="LiveId" clId="{5B57139A-8E67-47AF-BCD0-41E306C5AB29}" dt="2026-09-29T16:25:08.612" v="66" actId="22"/>
          <ac:spMkLst>
            <pc:docMk/>
            <pc:sldMk cId="3461184787" sldId="2168"/>
            <ac:spMk id="11" creationId="{008ADE94-5B0D-41B5-9173-C0276D3B7009}"/>
          </ac:spMkLst>
        </pc:spChg>
        <pc:spChg chg="add">
          <ac:chgData name="Fulton A" userId="6ce49bf28c24c9be" providerId="LiveId" clId="{5B57139A-8E67-47AF-BCD0-41E306C5AB29}" dt="2026-09-29T16:25:08.612" v="66" actId="22"/>
          <ac:spMkLst>
            <pc:docMk/>
            <pc:sldMk cId="3461184787" sldId="2168"/>
            <ac:spMk id="13" creationId="{7F786C44-450D-2C93-3ADB-5C54958865DA}"/>
          </ac:spMkLst>
        </pc:spChg>
        <pc:picChg chg="mod">
          <ac:chgData name="Fulton A" userId="6ce49bf28c24c9be" providerId="LiveId" clId="{5B57139A-8E67-47AF-BCD0-41E306C5AB29}" dt="2026-09-29T16:24:02.646" v="61" actId="1076"/>
          <ac:picMkLst>
            <pc:docMk/>
            <pc:sldMk cId="3461184787" sldId="2168"/>
            <ac:picMk id="2050" creationId="{D8F1382D-60DE-7EC0-5F24-B80BFB6F9AB2}"/>
          </ac:picMkLst>
        </pc:picChg>
      </pc:sldChg>
      <pc:sldChg chg="modSp mod">
        <pc:chgData name="Fulton A" userId="6ce49bf28c24c9be" providerId="LiveId" clId="{5B57139A-8E67-47AF-BCD0-41E306C5AB29}" dt="2026-09-29T16:27:28.785" v="67" actId="1076"/>
        <pc:sldMkLst>
          <pc:docMk/>
          <pc:sldMk cId="935008332" sldId="2258"/>
        </pc:sldMkLst>
        <pc:spChg chg="mod">
          <ac:chgData name="Fulton A" userId="6ce49bf28c24c9be" providerId="LiveId" clId="{5B57139A-8E67-47AF-BCD0-41E306C5AB29}" dt="2026-09-29T16:27:28.785" v="67" actId="1076"/>
          <ac:spMkLst>
            <pc:docMk/>
            <pc:sldMk cId="935008332" sldId="2258"/>
            <ac:spMk id="6" creationId="{EB2E8847-185D-CF43-510E-7E037CE64834}"/>
          </ac:spMkLst>
        </pc:spChg>
      </pc:sldChg>
      <pc:sldChg chg="del">
        <pc:chgData name="Fulton A" userId="6ce49bf28c24c9be" providerId="LiveId" clId="{5B57139A-8E67-47AF-BCD0-41E306C5AB29}" dt="2026-09-29T16:27:59.712" v="68" actId="47"/>
        <pc:sldMkLst>
          <pc:docMk/>
          <pc:sldMk cId="2123354035" sldId="2261"/>
        </pc:sldMkLst>
      </pc:sldChg>
      <pc:sldChg chg="modSp mod">
        <pc:chgData name="Fulton A" userId="6ce49bf28c24c9be" providerId="LiveId" clId="{5B57139A-8E67-47AF-BCD0-41E306C5AB29}" dt="2026-09-29T16:14:40.541" v="2" actId="208"/>
        <pc:sldMkLst>
          <pc:docMk/>
          <pc:sldMk cId="2140479121" sldId="2269"/>
        </pc:sldMkLst>
        <pc:spChg chg="mod">
          <ac:chgData name="Fulton A" userId="6ce49bf28c24c9be" providerId="LiveId" clId="{5B57139A-8E67-47AF-BCD0-41E306C5AB29}" dt="2026-09-29T16:14:40.541" v="2" actId="208"/>
          <ac:spMkLst>
            <pc:docMk/>
            <pc:sldMk cId="2140479121" sldId="2269"/>
            <ac:spMk id="7" creationId="{4A1FCFD9-D821-2EFA-F6C1-726F3F0F1D72}"/>
          </ac:spMkLst>
        </pc:spChg>
        <pc:spChg chg="mod">
          <ac:chgData name="Fulton A" userId="6ce49bf28c24c9be" providerId="LiveId" clId="{5B57139A-8E67-47AF-BCD0-41E306C5AB29}" dt="2026-09-29T16:14:36.896" v="1" actId="208"/>
          <ac:spMkLst>
            <pc:docMk/>
            <pc:sldMk cId="2140479121" sldId="2269"/>
            <ac:spMk id="9" creationId="{2AC88143-0371-E6B8-A1BD-4B52ADD21411}"/>
          </ac:spMkLst>
        </pc:spChg>
        <pc:spChg chg="mod">
          <ac:chgData name="Fulton A" userId="6ce49bf28c24c9be" providerId="LiveId" clId="{5B57139A-8E67-47AF-BCD0-41E306C5AB29}" dt="2026-09-29T16:14:27.985" v="0" actId="208"/>
          <ac:spMkLst>
            <pc:docMk/>
            <pc:sldMk cId="2140479121" sldId="2269"/>
            <ac:spMk id="11" creationId="{553B7DD5-D36B-FAFE-6B16-202C7B70C6B6}"/>
          </ac:spMkLst>
        </pc:spChg>
      </pc:sldChg>
      <pc:sldChg chg="del">
        <pc:chgData name="Fulton A" userId="6ce49bf28c24c9be" providerId="LiveId" clId="{5B57139A-8E67-47AF-BCD0-41E306C5AB29}" dt="2026-09-29T16:15:36.578" v="3" actId="47"/>
        <pc:sldMkLst>
          <pc:docMk/>
          <pc:sldMk cId="501501110" sldId="2272"/>
        </pc:sldMkLst>
      </pc:sldChg>
      <pc:sldChg chg="addSp modSp mod">
        <pc:chgData name="Fulton A" userId="6ce49bf28c24c9be" providerId="LiveId" clId="{5B57139A-8E67-47AF-BCD0-41E306C5AB29}" dt="2026-09-30T14:54:32.384" v="171" actId="1076"/>
        <pc:sldMkLst>
          <pc:docMk/>
          <pc:sldMk cId="1966438257" sldId="2274"/>
        </pc:sldMkLst>
        <pc:spChg chg="add mod">
          <ac:chgData name="Fulton A" userId="6ce49bf28c24c9be" providerId="LiveId" clId="{5B57139A-8E67-47AF-BCD0-41E306C5AB29}" dt="2026-09-30T14:54:32.384" v="171" actId="1076"/>
          <ac:spMkLst>
            <pc:docMk/>
            <pc:sldMk cId="1966438257" sldId="2274"/>
            <ac:spMk id="2" creationId="{1D2D3D4D-9BAA-ED1D-6CD5-96F092154B00}"/>
          </ac:spMkLst>
        </pc:spChg>
      </pc:sldChg>
      <pc:sldChg chg="addSp modSp mod addAnim delAnim modAnim">
        <pc:chgData name="Fulton A" userId="6ce49bf28c24c9be" providerId="LiveId" clId="{5B57139A-8E67-47AF-BCD0-41E306C5AB29}" dt="2026-09-29T16:21:40.263" v="60"/>
        <pc:sldMkLst>
          <pc:docMk/>
          <pc:sldMk cId="195260272" sldId="2279"/>
        </pc:sldMkLst>
        <pc:spChg chg="add mod">
          <ac:chgData name="Fulton A" userId="6ce49bf28c24c9be" providerId="LiveId" clId="{5B57139A-8E67-47AF-BCD0-41E306C5AB29}" dt="2026-09-29T16:20:53.258" v="53" actId="207"/>
          <ac:spMkLst>
            <pc:docMk/>
            <pc:sldMk cId="195260272" sldId="2279"/>
            <ac:spMk id="8" creationId="{A2924DAB-385A-0965-80DA-6098310647C7}"/>
          </ac:spMkLst>
        </pc:spChg>
        <pc:spChg chg="add mod">
          <ac:chgData name="Fulton A" userId="6ce49bf28c24c9be" providerId="LiveId" clId="{5B57139A-8E67-47AF-BCD0-41E306C5AB29}" dt="2026-09-29T16:20:36.361" v="51" actId="14100"/>
          <ac:spMkLst>
            <pc:docMk/>
            <pc:sldMk cId="195260272" sldId="2279"/>
            <ac:spMk id="9" creationId="{1626B6D8-E76A-7633-94B7-FED715AE530D}"/>
          </ac:spMkLst>
        </pc:spChg>
        <pc:picChg chg="mod">
          <ac:chgData name="Fulton A" userId="6ce49bf28c24c9be" providerId="LiveId" clId="{5B57139A-8E67-47AF-BCD0-41E306C5AB29}" dt="2026-09-29T16:19:52.650" v="45" actId="1076"/>
          <ac:picMkLst>
            <pc:docMk/>
            <pc:sldMk cId="195260272" sldId="2279"/>
            <ac:picMk id="5" creationId="{7E3CA222-F23B-BF67-CB6B-6A3B15427BA2}"/>
          </ac:picMkLst>
        </pc:picChg>
      </pc:sldChg>
      <pc:sldChg chg="modSp mod">
        <pc:chgData name="Fulton A" userId="6ce49bf28c24c9be" providerId="LiveId" clId="{5B57139A-8E67-47AF-BCD0-41E306C5AB29}" dt="2026-09-30T14:58:41.114" v="189" actId="20577"/>
        <pc:sldMkLst>
          <pc:docMk/>
          <pc:sldMk cId="1182181395" sldId="2285"/>
        </pc:sldMkLst>
        <pc:graphicFrameChg chg="modGraphic">
          <ac:chgData name="Fulton A" userId="6ce49bf28c24c9be" providerId="LiveId" clId="{5B57139A-8E67-47AF-BCD0-41E306C5AB29}" dt="2026-09-30T14:58:41.114" v="189" actId="20577"/>
          <ac:graphicFrameMkLst>
            <pc:docMk/>
            <pc:sldMk cId="1182181395" sldId="2285"/>
            <ac:graphicFrameMk id="3" creationId="{DA7C6468-FE87-17C9-793A-0E6590B48A60}"/>
          </ac:graphicFrameMkLst>
        </pc:graphicFrame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56:43.78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5 1,'2'0,"9"2,12 3,5 1,5-2,5 0,0-1,1-2,-5 0,-6-1,-6 0,-4 0,-1 0,-1-1,-2 1,2 2,0 1,-1 2,-1 0,0-1,-1-1,2 1,0 2,0 0,0-1,-1 1,-1-1,-2 1,-4 2,-4-1,-10-1,-11 0,-10 1,-14 0,-16 2,-16 0,-9-1,4-2,11-3,17-3,17-4,16-2,17-1,11-2,13 0,7 1,4 0,6 3,6 1,10 2,16 1,16 1,5 0,-4 1,-12-1,-16 0,-15 1,-16-1,-21 2,-20 3,-16 2,-19 3,-12 1,-9 4,-3 0,1-1,9-2,7-2,12-4,14-2,18-2,21-1,30-1,27 0,12-1,3 0,-4 1,-12 0,-13 0,-18-1,-21 6,-23 3,-20 2,-22 2,-19 5,-11 2,1-2,-2-3,5 0,11-4,10-3,12-2,11-1,23 1,35 3,44 1,27 0,20 2,24-1,13-2,6 0,-14-1,-28-3,-32-1,-30 1,-28-1,-33 2,-29 0,-27 3,-32 3,-19 1,-12 3,7-1,19-1,21-1,22-1,18-2,13-2,10 1,7-3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56:45.16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444 53,'-2'0,"-3"0,-5 0,-5 0,-6 0,-8 2,-3 0,-3 3,-2 2,0 2,3 0,6-2,22-5,21-3,33-5,29-4,19 1,23 2,12 1,-12 3,-11 1,-18-1,-18 0,-25 0,-27 2,-28 0,-25 0,-40 3,-30 1,-41-1,-24 1,6-2,14 0,27 0,35 1,40 1,43 0,41-3,31-6,23-2,12-1,8 0,0 1,-13 0,-15 3,-17 1,-19 2,-14 1,-14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57:52.022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0 284,'39'-1,"-1"-3,43-9,-44 6,-1 1,56 0,-72 6,161 10,-153-7,0-2,50-2,-76 1,-1-1,1 1,-1 0,1 0,-1-1,0 1,1-1,-1 1,1-1,-1 0,0 1,1-1,-1 0,0 0,0 0,0 0,0 0,0 0,0 0,0-1,0 1,0 0,-1 0,1-1,0 1,0-3,1-2,-1-1,1 0,-2 0,1-12,4-20,-5 39,0-1,1 1,-1-1,0 1,1-1,-1 1,1-1,-1 1,0-1,1 1,-1 0,1-1,-1 1,1 0,-1-1,1 1,0 0,-1 0,1-1,-1 1,1 0,-1 0,1 0,0 0,-1 0,1 0,-1 0,1 0,0 0,-1 0,1 0,-1 0,1 1,-1-1,1 0,0 0,-1 1,1-1,-1 0,1 0,-1 1,1-1,-1 1,1 0,29 23,-18-14,55 28,-53-32,0 1,-1 1,0 0,-1 1,23 19,-24-16,-9-9,0 0,1 0,0 0,-1 0,1-1,0 1,0-1,1 0,-1 0,0 0,1 0,-1 0,1-1,0 1,0-1,-1 0,1 0,0-1,0 1,7-1,22 1,-19-1,0 1,0-2,0 0,0 0,0-1,0-1,21-7,-24 7,0 0,0 0,0 1,1 1,-1 0,1 0,-1 2,17 1,38-2,-61-1,1 0,-1-1,1 1,-1-2,0 1,0 0,0-1,0 0,0 0,-1-1,1 1,-1-1,0 0,0 0,0 0,-1-1,6-7,2-1,-5 7,0 0,1 0,0 1,0-1,0 2,1-1,0 1,0 0,9-3,23-12,-33 14,0 0,-1 0,0-1,0 0,0 0,-1 0,5-8,24-25,-29 37,-1-1,0 1,1 0,0 1,-1-1,1 1,0 0,0 0,-1 1,1-1,0 1,9 1,23-4,2-5,41-2,-5-2,-52 7,1 2,30-2,2 0,-45 4,0-1,0 1,-1 1,1 0,0 0,0 1,11 3,14 4,-26-7,0 1,-1 0,1 1,-1 0,1 1,-1 0,0 0,-1 0,13 10,92 70,-109-82,0-1,0 1,1-1,-1 0,0 0,0 0,1-1,-1 1,0-1,1 0,-1 0,1-1,-1 1,0-1,1 0,5-2,-3 1,0 0,0 1,0 1,0-1,11 1,-3 2,0 1,0 0,-1 1,1 0,-1 1,0 1,0 0,18 12,-23-13,1 0,0 0,18 5,8 3,-10 2,-22-13,0 1,0-1,0 1,1-1,-1-1,1 1,8 2,34 7,-33-7,-1-1,0 0,28 1,-13-1,-24-2,-1-1,0 1,0-1,0 0,0 0,1 0,-1 0,0 0,0 0,0-1,1 0,-1 0,0 0,0 0,0 0,0 0,-1-1,1 0,4-3,-3 2,1-1,-1 1,0 0,1 0,0 0,7-3,-11 5,-1 1,1 0,-1 0,1 0,0 0,-1 0,1 0,-1 0,1 0,0 0,-1 0,1 0,-1 0,1 0,0 1,-1-1,1 0,-1 0,1 1,-1-1,1 0,-1 1,1-1,0 1,0 1,0-1,0 1,-1 0,1-1,0 1,-1 0,1-1,-1 1,1 0,-1 0,0-1,0 4,2 57,-3-40,2 0,1 1,6 33,-4-36,-1 0,1 41,-2-18,-1-33,1 0,0 0,1 0,0 0,1-1,0 1,0-1,1 0,0-1,1 1,7 8,8 15,-8-11,0-1,2 0,31 33,-34-39,-1 1,-1 0,0 0,-1 1,-1 0,0 1,9 29,20 40,-20-50,18 55,-9-22,10 31,-30-88,8 16,14 40,-5-12,-18-47,-1 1,1-1,-2 1,0 0,0 0,0 0,-1 0,1 18,-3-16,1 0,1 0,0 0,5 13,-4-13,0 0,0 0,-2 0,2 17,3 62,-2-57,-3-23,1 1,-2-1,0 1,0-1,-4 18,4-26,-1-1,0 1,0 0,0-1,0 1,0-1,-1 0,1 1,-1-1,1 0,-1 0,0 0,0 0,0 0,0 0,0 0,0-1,-1 1,1-1,-1 0,1 1,-1-1,1 0,-1-1,0 1,1 0,-1-1,-4 1,-277 11,267-12,-6 1,0 1,-30 7,30-4,0-1,-32 0,-24-3,-98-3,-2-23,128 19,-50-12,62 9,0 2,-80-3,54 9,44-1,-1 1,1 1,0 2,-1 0,-29 7,35-5,0 2,0 0,-27 15,43-20,-1-1,1 0,0 0,0 0,0 0,0 0,-1 0,1 0,0 0,0 1,0-1,0 0,0 0,0 0,-1 0,1 0,0 1,0-1,0 0,0 0,0 0,0 0,0 1,0-1,0 0,0 0,0 0,0 1,0-1,0 0,0 0,0 0,0 0,0 1,0-1,0 0,0 0,0 0,0 1,0-1,0 0,1 0,-1 0,0 0,0 0,0 1,0-1,0 0,0 0,1 0,-1 0,0 0,0 0,0 0,0 1,1-1,-1 0,0 0,0 0,0 0,1 0,-1 0,0 0,0 0,0 0,1 0,15 4,-15-4,322 47,-241-37,1-4,0-4,129-12,-199 9,-1 0,1-2,23-6,-28 3,-16 1,-23 0,-260-8,38 4,-36-26,282 33,-1 0,1-1,0 0,0 0,0 0,0-1,0 0,1-1,0 1,0-1,0-1,0 1,-7-10,2 1,1-1,0 0,1-1,-12-26,17 28,1 0,1 0,-1 0,2 0,0 0,1 0,0 0,3-16,0-21,-3-153,-1 203,1-1,0 0,0 1,-1-1,1 0,-1 1,1-1,-1 0,0 1,0-1,0 1,1-1,-1 1,-1 0,1-1,0 1,0 0,0 0,-1 0,1 0,-1 0,1 0,-1 0,1 0,-1 1,1-1,-1 0,0 1,1-1,-1 1,0 0,-2-1,-9 0,1 0,-1 1,-19 1,14 0,-47-2,-99-16,-6 0,-30 4,80 15,-107-4,214 0,-1-1,0 0,-20-8,20 6,-1 0,-23-3,6 3,1-1,0-1,0-2,1-1,-51-24,76 30,0 0,0 0,1-1,-1 1,1-1,0 0,1 0,-1 0,1-1,0 0,0 1,-1-7,-13-20,13 26,0-1,1 0,-1 1,2-1,-1 0,1-1,0 1,1 0,-1-1,1 1,1 0,0-1,0 1,0-1,1 1,0-1,3-9,-3 14,1 0,-1 0,1 0,0 0,0 0,0 1,1-1,-1 1,1-1,-1 1,1 0,0 0,0 0,0 0,0 1,0-1,0 1,0 0,5-1,6-3,0 2,0 0,17-1,320-7,-100 7,-235 3,1 0,-1-2,0 0,0-1,0 0,0-1,-1-1,21-11,-37 14,-8 1,-13 1,-25 8,35-5,1 0,0 0,-1-1,-18-1,27-1,0 1,0-1,0 1,0-1,0 0,0 0,0 0,0-1,1 1,-1-1,0 1,1-1,-1 0,1 0,0 0,0 0,0-1,0 1,0-1,0 1,-2-5,-16-33,-17-52,23 55,-15-59,12 34,15 53,0-1,1 1,0-1,0 0,2-18,-1-16,0 42,-1 1,1-1,-1 1,0-1,1 1,-1 0,0-1,0 1,0 0,0 0,0-1,0 1,0 0,0 0,-1 0,1 0,0 1,0-1,-1 0,1 0,-1 1,1-1,-1 1,1-1,-1 1,1 0,-1 0,1-1,-1 1,-1 0,-58 1,47 0,8-2,-1 1,1 1,0-1,0 1,0 0,0 1,0-1,0 1,0 1,0-1,1 1,-1 0,1 0,0 0,0 1,0 0,0 0,1 0,-1 0,1 1,0 0,-4 6,8-10,-1 0,1-1,0 1,-1-1,1 1,0 0,0-1,0 1,-1 0,1-1,0 1,0-1,0 1,0 0,0-1,0 1,0 0,1-1,-1 1,0 0,0-1,0 1,1-1,-1 1,0 0,1-1,-1 1,0-1,2 2,-1-1,1 0,0 0,-1 0,1 0,0 0,0 0,0 0,0-1,0 1,2 0,56 5,-52-6,49 1,0-3,0-2,-1-3,0-2,81-25,-94 26,0 1,1 2,0 2,78 4,-46 0,64-2,141 3,-222 4,0 2,99 27,-115-27,0-1,75 2,-70-7,-20 2,0 1,44 13,-45-10,14 5,52 24,-8-2,-23-10,-31-11,38 10,-67-24,0 0,0 1,0 0,0-1,0 1,0 0,0 0,0 0,0 0,-1 1,3 1,-4-3,0 0,1 1,-1-1,0 0,0 1,0-1,0 0,1 1,-1-1,0 1,0-1,0 0,0 1,0-1,0 1,0-1,0 1,0-1,0 0,0 1,0-1,0 1,0-1,-1 0,1 1,0-1,0 1,0-1,-1 0,1 1,0-1,-1 1,-2 1,1 0,-1 1,-1-1,1 0,0-1,0 1,-1 0,1-1,-1 0,-6 2,-72 14,0-4,-121 4,-172-20,181-15,114 8,-90 0,152 11,1 1,-1 0,1 1,0 1,0 0,0 2,1 0,0 0,0 2,0 0,1 0,-25 20,28-19,3-2,1-1,-1 1,1 1,1 0,-1 0,-7 12,14-19,1-1,0 1,-1 0,1 0,0 0,0 0,0-1,0 1,-1 0,1 0,0 0,1 0,-1 0,0 0,0-1,0 1,0 0,1 0,-1 0,0 0,1-1,-1 1,1 0,-1 0,1-1,-1 1,1 0,-1-1,1 1,0-1,-1 1,1-1,0 1,0-1,-1 1,2 0,34 14,-32-14,91 28,2-5,0-3,199 14,-61-34,-15-1,-132 5,58 2,-133-6,0 0,0 0,0 1,0 1,0 0,18 8,71 37,-76-34,0-1,2-1,28 9,-55-21,34 10,36 14,-62-21,0 1,-1 0,0 1,1 0,-2 0,1 1,-1-1,0 2,12 12,-18-18,1 1,-1 0,1 0,-1 0,0 0,0 0,0 0,0 0,0 0,-1 1,1-1,-1 0,1 0,-1 1,0-1,0 0,0 1,0-1,0 0,0 1,-1-1,0 4,-1-3,0 0,1-1,-1 1,-1 0,1 0,0-1,-1 1,1-1,-1 0,1 0,-1 0,0 0,-5 2,-5 2,0-1,0 0,-1-1,0 0,1-1,-19 1,-6-2,0-1,0-3,-46-6,-110-31,132 25,-1 3,-68-4,-118 16,225 1,0 1,-1 1,2 2,-32 10,45-13,1 1,0 0,0 0,0 1,0 1,1-1,0 1,0 0,0 1,1 0,0 0,1 1,-9 11,14-17,1-1,-1 1,1-1,-1 1,1 0,0-1,0 1,-1 0,1-1,0 1,0 0,1-1,-1 1,0 0,1-1,-1 1,1-1,-1 1,1-1,-1 1,1-1,0 1,0-1,0 1,0-1,0 0,0 0,0 1,1-1,-1 0,2 1,6 5,0 0,0-1,15 7,-22-12,54 26,2-3,1-3,110 26,-126-40,0-2,-1-1,1-3,48-4,2 1,-80 2,18 0,47-5,-67 3,-1 0,1-1,-1 0,1-1,-1 0,0 0,0-1,9-6,-6 3,-1-1,0 0,0 0,18-20,-26 23,1 0,-1-1,0 0,0 1,-1-1,0 0,0-1,-1 1,0-1,0 1,1-9,0-4,-1-1,-1 1,0-1,-2 1,-1-1,0 1,-1 0,-1 0,-1 0,-1 0,-1 1,0 0,-16-28,-10-18,3-2,-39-124,27 37,41 152,1 0,-1 1,0-1,0 1,0-1,0 1,0-1,0 1,0 0,0-1,-1 1,1 0,0 0,-1 0,1 0,-1 0,1 0,-1 0,0 1,1-1,-1 1,0-1,1 1,-1-1,0 1,0 0,1 0,-1 0,-3 0,-6 1,0 1,1 0,-1 0,-9 5,-7 0,3-4,0-1,-49-2,47-1,-1 2,-29 3,40-1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57:54.157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56:43.78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5 1,'2'0,"9"2,12 3,5 1,5-2,5 0,0-1,1-2,-5 0,-6-1,-6 0,-4 0,-1 0,-1-1,-2 1,2 2,0 1,-1 2,-1 0,0-1,-1-1,2 1,0 2,0 0,0-1,-1 1,-1-1,-2 1,-4 2,-4-1,-10-1,-11 0,-10 1,-14 0,-16 2,-16 0,-9-1,4-2,11-3,17-3,17-4,16-2,17-1,11-2,13 0,7 1,4 0,6 3,6 1,10 2,16 1,16 1,5 0,-4 1,-12-1,-16 0,-15 1,-16-1,-21 2,-20 3,-16 2,-19 3,-12 1,-9 4,-3 0,1-1,9-2,7-2,12-4,14-2,18-2,21-1,30-1,27 0,12-1,3 0,-4 1,-12 0,-13 0,-18-1,-21 6,-23 3,-20 2,-22 2,-19 5,-11 2,1-2,-2-3,5 0,11-4,10-3,12-2,11-1,23 1,35 3,44 1,27 0,20 2,24-1,13-2,6 0,-14-1,-28-3,-32-1,-30 1,-28-1,-33 2,-29 0,-27 3,-32 3,-19 1,-12 3,7-1,19-1,21-1,22-1,18-2,13-2,10 1,7-3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56:45.16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444 53,'-2'0,"-3"0,-5 0,-5 0,-6 0,-8 2,-3 0,-3 3,-2 2,0 2,3 0,6-2,22-5,21-3,33-5,29-4,19 1,23 2,12 1,-12 3,-11 1,-18-1,-18 0,-25 0,-27 2,-28 0,-25 0,-40 3,-30 1,-41-1,-24 1,6-2,14 0,27 0,35 1,40 1,43 0,41-3,31-6,23-2,12-1,8 0,0 1,-13 0,-15 3,-17 1,-19 2,-14 1,-14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57:52.022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0 284,'39'-1,"-1"-3,43-9,-44 6,-1 1,56 0,-72 6,161 10,-153-7,0-2,50-2,-76 1,-1-1,1 1,-1 0,1 0,-1-1,0 1,1-1,-1 1,1-1,-1 0,0 1,1-1,-1 0,0 0,0 0,0 0,0 0,0 0,0 0,0-1,0 1,0 0,-1 0,1-1,0 1,0-3,1-2,-1-1,1 0,-2 0,1-12,4-20,-5 39,0-1,1 1,-1-1,0 1,1-1,-1 1,1-1,-1 1,0-1,1 1,-1 0,1-1,-1 1,1 0,-1-1,1 1,0 0,-1 0,1-1,-1 1,1 0,-1 0,1 0,0 0,-1 0,1 0,-1 0,1 0,0 0,-1 0,1 0,-1 0,1 1,-1-1,1 0,0 0,-1 1,1-1,-1 0,1 0,-1 1,1-1,-1 1,1 0,29 23,-18-14,55 28,-53-32,0 1,-1 1,0 0,-1 1,23 19,-24-16,-9-9,0 0,1 0,0 0,-1 0,1-1,0 1,0-1,1 0,-1 0,0 0,1 0,-1 0,1-1,0 1,0-1,-1 0,1 0,0-1,0 1,7-1,22 1,-19-1,0 1,0-2,0 0,0 0,0-1,0-1,21-7,-24 7,0 0,0 0,0 1,1 1,-1 0,1 0,-1 2,17 1,38-2,-61-1,1 0,-1-1,1 1,-1-2,0 1,0 0,0-1,0 0,0 0,-1-1,1 1,-1-1,0 0,0 0,0 0,-1-1,6-7,2-1,-5 7,0 0,1 0,0 1,0-1,0 2,1-1,0 1,0 0,9-3,23-12,-33 14,0 0,-1 0,0-1,0 0,0 0,-1 0,5-8,24-25,-29 37,-1-1,0 1,1 0,0 1,-1-1,1 1,0 0,0 0,-1 1,1-1,0 1,9 1,23-4,2-5,41-2,-5-2,-52 7,1 2,30-2,2 0,-45 4,0-1,0 1,-1 1,1 0,0 0,0 1,11 3,14 4,-26-7,0 1,-1 0,1 1,-1 0,1 1,-1 0,0 0,-1 0,13 10,92 70,-109-82,0-1,0 1,1-1,-1 0,0 0,0 0,1-1,-1 1,0-1,1 0,-1 0,1-1,-1 1,0-1,1 0,5-2,-3 1,0 0,0 1,0 1,0-1,11 1,-3 2,0 1,0 0,-1 1,1 0,-1 1,0 1,0 0,18 12,-23-13,1 0,0 0,18 5,8 3,-10 2,-22-13,0 1,0-1,0 1,1-1,-1-1,1 1,8 2,34 7,-33-7,-1-1,0 0,28 1,-13-1,-24-2,-1-1,0 1,0-1,0 0,0 0,1 0,-1 0,0 0,0 0,0-1,1 0,-1 0,0 0,0 0,0 0,0 0,-1-1,1 0,4-3,-3 2,1-1,-1 1,0 0,1 0,0 0,7-3,-11 5,-1 1,1 0,-1 0,1 0,0 0,-1 0,1 0,-1 0,1 0,0 0,-1 0,1 0,-1 0,1 0,0 1,-1-1,1 0,-1 0,1 1,-1-1,1 0,-1 1,1-1,0 1,0 1,0-1,0 1,-1 0,1-1,0 1,-1 0,1-1,-1 1,1 0,-1 0,0-1,0 4,2 57,-3-40,2 0,1 1,6 33,-4-36,-1 0,1 41,-2-18,-1-33,1 0,0 0,1 0,0 0,1-1,0 1,0-1,1 0,0-1,1 1,7 8,8 15,-8-11,0-1,2 0,31 33,-34-39,-1 1,-1 0,0 0,-1 1,-1 0,0 1,9 29,20 40,-20-50,18 55,-9-22,10 31,-30-88,8 16,14 40,-5-12,-18-47,-1 1,1-1,-2 1,0 0,0 0,0 0,-1 0,1 18,-3-16,1 0,1 0,0 0,5 13,-4-13,0 0,0 0,-2 0,2 17,3 62,-2-57,-3-23,1 1,-2-1,0 1,0-1,-4 18,4-26,-1-1,0 1,0 0,0-1,0 1,0-1,-1 0,1 1,-1-1,1 0,-1 0,0 0,0 0,0 0,0 0,0 0,0-1,-1 1,1-1,-1 0,1 1,-1-1,1 0,-1-1,0 1,1 0,-1-1,-4 1,-277 11,267-12,-6 1,0 1,-30 7,30-4,0-1,-32 0,-24-3,-98-3,-2-23,128 19,-50-12,62 9,0 2,-80-3,54 9,44-1,-1 1,1 1,0 2,-1 0,-29 7,35-5,0 2,0 0,-27 15,43-20,-1-1,1 0,0 0,0 0,0 0,0 0,-1 0,1 0,0 0,0 1,0-1,0 0,0 0,0 0,-1 0,1 0,0 1,0-1,0 0,0 0,0 0,0 0,0 1,0-1,0 0,0 0,0 0,0 1,0-1,0 0,0 0,0 0,0 0,0 1,0-1,0 0,0 0,0 0,0 1,0-1,0 0,1 0,-1 0,0 0,0 0,0 1,0-1,0 0,0 0,1 0,-1 0,0 0,0 0,0 0,0 1,1-1,-1 0,0 0,0 0,0 0,1 0,-1 0,0 0,0 0,0 0,1 0,15 4,-15-4,322 47,-241-37,1-4,0-4,129-12,-199 9,-1 0,1-2,23-6,-28 3,-16 1,-23 0,-260-8,38 4,-36-26,282 33,-1 0,1-1,0 0,0 0,0 0,0-1,0 0,1-1,0 1,0-1,0-1,0 1,-7-10,2 1,1-1,0 0,1-1,-12-26,17 28,1 0,1 0,-1 0,2 0,0 0,1 0,0 0,3-16,0-21,-3-153,-1 203,1-1,0 0,0 1,-1-1,1 0,-1 1,1-1,-1 0,0 1,0-1,0 1,1-1,-1 1,-1 0,1-1,0 1,0 0,0 0,-1 0,1 0,-1 0,1 0,-1 0,1 0,-1 1,1-1,-1 0,0 1,1-1,-1 1,0 0,-2-1,-9 0,1 0,-1 1,-19 1,14 0,-47-2,-99-16,-6 0,-30 4,80 15,-107-4,214 0,-1-1,0 0,-20-8,20 6,-1 0,-23-3,6 3,1-1,0-1,0-2,1-1,-51-24,76 30,0 0,0 0,1-1,-1 1,1-1,0 0,1 0,-1 0,1-1,0 0,0 1,-1-7,-13-20,13 26,0-1,1 0,-1 1,2-1,-1 0,1-1,0 1,1 0,-1-1,1 1,1 0,0-1,0 1,0-1,1 1,0-1,3-9,-3 14,1 0,-1 0,1 0,0 0,0 0,0 1,1-1,-1 1,1-1,-1 1,1 0,0 0,0 0,0 0,0 1,0-1,0 1,0 0,5-1,6-3,0 2,0 0,17-1,320-7,-100 7,-235 3,1 0,-1-2,0 0,0-1,0 0,0-1,-1-1,21-11,-37 14,-8 1,-13 1,-25 8,35-5,1 0,0 0,-1-1,-18-1,27-1,0 1,0-1,0 1,0-1,0 0,0 0,0 0,0-1,1 1,-1-1,0 1,1-1,-1 0,1 0,0 0,0 0,0-1,0 1,0-1,0 1,-2-5,-16-33,-17-52,23 55,-15-59,12 34,15 53,0-1,1 1,0-1,0 0,2-18,-1-16,0 42,-1 1,1-1,-1 1,0-1,1 1,-1 0,0-1,0 1,0 0,0 0,0-1,0 1,0 0,0 0,-1 0,1 0,0 1,0-1,-1 0,1 0,-1 1,1-1,-1 1,1-1,-1 1,1 0,-1 0,1-1,-1 1,-1 0,-58 1,47 0,8-2,-1 1,1 1,0-1,0 1,0 0,0 1,0-1,0 1,0 1,0-1,1 1,-1 0,1 0,0 0,0 1,0 0,0 0,1 0,-1 0,1 1,0 0,-4 6,8-10,-1 0,1-1,0 1,-1-1,1 1,0 0,0-1,0 1,-1 0,1-1,0 1,0-1,0 1,0 0,0-1,0 1,0 0,1-1,-1 1,0 0,0-1,0 1,1-1,-1 1,0 0,1-1,-1 1,0-1,2 2,-1-1,1 0,0 0,-1 0,1 0,0 0,0 0,0 0,0-1,0 1,2 0,56 5,-52-6,49 1,0-3,0-2,-1-3,0-2,81-25,-94 26,0 1,1 2,0 2,78 4,-46 0,64-2,141 3,-222 4,0 2,99 27,-115-27,0-1,75 2,-70-7,-20 2,0 1,44 13,-45-10,14 5,52 24,-8-2,-23-10,-31-11,38 10,-67-24,0 0,0 1,0 0,0-1,0 1,0 0,0 0,0 0,0 0,-1 1,3 1,-4-3,0 0,1 1,-1-1,0 0,0 1,0-1,0 0,1 1,-1-1,0 1,0-1,0 0,0 1,0-1,0 1,0-1,0 1,0-1,0 0,0 1,0-1,0 1,0-1,-1 0,1 1,0-1,0 1,0-1,-1 0,1 1,0-1,-1 1,-2 1,1 0,-1 1,-1-1,1 0,0-1,0 1,-1 0,1-1,-1 0,-6 2,-72 14,0-4,-121 4,-172-20,181-15,114 8,-90 0,152 11,1 1,-1 0,1 1,0 1,0 0,0 2,1 0,0 0,0 2,0 0,1 0,-25 20,28-19,3-2,1-1,-1 1,1 1,1 0,-1 0,-7 12,14-19,1-1,0 1,-1 0,1 0,0 0,0 0,0-1,0 1,-1 0,1 0,0 0,1 0,-1 0,0 0,0-1,0 1,0 0,1 0,-1 0,0 0,1-1,-1 1,1 0,-1 0,1-1,-1 1,1 0,-1-1,1 1,0-1,-1 1,1-1,0 1,0-1,-1 1,2 0,34 14,-32-14,91 28,2-5,0-3,199 14,-61-34,-15-1,-132 5,58 2,-133-6,0 0,0 0,0 1,0 1,0 0,18 8,71 37,-76-34,0-1,2-1,28 9,-55-21,34 10,36 14,-62-21,0 1,-1 0,0 1,1 0,-2 0,1 1,-1-1,0 2,12 12,-18-18,1 1,-1 0,1 0,-1 0,0 0,0 0,0 0,0 0,0 0,-1 1,1-1,-1 0,1 0,-1 1,0-1,0 0,0 1,0-1,0 0,0 1,-1-1,0 4,-1-3,0 0,1-1,-1 1,-1 0,1 0,0-1,-1 1,1-1,-1 0,1 0,-1 0,0 0,-5 2,-5 2,0-1,0 0,-1-1,0 0,1-1,-19 1,-6-2,0-1,0-3,-46-6,-110-31,132 25,-1 3,-68-4,-118 16,225 1,0 1,-1 1,2 2,-32 10,45-13,1 1,0 0,0 0,0 1,0 1,1-1,0 1,0 0,0 1,1 0,0 0,1 1,-9 11,14-17,1-1,-1 1,1-1,-1 1,1 0,0-1,0 1,-1 0,1-1,0 1,0 0,1-1,-1 1,0 0,1-1,-1 1,1-1,-1 1,1-1,-1 1,1-1,0 1,0-1,0 1,0-1,0 0,0 0,0 1,1-1,-1 0,2 1,6 5,0 0,0-1,15 7,-22-12,54 26,2-3,1-3,110 26,-126-40,0-2,-1-1,1-3,48-4,2 1,-80 2,18 0,47-5,-67 3,-1 0,1-1,-1 0,1-1,-1 0,0 0,0-1,9-6,-6 3,-1-1,0 0,0 0,18-20,-26 23,1 0,-1-1,0 0,0 1,-1-1,0 0,0-1,-1 1,0-1,0 1,1-9,0-4,-1-1,-1 1,0-1,-2 1,-1-1,0 1,-1 0,-1 0,-1 0,-1 0,-1 1,0 0,-16-28,-10-18,3-2,-39-124,27 37,41 152,1 0,-1 1,0-1,0 1,0-1,0 1,0-1,0 1,0 0,0-1,-1 1,1 0,0 0,-1 0,1 0,-1 0,1 0,-1 0,0 1,1-1,-1 1,0-1,1 1,-1-1,0 1,0 0,1 0,-1 0,-3 0,-6 1,0 1,1 0,-1 0,-9 5,-7 0,3-4,0-1,-49-2,47-1,-1 2,-29 3,40-1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57:54.157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59:49.402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1 8358,'822'0,"-815"0,1-1,-1 1,0-1,1-1,-1 0,0 0,0 0,0-1,-1 1,1-2,8-4,-8 4,0 1,0 0,1 0,-1 0,0 1,1 1,0-1,9 0,65 2,-66 2,1-2,0 0,0-1,-1 0,19-5,44-19,-44 13,-1 2,38-6,-60 13,-1 0,0-1,-1-1,1 1,0-2,-1 0,0 0,-1 0,1-1,11-12,-13 11,1 1,-1 0,1 0,1 1,-1 0,1 1,0 0,0 0,1 1,-1 1,20-5,50 2,-29 3,-1-2,0-3,62-16,-93 16,-1 0,0-1,-1-1,0 0,-1-2,20-16,16-11,-44 35,0 0,0 1,1 0,-1 1,1-1,-1 1,1 1,0 0,0 0,12 1,-6-1,-1 0,1-1,14-3,226-89,-244 88,0 0,0 0,11-10,-12 9,1 0,-1 0,17-7,-4 4,0-1,-1-1,-1-1,0 0,0-2,-1-1,-1 0,-1-1,-1-1,27-36,18-38,-43 60,2 2,27-32,-21 35,-19 21,-1-1,0-1,0 0,7-11,19-31,78-91,-95 122,-1-2,18-31,-7 10,-2 2,-18 27,1 1,1 0,0 1,14-15,-13 14,0 0,0 0,-1-1,-1 0,0-1,-1 0,0 0,-1 0,4-18,-4 12,2 1,0 0,1 1,13-23,74-111,-84 138,0 0,1 1,1 0,0 1,22-15,81-46,-73 47,113-68,-117 73,1 1,68-22,-56 22,-2 2,-29 12,-1-1,-1-1,0-1,0-1,0 0,-1-1,25-21,-36 26,0 1,0 0,1 1,-1-1,1 1,1 1,-1-1,0 2,1-1,-1 1,11-1,14-1,55 1,-22 1,227-23,-195 15,-85 9,0 1,-1 0,1 1,0 1,-1-1,23 8,-2 2,35 17,12 5,40 7,181 36,-290-73,0-1,0-1,0 0,1-1,-1 0,16-2,-24 2,-1-1,0 1,1-1,-1 0,0 0,1 0,-1 0,0 0,0 0,0-1,0 1,0-1,0 1,0-1,0 0,-1 0,1 0,-1 0,1 0,-1 0,0 0,0 0,0 0,0-1,0 1,0-1,0 1,-1 0,0-1,1 1,-1-1,0 1,0-1,-1-2,-1-11,-1 0,0 0,-1 1,-1-1,-10-20,4 6,3 7,-1 1,-1 1,-26-41,28 51,-1 0,0 0,-1 1,0 0,0 0,-1 2,-24-16,4 4,-54-45,77 56,0-1,0 0,1 0,1-1,-1 0,2 0,0 0,0-1,-5-21,-9-19,14 39,1 0,1 0,0-1,-2-27,4 25,-1 0,-1 0,-7-23,-91-187,7 19,88 189,1 1,0-1,2-1,0 1,0-22,5-96,1 44,-2 74,1 0,7-30,-5 28,0 1,0-22,-4 10,-1 22,1-1,0 0,1 1,-1-1,2 1,2-12,-3 19,0 0,0 0,0 0,1 0,-1 0,0 0,1 0,-1 0,1 0,0 1,-1-1,1 1,0-1,0 1,0 0,0-1,0 1,0 0,1 0,-1 1,0-1,0 0,1 1,-1 0,0-1,1 1,-1 0,1 0,-1 0,3 1,3 0,0 0,1 1,-1 0,0 0,-1 1,1 0,11 6,-10-5,-1 0,1 0,18 4,-23-7,0-1,0 0,0 0,0 0,0 0,0 0,0-1,0 0,0 1,0-2,0 1,-1 0,5-3,72-38,-44 22,68-28,-66 34,1 2,1 1,0 2,0 1,1 3,45-1,-18 7,0-4,98-15,9-26,-164 41,-1-2,0 1,-1-1,1-1,-1 1,0-2,0 1,14-15,57-69,-70 79,87-114,-49 67,-28 32,1 0,1 2,2 1,30-25,-47 44,1 0,-1 0,1 0,-1 1,1 0,0 1,0 0,1 0,-1 1,9-1,15 1,42 3,-21 0,176 12,-223-14,0 0,0 0,-1-1,1 0,0 0,0 0,-1-1,1 0,0 0,-1 0,0 0,1-1,-1 0,8-7,6-5,-1-1,22-24,-13 12,-20 20,0 1,1 1,-1-1,2 1,-1 0,0 1,1 0,0 0,0 1,1 1,-1-1,1 1,13-2,9-1,-1-1,-1-2,48-20,-23 3,92-62,-86 53,112-46,-150 71,-12 6,1 0,-1 1,20-3,-24 6,1-2,-1 1,0-1,1 0,-1 0,0-1,0 0,0 0,-1-1,1 0,6-5,0-4,0-1,0 0,-1-1,13-23,-12 19,0 0,24-25,-14 20,-1-2,-1 0,-1-1,-2-1,22-43,-37 62,0 0,0 0,0 0,-1 0,-1-1,2-17,-5-61,0 42,0-24,4-122,-1 185,0 1,1-1,0 1,0 0,0 0,1 0,0 0,0 0,6-8,42-48,-35 44,14-13,41-34,-46 44,-1-1,0-2,30-39,-17 14,-21 29,-1-1,0 0,-2 0,0-2,18-45,-27 50,0 1,1-26,3-18,20-28,-4 14,-23 71,7-25,-2 1,0-1,-2 0,0-32,-5 40,1 0,2 0,-1 0,2 0,9-32,5-9,-10 34,15-38,-17 56,-1 1,1-1,1 1,0 0,0 0,1 1,11-12,81-84,-65 66,1 1,67-53,-85 76,28-30,-37 35,0 0,0 1,1-1,0 2,0-1,1 2,0-1,0 1,1 1,12-6,12 4,0 2,0 1,0 1,0 2,45 4,-7 0,-38-3,-1 2,1 2,34 7,-48-5,0 0,-1 1,1 1,-1 1,-1 1,20 13,67 35,-67-38,45 30,-61-33,5 3,1-1,39 20,-41-29,0-1,55 10,-34-9,-43-9,46 13,1-3,1-3,90 4,-124-13,1 1,0 0,-1 2,1 0,-1 1,0 1,1 1,26 11,-22-7,37 9,-44-14,0 0,-1 2,1 0,-1 1,20 11,-8 0,-15-10,1 0,-1 0,-1 2,1 0,-2 0,1 1,-2 0,1 1,9 14,-2 3,1 0,2-2,1 0,1-1,29 24,-4-11,2-2,1-2,75 37,122 50,-111-43,-102-57,-31-20,-1 1,1 0,-1 0,0 0,0 0,0 0,0 1,-1-1,1 1,-1-1,0 1,0 0,0 0,-1 0,1 1,-1-1,1 7,0 1,-1 0,-1 0,0 0,0 0,-3 15,2-24,1-1,-1 1,0 0,-1 0,1 0,0-1,-1 1,1 0,-1-1,0 0,0 1,0-1,0 0,0 0,0 0,-1 0,1 0,-1-1,1 1,-1-1,-5 3,-7 1,0 1,-1-2,-16 3,-4 2,36-9,-28 9,0-1,0-2,0 0,-53 2,74-8,-113-3,105 1,1 0,-1-1,0-1,1 0,-28-13,-128-79,11 6,-133-68,-8 11,217 107,52 24,0 1,0 2,-38-11,-10 3,30 6,0 3,-2 2,-56-4,-66 1,56 3,-193 8,288 5,1 1,-35 12,42-12,0 1,0-1,0-1,-1-1,1 0,-1-1,1 0,-17-2,29 1,-1 0,1-1,0 1,0 0,0-1,0 1,0-1,0 0,0 1,0-1,0 0,1 0,-1 0,0-1,0 1,1 0,-1-1,1 1,-1-1,1 1,0-1,0 0,-1 0,1 1,0-1,1 0,-1 0,0 0,0 0,1 0,-1 0,1 0,0 0,0 0,0-1,0 1,0 0,0 0,0 0,1 0,-1 0,1 0,0-3,2-4,1 0,0 0,1 0,-1 0,2 1,-1 0,13-15,-5 10,0 1,1 0,0 1,1 0,0 1,1 1,0 0,1 1,17-5,21-5,84-16,-91 23,-47 11,-1 0,0-1,1 1,-1 0,1 0,-1 0,1 0,-1 0,0-1,1 1,-1 0,1 0,-1 0,1 0,-1 0,1 0,-1 1,1-1,-1 0,0 0,1 0,-1 0,1 0,-1 1,1-1,-1 0,0 0,1 1,-8 9,-23 12,-40 17,-2-4,-145 50,147-59,-270 92,319-111,0 1,0 0,0 2,1 1,-21 14,37-22,1 0,-1 1,0-1,1 0,0 1,0 0,0 0,0 0,1 0,-1 0,1 0,0 1,-1 5,2-6,1-1,-1 1,1 0,0 0,0 0,1-1,-1 1,1 0,0-1,0 1,0 0,0-1,1 1,0-1,-1 0,1 1,0-1,1 0,3 4,0 0,0-1,1 0,0 0,0-1,1 1,-1-2,1 1,0-1,0 0,1-1,-1 0,15 3,12 2,65 5,-93-12,485 7,-280-11,-76 2,154 3,-165 12,-53-5,-64-7,-1-1,0 1,0 0,0 1,0 0,0 0,-1 0,1 1,6 4,54 48,-22-18,-31-28,0-1,1 0,0-1,1-1,-1-1,1 0,0-1,1 0,-1-2,27 3,38 7,-1 3,-1 4,93 36,-141-42,-1 2,0 1,28 22,23 13,46 24,19 20,-136-91,27 16,-1 0,-1 3,51 43,-85-66,1 0,-1 1,1-1,-1 0,0 1,1-1,-1 1,0 0,0-1,0 1,0 0,0 0,-1 0,1-1,-1 1,1 0,-1 0,1 0,-1 0,0 0,0 0,0 0,0 3,-1-3,0 0,0 0,-1-1,1 1,0 0,-1 0,1 0,-1-1,0 1,1-1,-1 1,0-1,0 0,0 0,0 0,-4 2,-7 2,0-1,0 0,0-1,-1-1,-17 2,-68 0,0-4,0-5,0-4,0-4,2-5,-112-34,98 21,-237-82,317 99,0 2,0 2,-1 0,0 3,-1 0,1 2,-1 1,-38 1,39 2,-1-1,1-2,-43-11,41 7,0 2,-63-3,-558 11,642-2,0 0,1 1,-1 0,0 1,-19 6,28-6,-1-1,1 1,-1 0,1 1,0-1,0 1,0 0,0 0,1 0,-1 1,1-1,0 1,0 0,0 0,0 0,0 0,-2 6,-93 175,88-169,-1-1,-19 20,-13 17,33-39,7-10,0 1,0-1,1 1,-1 0,1 0,0 0,-1 4,2-7,1-1,0 1,0-1,0 1,0 0,0-1,0 1,0-1,0 1,0 0,0-1,1 1,-1-1,0 1,0 0,0-1,1 1,-1-1,0 1,1-1,-1 1,1 0,0 0,0 0,1 0,-1-1,1 1,-1 0,1 0,-1-1,1 1,-1-1,1 1,-1-1,3 0,56 6,0-3,65-6,-34 1,-37 1,296 3,-236 4,120 21,-126-7,-39-6,0-3,118 3,-139-15,1 3,-1 1,1 2,64 17,22 3,-103-20,22 2,-33-5,0 1,-1 0,1 1,-1 2,0 0,0 1,0 1,25 14,3 13,-34-24,0-1,27 15,244 131,-91-47,-126-80,-140-35,-143-26,-419-79,587 99,0-2,1-1,0-3,-82-46,81 40,0 3,-1 1,-76-20,0 1,-13-8,-67-24,164 55,16 7,0-1,0-1,1-1,-26-17,12 3,-48-23,-129-68,196 107,-2 0,1 1,-1 1,0 0,0 2,-1 0,0 2,0 0,0 1,-1 2,-36 0,49 3,0 0,0 0,0 0,0 1,1 1,-1-1,1 2,0-1,0 1,0 0,1 0,-1 1,-9 10,-7 10,0 1,-23 36,23-30,-83 131,-2 0,86-136,-2-1,-30 25,33-32,0 1,1 1,-32 45,48-59,2 0,-1 1,1-1,0 1,1 0,0 0,1 0,-1 0,1 12,1-11,-1 1,0-1,-1 0,0 1,-1-1,-7 18,4-15,1 1,0 0,-4 22,6-23,0-1,0 0,-1 0,-1 0,-10 19,3-11,-14 22,-60 76,63-93,-1-1,-1-1,-1-1,-1-2,-1 0,-49 26,-13 3,-2-4,-133 46,109-46,35-11,71-29,1-1,0 2,0-1,-13 12,-13 7,-177 115,164-112,-84 34,0 7,131-68,-185 77,92-44,44-14,-65 15,92-28,0 2,-36 16,-13 6,39-18,-34 18,36-14,-39 12,-32 7,-79 23,85-27,-11 3,58-20,1 2,1 2,-74 40,117-56,0 1,-1 1,1-1,1 1,-1-1,0 1,1 0,0 1,-1-1,2 0,-1 1,1 0,-1-1,1 1,0 0,-1 7,0-1,1 0,0 1,1-1,0 1,0-1,2 17,0-25,-1 0,1-1,-1 1,1 0,0 0,0-1,0 1,0-1,0 1,1-1,-1 1,1-1,0 0,0 0,-1 0,5 4,-1-3,-1 0,1-1,-1 1,1-1,0 0,0 0,0 0,8 1,9 1,1-1,0-2,31-1,-29 0,67 1,357-11,-410 7,-1-1,1-3,-1-1,-1-1,1-2,-2-2,64-32,58-52,251-200,-334 233,50-37,-109 90,150-100,54-24,-164 93,-2-2,-3-2,-1-2,59-75,-69 73,52-55,-78 91,0 1,1 1,1 0,0 1,21-11,12-1,0 2,69-19,108-15,-53 14,-6 0,105-30,-165 34,156-77,-228 99,69-21,-75 27,-1 0,0-2,-1 0,39-24,-52 27,2-1,-1 2,1 0,0 1,1 0,-1 1,1 1,30-3,8 3,77 4,-74 1,-35 0,1 2,-1 0,0 1,0 2,0 0,23 10,128 65,-154-70,43 22,52 26,-48-34,72 17,8 3,-140-43,6 2,-1 0,0 0,0 2,0-1,-1 1,0 1,0 0,0 1,11 10,1 5,-2 1,0 1,-1 0,-2 1,0 2,24 51,-29-49,1 0,28 41,-31-56,1 0,1 0,0-1,1-1,25 20,27 9,-50-32,0 0,0 1,-1 0,0 1,21 24,-22-20,11 14,-24-28,-4-4,-18-16,-26-25,-104-69,-66-22,119 77,-339-218,305 183,-146-130,187 143,32 30,-72-79,96 88,-3 1,-1 2,-1 2,-2 2,-81-49,51 45,46 26,1-2,0-1,-44-34,59 38,0-1,1 0,1-1,-14-24,-3-3,3 7,-2 1,-1 1,-1 1,-2 1,-1 2,0 1,-2 1,-1 1,-1 2,-48-23,56 31,0 0,-27-22,35 23,-1 0,0 1,0 1,-1 1,-26-10,41 18,0 0,0 0,-1 0,1 1,0-1,0 1,-1 0,1 1,0-1,-1 0,1 1,0 0,0 0,-1 1,1-1,-6 4,5-2,1 0,-1 1,1-1,-1 1,1 0,0 1,1-1,-1 1,1-1,0 1,-3 6,-1 3,1 1,1 0,0 0,1 1,1-1,0 1,-1 31,4-26,-1 4,4 44,-2-61,0-1,1 0,0 1,0-1,0 0,1 0,0 0,1-1,-1 1,8 8,-3-4,-1 1,0 0,0 0,-1 0,-1 1,0 0,-1 0,5 20,-2 12,3 56,-6-55,1 167,-2-30,-3-175,1-1,0 0,0 0,0 0,1 0,4 12,-5-18,0 1,0 0,0-1,0 1,0 0,1-1,-1 0,0 1,1-1,-1 0,1 1,-1-1,1 0,0 0,-1 0,1-1,0 1,0 0,-1-1,1 1,0-1,0 1,0-1,0 0,0 0,0 0,0 0,0 0,3-1,13-4,0-1,-1 0,0-1,0-1,0-1,25-18,0 2,48-25,-33 20,-1-2,-1-3,68-56,-114 84,0 0,1 1,18-10,22-14,-45 25,0 1,1 0,0 1,0 0,0-1,0 2,0-1,1 1,-1 0,1 0,-1 1,1-1,0 2,0-1,0 1,10 1,-7 0,0 2,0 0,0 0,0 0,-1 1,1 1,-1 0,0 0,-1 0,12 10,74 50,2-4,105 47,-39-22,-137-73,1-1,0-2,0 0,43 8,114 11,-171-28,1 0,0-1,0 0,0-1,-1-1,1 0,-1 0,1-1,-1-1,0 0,0-1,0 0,-1-1,0-1,0 1,0-1,-1-1,15-14,-17 15,0 1,0 0,0 1,1 0,0 0,0 1,0 0,1 0,0 1,-1 1,1-1,0 2,0-1,0 1,0 1,0 0,0 0,0 1,0 0,0 1,0 0,0 1,-1 0,1 0,-1 1,18 10,-19-9,0 0,0 1,-1 0,0 0,0 1,0 0,9 14,-1 1,16 35,-18-33,20 31,-3-11,-17-23,1-1,1 0,22 22,-28-33,-1 0,0 0,-1 1,0 0,-1 1,0-1,0 1,5 15,1 10,9 49,-2-11,-11-34,-2 1,-1-1,-3 1,-1 0,-4 44,1 12,2-69,-1 14,8 57,-5-85,1 0,0 0,1 0,0 0,1-1,1 0,14 24,-11-23,46 66,-20-36,54 94,-85-133,-2 1,1 0,0 0,-1 0,-1 1,1-1,-1 0,0 1,0-1,0 0,-1 1,0-1,-1 1,1-1,-1 1,-4 11,2-9,-1 0,0-1,0 1,-1-1,0 0,0 0,-1-1,0 1,-1-1,-12 11,15-15,-123 107,-186 123,292-221,-1-1,0-1,-28 9,20-8,3 0,-50 31,52-27,0-2,-35 15,-9-8,0-3,-114 13,74-14,81-10,-49 18,51-15,0-1,-32 5,-271 50,307-57,-24 6,-83 34,50-13,-43 21,13 9,-150 112,116-75,-55 44,127-84,3 3,2 3,-102 134,142-161,9-14,-23 28,39-52,1-1,-1 0,1 1,-1-1,1 1,-1-1,1 1,-1-1,1 1,0 0,-1-1,1 1,0-1,0 1,-1 0,1-1,0 1,0 0,0-1,0 1,0 0,0-1,0 1,0 0,0-1,0 1,0 0,0-1,1 1,-1-1,0 1,0 0,1-1,-1 1,0-1,1 1,-1 0,1 0,1 0,1 1,-1-1,0 0,1 0,-1 0,1 0,0 0,-1 0,5 0,25 4,-1-2,0-2,1 0,59-8,128-31,-201 34,43-8,0-3,106-40,-156 48,1 0,-1 0,-1-1,1-1,-2 1,1-2,-1 1,0-1,-1-1,8-11,-4 5,1 1,28-27,81-61,88-80,-204 178,0 0,-1-1,0 1,-1-1,1 0,-1 0,-1-1,1 1,-1-1,-1 0,1 0,-1 0,-1 0,1 0,-1-12,0-12,-2 0,-7-54,3 46,-1-15,-5-39,4 1,6-124,3 193,2 0,0 0,2 0,0 1,2 0,1 0,0 1,24-39,-15 33,2 0,1 2,2 0,0 2,42-35,-13 19,2 2,60-32,114-48,-8 26,-58 26,-121 45,-1-2,43-31,-83 54,17-12,0-1,-1 0,27-30,-32 27,0 0,13-29,4-7,-2 11,1 2,2 0,2 2,45-42,-13 16,-63 63,1-1,-1 1,0-1,0 1,1 0,-1-1,0 1,1 0,-1-1,0 1,1 0,-1 0,1-1,-1 1,0 0,1 0,-1 0,1 0,-1-1,1 1,-1 0,0 0,1 0,-1 0,1 0,-1 0,1 0,-1 0,1 0,-1 0,1 1,-1-1,0 0,1 0,-1 0,1 0,-1 1,1-1,-1 0,0 0,1 1,-1-1,0 0,1 1,-1-1,0 0,0 1,1-1,-1 1,0-1,1 1,2 27,-4-15,0 1,-1-1,-1 0,0 0,-1 0,-7 18,-42 73,8-30,-3-1,-4-3,-103 109,-210 168,-518 380,442-418,190-183,228-115,-136 73,-268 152,259-140,-55 41,559-359,-168 111,67-48,94-98,-104 80,989-840,-1069 890,119-117,-262 242,43-53,-41 51,-1-1,0 1,-1-1,1 0,-1 0,0 0,0-1,0 1,-1 0,1-8,-2 12,0 0,0 1,0-1,0 0,0 1,0-1,0 0,0 0,0 1,-1-1,1 0,0 1,0-1,-1 0,1 1,-1-1,1 1,0-1,-1 0,1 1,-1-1,1 1,-1 0,0-1,1 1,-1-1,0 1,1 0,-1-1,1 1,-1 0,0 0,0-1,1 1,-1 0,0 0,1 0,-1 0,0 0,0 0,1 0,-1 0,0 0,1 1,-1-1,-1 1,-43 13,41-13,-602 301,561-277,-196 108,-885 462,-4-103,614-278,395-162,-492 235,612-286,0 0,0-1,0 1,0 0,0-1,0 1,-1-1,1 0,0 1,0-1,-1 0,1 0,0 1,0-1,-1 0,1 0,-2-1,3 0,0 0,0 0,0 0,0 0,1 0,-1 0,0 0,1 0,-1 0,1 0,-1 0,1 0,0 0,-1 0,1 0,0 0,0 0,-1 1,1-1,0 0,2 0,41-40,3 3,1 2,73-42,-65 43,714-424,19 31,-642 350,458-291,-462 264,254-240,-357 304,38-51,-62 71,-1-1,0-1,-2 0,17-42,-21 46,0 0,2 0,0 1,26-30,15-24,-48 62,-5 8,-20 15,-163 137,-107 82,-331 179,-41-38,132-107,-2150 812,2348-974,-51-1,367-100,0 0,-31 1,47-4,-1 0,1 0,0 1,-1-1,1 0,0 0,-1-1,1 1,-1 0,1 0,0-1,-1 1,1-1,0 1,-1-1,1 0,0 1,0-1,0 0,0 0,0 0,0 0,0 0,0 0,0 0,0 0,0 0,0 0,1 0,-1-1,1 1,-1 0,1-1,-1 1,1 0,0-1,-1 1,1 0,0-1,0 1,0-1,0 1,1-2,0-6,2 1,-1-1,1 1,1 0,6-13,-5 12,10-21,1 0,1 2,1 0,2 1,1 1,1 1,1 1,1 0,34-24,21-7,3 4,104-48,189-66,-305 136,470-195,380-162,-19-35,-806 372,-2-4,-2-4,-2-4,-4-4,107-104,-7-5,136-70,-220 172,-91 66,-10 8,-16 14,-83 69,-122 80,193-145,-58 37,-2-5,-2-3,-2-4,-2-5,-103 30,-497 103,661-166,1 1,1-2,-1-1,-1-1,-46-2,77-2,0 0,0 0,0-1,1 1,-1 0,0-1,0 0,0 1,0-1,0 0,1 0,-1 0,0 0,1 0,-1 0,1-1,-1 1,1 0,0-1,-1 1,1-1,0 0,0 1,0-1,0 0,1 0,-1 1,0-1,1 0,-1 0,1 0,-1 0,1 0,0 0,0 0,0 0,0 0,1-3,0-8,1 0,1 0,0-1,8-17,-10 26,12-30,2 1,0 0,3 1,0 1,3 1,42-52,-38 48,-24 35,-1 0,0 0,0 0,0 0,0-1,0 1,0 0,0 0,0 0,0 0,0-1,0 1,0 0,0 0,0 0,0 0,0-1,0 1,0 0,0 0,0 0,0 0,0-1,0 1,0 0,0 0,-1 0,1 0,0 0,0-1,0 1,0 0,0 0,0 0,0 0,-1 0,1 0,0 0,0 0,0 0,0-1,-1 1,1 0,0 0,0 0,0 0,0 0,0 0,-1 0,1 0,0 0,0 0,0 0,0 0,-1 0,-24 9,-395 193,418-201,1 0,-1 0,0-1,1 1,-1 0,1-1,-1 1,0-1,1 0,-1 1,0-1,-2 0,4 0,0 0,-1-1,1 1,0 0,0 0,-1 0,1-1,0 1,0 0,0 0,-1-1,1 1,0 0,0-1,0 1,0 0,0 0,0-1,-1 1,1 0,0-1,0 1,0 0,0-1,0 1,0 0,0-1,0 1,0 0,1-1,-1 1,0 0,0 0,0-1,0 1,1-1,21-40,-15 31,4-8,1 0,1 1,1 0,1 1,0 1,24-19,-39 34,0 0,0 0,0 0,0 0,0 0,0 0,0 0,0 0,0 0,0 0,0 0,-1 0,1 0,0 0,0 1,0-1,0 0,0 0,0 0,0 0,0 0,0 0,0 0,0 0,0 0,0 0,0 1,0-1,0 0,0 0,0 0,0 0,0 0,0 0,0 0,0 0,0 0,0 0,0 1,1-1,-1 0,0 0,0 0,0 0,0 0,0 0,0 0,0 0,0 0,0 0,0 0,0 0,0 0,1 0,-1 0,0 0,0 0,0 0,0 0,-7 16,-15 20,-42 47,-3-4,-4-2,-3-3,-90 68,108-102,-1-1,-3-3,-88 39,129-68,0-2,-1 0,1 0,-1-2,0-1,0 0,0-2,-32-2,18 1,-60 5,15 8,-138 15,143-17,1 3,-110 34,160-41,9-2,0 0,-22 12,36-16,0 0,0 0,0 0,0 0,0 0,0 0,1 0,-1 0,0 0,0 0,0 0,0 0,0 0,0 0,0 0,0 0,0 0,0 0,0 0,0 0,0 0,0 0,0 0,0 0,1 0,-1 0,0 1,0-1,0 0,0 0,0 0,0 0,0 0,0 0,0 0,15-3,23-8,-30 8,0-1,0-1,0 0,-1 0,0 0,1-1,-2 0,1-1,9-11,-15 16,1-1,0 1,-1-1,0 1,1-1,-1 0,0 0,-1 1,1-1,0 0,-1 0,1 0,-1 0,0 0,0 0,0 0,-1 0,1 1,-1-1,1 0,-1 0,0 0,0 0,0 1,-1-1,1 1,0-1,-1 1,0-1,0 1,0 0,0 0,0-1,-2 0,-7-7,0 2,-1-1,0 1,0 1,-1 0,0 1,-24-8,2 0,27 8,15 3,25 0,-28 3,686-3,-234 5,544-49,-913 34,-1-3,-1-5,-1-3,89-38,306-166,-411 192,-26 13,0 1,87-30,-66 31,-1-3,109-59,108-88,-182 109,-27 17,59-35,-119 76,-11 10,-16 14,-32 24,-2-2,-83 52,-122 56,196-116,-308 147,293-152,-2-3,-1-4,-82 13,64-21,-121 0,-94-17,208 1,80 0,1 0,-24-6,-35-4,75 11,0 1,1-1,-1 0,0 0,0-1,0 1,1-1,-1 0,-7-5,2 0,1-1,0 0,-11-12,19 17,-9-6,0 1,-1 0,1 1,-1 0,-1 0,1 2,-1-1,0 2,-1-1,1 2,-22-3,18 0,0 0,0-1,1 0,0-2,0 0,-27-21,0 1,40 27,0 0,0 1,-1-1,1 1,0-1,-1 1,1 0,0 0,-1 0,0 1,1-1,-1 1,1 0,-1 0,1 0,-1 1,1-1,-1 1,0 0,1 0,0 0,-1 0,1 0,0 1,0 0,0-1,0 1,0 1,0-1,0 0,0 1,-3 4,-6 8,0 0,1 0,1 1,-15 33,25-48,-53 112,28-54,-3-2,-39 60,35-71,-39 44,57-74,0-2,-1 0,-1 0,-1-2,0 0,-23 13,-213 95,232-114,-1-1,0 0,0-2,0 0,-32-1,-25 3,21 0,30-4,1 2,-42 10,65-12,-1 0,1-1,-1 1,1-1,-1 0,1 0,-1-1,0 1,1-1,-1 0,1 0,0 0,-6-3,-5-3,0-1,-19-13,22 13,0 0,-1 1,-16-7,24 12,1 0,0 0,0-1,0 0,1 0,-1 0,1 0,-1 0,1-1,0 1,-5-9,6 8,-1 0,0 0,-1 0,1 0,-1 0,0 1,1 0,-2 0,1 0,0 0,-7-3,-7-1,-1 1,0 1,0 0,0 2,0 0,-37 0,102 27,259 145,-160-86,559 302,16-32,-658-325,773 318,-796-334,0-1,1-1,0-3,70 5,-88-11,165 13,-150-9,-1 1,1 2,34 13,-52-12,-1 1,0 1,-1 0,0 1,-1 1,0 0,-1 1,17 21,16 17,3-2,1-2,3-3,1-2,86 49,-66-47,-39-23,74 34,-108-55,-1 0,1 0,-1 0,0-1,1 1,-1-1,1 0,-1 1,1-1,-1 0,1 0,-1-1,1 1,-1 0,1-1,-1 0,1 1,-1-1,0 0,1 0,-1-1,0 1,0 0,0-1,0 1,0-1,0 0,0 1,-1-1,1 0,-1 0,1 0,-1 0,0-1,1 1,0-3,4-9,-1 0,0-1,-1 1,4-28,-5 22,17-78,-5-2,3-105,6-146,1-30,-25 358,2 1,0 0,2-1,0 1,2 0,0 1,1 0,1 0,1 0,1 1,1 0,1 1,1 0,0 1,1 1,17-16,151-128,-39 38,-143 123,193-191,-171 170,1 2,0 0,2 1,0 1,1 2,33-15,52-32,-102 57,1 0,0 0,0 1,0 1,1 0,0 0,-1 1,21-2,9 2,42 3,-30 0,398 2,-433-2,1 1,31 7,-30-5,0-1,24 2,-28-5,1 0,1 0,-1 1,0 1,29 7,-43-8,1 0,0-1,-1 1,0 0,1 0,-1 1,1-1,-1 0,0 1,0 0,0-1,0 1,0 0,0 0,-1 0,1 0,0 0,-1 1,0-1,1 0,-1 1,0-1,0 1,-1-1,1 1,0-1,-1 1,1 0,-1-1,0 1,0-1,0 1,0 0,-1-1,1 1,-2 4,-2 5,0 1,-1-1,0-1,-1 1,0-1,0 0,-2 0,1-1,-1 0,-1 0,-16 14,11-11,-1-1,-1-1,0 0,-1-1,0-1,0-1,-23 8,7-5,-1-2,0-2,-1-1,1-1,-1-2,0-2,0-1,0-1,1-2,-1-2,1-1,0-2,0-1,1-1,0-2,1-2,0-1,1-1,-45-32,22 10,2-2,2-3,1-1,3-3,-60-78,80 89,1-2,2 0,1-1,3-1,1-1,2-1,2 0,-17-86,23 61,4 0,5-87,0 114,-1 38,0-1,0 1,0-1,0 1,0-1,0 1,-1-1,0 1,1-1,-1 1,0 0,0-1,0 1,0 0,0 0,-1-1,1 1,-1 0,-2-2,2 3,0 0,0 0,0 0,0 0,0 1,-1-1,1 1,0-1,-1 1,1 0,0 0,-1 0,1 0,0 0,-1 0,1 1,0-1,-1 1,1-1,-4 3,-19 7,0 2,0 0,1 2,1 1,0 1,1 0,-34 34,47-40,-11 9,-23 30,38-43,1 1,-1-1,1 1,1 0,-1 0,1 0,1 1,-1-1,-1 12,4-19,0 1,-1-1,1 1,0-1,0 1,0-1,0 0,0 1,0-1,0 1,0-1,0 1,0-1,0 1,0-1,1 1,-1-1,0 1,0-1,0 1,1-1,-1 0,0 1,1-1,-1 1,0-1,1 0,-1 1,0-1,1 0,-1 1,1-1,-1 0,1 0,19-2,23-22,246-216,-250 205,106-104,-120 111,-2-1,-1-1,26-45,-46 71,0 0,1 1,0-1,0 1,0 0,0 0,1 0,-1 0,1 0,0 1,-1-1,1 1,9-3,2 0,0 0,26-3,-23 4,270-36,-178 27,387-33,-484 45,0 1,0 1,1-1,-1 2,14 3,-24-4,0 0,0-1,-1 2,1-1,-1 0,1 0,-1 1,0-1,1 1,-1 0,0 0,0 0,0 0,0 0,0 0,-1 0,1 1,-1-1,1 1,-1-1,0 1,0-1,0 1,0 0,-1 0,1-1,-1 1,1 5,-2 3,0-1,0 0,-1 0,0 0,0 0,-1-1,-1 1,0-1,0 1,-8 12,-12 16,-28 36,33-49,-20 27,-3-2,-2-2,-2-2,-2-2,-2-2,-1-2,-3-3,0-1,-98 44,89-56,-1-3,-1-3,-101 14,154-29,-16-2,28-1,0-1,0 1,0 0,0 0,0-1,-1 1,1 0,0 0,0-1,0 1,0 0,0 0,0-1,0 1,0 0,0-1,0 1,0 0,0 0,0-1,0 1,1 0,-1 0,0-1,0 1,0 0,0 0,0-1,1 1,-1 0,0 0,0 0,0-1,1 1,-1 0,0 0,0 0,0 0,1 0,-1-1,0 1,0 0,1 0,47-31,-35 24,58-36,145-97,-215 140,0-1,0 1,-1-1,1 1,0 0,0-1,0 0,-1 1,1-1,0 1,-1-1,1 0,-1 0,1 1,-1-1,1 0,-1 0,1 0,-1 0,0 1,1-2,-3 2,0 0,1 0,-1 0,0 0,1 0,-1 1,1-1,-1 1,0-1,1 1,-1 0,1-1,-2 2,-262 147,140-74,-307 192,-497 400,869-619,1 3,3 3,2 2,-90 120,-158 270,272-401,-2-3,-51 53,82-95,0 1,1-1,-1 1,0-1,1 1,-1-1,0 1,1 0,-1-1,1 1,-1 0,1-1,-1 1,1 0,0-1,-1 1,1 0,0 0,0 0,-1 0,1-1,0 1,0 0,0 0,0 0,0 0,0-1,0 1,0 0,1 0,-1 0,0 0,0-1,1 1,-1 0,0 0,1-1,-1 1,1 0,-1-1,1 1,-1 0,1-1,0 1,-1-1,1 1,0 0,4 1,0 1,0-1,0-1,0 1,0-1,0 0,6 1,40 3,0-1,1-4,-1-1,0-2,0-3,0-2,80-24,-54 8,-1-3,-1-4,-2-3,78-49,-113 59,-1-1,-2-2,39-37,-53 43,-1-1,-1-1,-1 0,-1-2,24-44,-5-4,150-327,-138 292,18-52,-59 143,-5 11,1 1,-1-1,0 0,-1 0,2-7,-3 12,0 0,0-1,0 1,0 0,0 0,-1 0,1 0,0 0,0 0,-1 0,1 0,-1 0,1 0,-1 0,1 0,-1 0,1 0,-1 0,0 0,0 0,1 1,-1-1,0 0,0 0,0 1,0-1,0 1,0-1,0 1,0-1,0 1,0 0,-2-1,-10-1,0 0,-1 1,1 1,0 0,-1 1,1 1,-15 3,11-3,0 1,1-2,-31-1,45 0,0 0,1 0,-1-1,0 1,0-1,1 1,-1-1,0 0,1 0,-1 1,1-1,-1 0,1 0,-1-1,1 1,0 0,-1 0,1-1,0 1,0-1,0 1,0-1,0 1,0-1,1 0,-1 1,0-1,1 0,-1 1,1-1,0 0,0 0,0 0,0 0,0-1,0-8,1 1,1 0,-1-1,7-16,-8 26,10-28,2-1,0 1,2 1,1 1,2 0,35-45,8 2,69-63,-60 61,70-92,-69 79,-24 31,47-74,-80 104,-13 24,0 0,0 0,0 0,0 0,-1 1,1-1,0 0,0 0,0 0,0 0,0 0,0 0,-1 0,1 0,0 0,0 0,0 0,0 0,0 0,-1 0,1 0,0 0,0 0,0 0,0 0,0 0,-1 0,1 0,0 0,0 0,0 0,0 0,0 0,-1 0,1 0,0 0,0 0,0 0,0 0,0-1,0 1,0 0,-1 0,1 0,0 0,0 0,0 0,0-1,0 1,0 0,0 0,0 0,0 0,0 0,0-1,0 1,0 0,-14 11,-65 63,-3-4,-179 117,-287 137,-66 43,480-277,4 6,-164 156,225-184,-88 115,127-143,2 1,2 1,2 1,-31 79,38-69,13-37,-1-1,-1 1,0-1,-17 29,-57 71,47-68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7:00:02.935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486 3193,'11'-1,"-1"-1,1 1,-1-2,13-3,13-4,28-1,126-6,69 18,-127 1,-36-1,0-4,145-23,-177 14,284-41,-20 50,-165 6,-27-2,145-3,85-45,-114 10,-219 33,0-1,-1-1,0-2,33-13,35-17,-79 30,-1 2,1 1,0 0,0 2,23-2,8-1,13-7,-48 8,1 1,0 1,1 0,20 1,-37 2,-1-1,1 1,0 1,-1-1,1 0,0 0,-1 1,1-1,0 1,-1-1,1 1,-1-1,1 1,-1 0,1 0,-1 0,0 0,1 0,-1 0,0 0,0 1,0-1,0 0,0 1,0-1,0 1,0-1,0 1,-1-1,1 1,-1-1,1 1,-1 0,0-1,1 1,-1 0,0-1,0 1,0 0,0 0,-1-1,1 1,0 0,-1-1,0 3,-1 3,0-1,0 0,-1 0,1 0,-1 0,-1-1,1 1,-1-1,0 0,0 0,-5 5,-2-2,0 0,-1-1,0 0,-1-1,1 0,-1-1,0 0,-16 2,-8 2,-64 5,-363-8,264-9,-736 3,901 3,1 1,1 1,-1 2,-59 20,34-9,25-9,0-1,-41 4,58-11,0 0,0-1,0-1,-1 0,2-2,-29-6,-176-64,-60-17,-6 14,241 68,-17-5,58 11,0 1,0-1,1 0,-1 0,0-1,1 1,0-1,0 0,-6-5,9 8,1-1,-1 1,1 0,0-1,-1 1,1 0,0-1,-1 1,1-1,0 1,0 0,-1-1,1 1,0-1,0 1,0-1,-1 1,1-1,0 1,0-1,0 1,0-1,0 1,0-1,0 1,0-1,0 1,0-1,0 1,1-1,-1 1,0-1,0 1,0 0,1-1,-1 1,0-1,0 1,1 0,-1-1,0 1,1-1,-1 1,1 0,-1-1,0 1,1 0,-1 0,1 0,-1-1,1 1,-1 0,1 0,-1 0,1 0,-1 0,1-1,0 1,34-5,-33 5,141-4,268 28,-27 2,1030-24,-687-5,-453-9,-8 0,-230 11,-1-2,0-2,0-1,0-1,-1-2,0-1,47-22,25-27,-44 23,216-124,-229 131,-2-2,56-47,-75 59,1 1,0 1,1 1,1 2,53-17,-20 7,181-61,28-11,-182 53,-50 23,47-17,293-82,-231 73,-130 38,-1-1,-1 0,0-2,0 0,-1-1,23-21,18-19,-27 22,1 2,2 1,45-28,125-48,-165 85,-16 9,0 1,37-8,15-5,24-14,107-22,-27 9,-147 35,-1-2,-1 0,54-37,-22 12,7 8,-54 26,-1 0,0-1,0 0,17-13,141-132,-42 35,-127 114,24-25,-26 28,-1-1,0 1,1-1,-1 1,0-1,0 1,1-1,-1 1,0-1,0 0,0 1,0-1,0 1,0-1,0 1,0-1,0 0,0 1,0-1,0 1,0-1,-1 0,1 0,-1 0,0 1,0-1,1 0,-1 1,0-1,0 1,0-1,0 1,0-1,0 1,0 0,0-1,0 1,0 0,0 0,-1-1,-39-3,1 2,-51 4,32-1,-28 4,0 3,1 4,0 3,-156 51,-321 156,409-157,-936 416,948-425,82-34,-86 45,8-1,52-27,-293 109,242-99,-1008 310,1101-351,-1-2,0-1,-1-3,-77-6,119 4,1 0,0 0,-1-1,1 1,0-1,0 0,-1 0,1 0,0 0,0-1,0 1,0-1,1 0,-5-3,6 4,0 0,1 0,-1 1,1-1,-1 0,1 0,0 0,-1 0,1 0,0 1,0-1,0 0,-1 0,1 0,0 0,0 0,0 0,1 0,-1 0,0 0,0-1,2-1,-1 0,0 1,1-1,-1 0,1 1,0-1,0 1,0 0,4-4,15-12,1 2,1 1,0 1,1 0,38-14,-49 22,477-193,12 30,533-137,89-29,-661 162,-352 124,-2-6,107-71,-159 84,-1-2,-2-3,59-67,-87 91,0 2,1 0,1 1,52-26,-5 2,-21 12,35-24,-74 41,-15 15,0 0,0-1,1 1,-1 0,0 0,0 0,0-1,0 1,0 0,0 0,0 0,0-1,0 1,-1 0,1 0,0 0,0-1,0 1,0 0,0 0,0 0,0 0,0-1,0 1,-1 0,1 0,0 0,0 0,0 0,0 0,0-1,-1 1,1 0,0 0,0 0,0 0,-1 0,1 0,0 0,0 0,0 0,0 0,-1 0,1 0,0 0,-6 0,1 0,0 0,0 1,0-1,0 1,-5 2,-228 79,132-43,-1322 509,1058-378,-164 65,276-148,-433 87,-439 88,778-169,-359 145,226-25,320-147,154-61,23-12,1 0,392-197,21 27,1074-370,-610 233,-866 305,374-147,-320 120,-2-3,138-95,-120 65,405-305,-429 321,3 4,1 2,152-67,-60 38,-146 70,-20 6,0 0,0 0,0 0,1 0,-1 0,0 0,0 0,0 0,1 0,-1 0,0 0,0 0,0 0,1 0,-1 0,0 0,0 0,0 1,1-1,-1 0,0 0,0 0,0 0,1 0,-1 0,0 0,0 1,0-1,0 0,0 0,0 0,1 0,-1 1,0-1,0 0,0 0,0 0,0 1,0-1,-1 2,0 1,-1-1,1 0,-1 0,1 0,-1 0,0 0,1-1,-1 1,0 0,0-1,-1 1,-1 0,-213 128,-21-12,188-94,-619 277,-843 257,1422-529,-172 51,227-72,-64 5,7-2,-65 21,-183 64,315-89,25-7,0 0,0 0,0 0,1 0,-1 0,0 0,0 0,0 0,0-1,0 1,0 0,0 0,0 0,0 0,0 0,0 0,0 0,0 0,0-1,0 1,0 0,0 0,0 0,0 0,0 0,0 0,0 0,0 0,0-1,0 1,0 0,0 0,0 0,0 0,0 0,0 0,0 0,0 0,0 0,0-1,0 1,0 0,-1 0,1 0,0 0,0 0,0 0,0 0,0 0,0 0,0 0,0 0,0 0,-1 0,1 0,0 0,0 0,0 0,0 0,0 0,0 0,0 0,0 0,-1 0,1 0,0 0,0 0,0 0,0 0,10-12,16-11,83-68,211-167,19 26,-66 71,-270 159,30-21,-32 22,-1 1,1 0,-1 0,1-1,-1 1,1 0,-1-1,0 1,1 0,-1-1,1 1,-1-1,0 1,0-1,1 1,-1-1,0 1,0-1,1 1,-1-1,0 1,0-1,0 1,0-1,0 1,0-1,0 1,0-1,0 1,0-1,0 0,0 1,0-1,0 1,-1-1,1 1,0-1,0 1,-1-1,1 1,0 0,-1-1,1 1,0-1,-1 1,1 0,0-1,-1 1,1 0,-1-1,1 1,-1 0,1-1,-1 1,1 0,-1 0,0 0,-9-3,1 1,-1 0,0 0,1 1,-1 1,0 0,-12 1,-72 11,78-9,-77 15,-142 48,-82 52,207-76,71-27,21-10,1 1,0 1,1 0,0 1,-20 14,34-19,12-8,19-14,14-13,443-297,-359 250,-120 74,-8 3,-19 10,-108 49,-133 82,-167 106,405-232,1 1,0 0,-26 24,39-30,1 0,0 1,0 1,1-1,0 1,0 1,1-1,1 1,-6 15,-1 1,0-1,-24 37,22-42,1 2,2-1,-15 41,12 2,11-50,0 1,-1 0,-10 27,-11 16,5-10,-2-1,-2-1,-2 0,-35 46,39-65,-65 85,-185 184,257-284,-45 44,-3-3,-96 62,124-97,-1-2,-48 17,-2 0,-104 30,33-13,137-44,0-1,-1 0,0-2,0 0,0-2,0 0,-33-2,38 1,-1 1,0 1,1 0,-1 2,1-1,-26 13,-27 6,-85 27,105-40,-88 8,52-8,-7 3,15 0,-146 3,171-14,1 2,-61 13,55-7,-81 3,119-11,0 1,1 0,-1 1,1 1,-20 8,-6 2,103-16,83-23,172-51,-167 36,601-160,7-2,886-273,-1219 350,-319 102,2 4,118-5,-77 15,270-7,-212 7,-51 0,-145 7,27 2,-34-2,0 1,1 0,-1 0,0 1,0-1,0 0,0 0,0 1,0-1,0 0,1 1,-1-1,0 1,0-1,0 1,-1 0,1-1,0 1,0 0,1 1,-2-1,0 0,0 0,0 0,-1 0,1 0,0 0,-1-1,1 1,0 0,-1 0,1 0,-1-1,1 1,-1 0,0 0,1-1,-1 1,0-1,1 1,-1-1,0 1,0-1,-1 1,-20 15,-2-1,0-2,-34 15,35-17,-814 321,756-302,59-22,-469 161,353-127,-229 36,338-74,-1 0,1-3,-49-2,77 1,0 0,0 0,0 0,1 0,-1 0,0 0,0 0,0 0,0 0,1-1,-1 1,0 0,0-1,1 1,-1 0,0-1,1 1,-1-1,0 1,1-1,-1 1,0-1,1 0,-1 1,1-1,0 0,-1 1,1-1,-1 0,1 0,0 1,-1-1,1 0,0 0,0 0,0 1,0-1,0 0,0 0,0 0,0-1,1-3,1 0,-1 1,1-1,0 0,1 1,4-7,32-46,4 3,1 1,65-58,-28 28,104-122,-136 146,64-105,-98 137,0 0,-3 0,15-44,-22 55,-1 0,0-1,-1 0,-1 0,-1 0,0 0,-4-28,4 43,-1 0,-1 0,1 1,0-1,0 0,-1 0,1 0,-1 0,0 0,1 0,-1 1,0-1,0 0,0 1,0-1,-1 0,1 1,0 0,-1-1,1 1,-1 0,1-1,-1 1,-3-1,3 1,-1 1,1 0,-1 0,1 0,-1 0,1 1,-1-1,1 1,-1 0,1-1,0 1,-1 0,1 0,0 0,0 1,0-1,0 1,-3 2,-169 113,145-100,-2-1,0-1,-1-2,-34 9,63-21,0 0,0 0,0 0,0-1,-1 0,1 0,0 0,0 0,-1 0,1 0,0-1,0 0,-1 0,1 0,0 0,-4-2,6 2,-1 0,1 0,0-1,-1 1,1 0,0-1,0 1,0-1,0 1,0-1,1 0,-1 1,0-1,1 0,-1 0,1 1,0-1,-1 0,1 0,0 0,0 0,0 1,0-1,1 0,-1 0,0 0,1 1,-1-1,1 0,1-1,3-11,0 1,1-1,1 1,0 1,17-22,55-56,-24 28,-21 21,-31 38,-11 12,-4 5,-48 49,-133 107,113-104,75-62,1 0,-1 0,1 1,0-1,0 1,1 0,-4 5,6-8,1-1,-1 0,1 1,-1-1,1 0,-1 1,1-1,0 1,0-1,0 1,0-1,0 1,0-1,0 0,0 1,0-1,1 1,-1-1,1 1,-1-1,1 0,-1 1,1-1,0 0,0 0,0 0,-1 1,1-1,0 0,0 0,1 0,-1 0,0-1,2 2,11 7,0-1,1-1,0 0,1-1,18 5,7 3,296 122,-274-106,-2 2,-1 4,68 52,-102-67,-2 1,0 1,-1 0,-1 2,-2 1,21 34,-27-37,-1 2,-2-1,0 2,-2-1,0 1,-2 1,7 49,-9-29,-2 0,-2 0,-8 80,2-93,-2 1,-1-1,-2-1,0 0,-26 53,12-39,-2-1,-2-1,-39 49,27-35,40-57,4-3,14-10,22-19,52-43,-3-4,-4-4,-4-4,98-131,-172 205,-5 8,0 0,-1 0,1 0,0 1,0-1,1 1,-1-1,0 1,1 0,0 0,4-3,-6 5,-1 0,0 0,0 0,0 0,0 0,1 0,-1 0,0 0,0 0,0 0,1 0,-1 0,0 0,0 0,0 0,0 1,1-1,-1 0,0 0,0 0,0 0,0 0,0 0,0 1,1-1,-1 0,0 0,0 0,0 0,0 1,0-1,0 0,0 0,0 0,0 1,0-1,0 0,0 0,0 0,0 1,0-1,0 0,0 0,0 0,0 0,0 1,0-1,0 0,0 0,-1 0,1 1,-3 7,0 1,-1-1,1 1,-2-1,1 0,-2-1,1 1,-12 11,2 0,-46 58,-4-2,-85 74,85-86,65-63,-1 1,1-1,0 1,-1-1,1 0,-1 1,1-1,-1 1,1-1,-1 0,1 1,-1-1,1 0,-1 1,1-1,-1 0,1 0,-1 0,0 0,1 0,-1 1,0-1,1 0,-1 0,-4-12,8-23,7 4,0 2,2-1,2 1,0 1,23-31,31-66,-57 102,-8 18,0 0,-1 0,1 0,-1 0,0-1,0 1,-1-1,1 1,-1-1,-1 1,1-1,-1 0,0 1,0-1,0 0,-1 1,-1-7,-6-11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56:43.78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5 1,'2'0,"9"2,12 3,5 1,5-2,5 0,0-1,1-2,-5 0,-6-1,-6 0,-4 0,-1 0,-1-1,-2 1,2 2,0 1,-1 2,-1 0,0-1,-1-1,2 1,0 2,0 0,0-1,-1 1,-1-1,-2 1,-4 2,-4-1,-10-1,-11 0,-10 1,-14 0,-16 2,-16 0,-9-1,4-2,11-3,17-3,17-4,16-2,17-1,11-2,13 0,7 1,4 0,6 3,6 1,10 2,16 1,16 1,5 0,-4 1,-12-1,-16 0,-15 1,-16-1,-21 2,-20 3,-16 2,-19 3,-12 1,-9 4,-3 0,1-1,9-2,7-2,12-4,14-2,18-2,21-1,30-1,27 0,12-1,3 0,-4 1,-12 0,-13 0,-18-1,-21 6,-23 3,-20 2,-22 2,-19 5,-11 2,1-2,-2-3,5 0,11-4,10-3,12-2,11-1,23 1,35 3,44 1,27 0,20 2,24-1,13-2,6 0,-14-1,-28-3,-32-1,-30 1,-28-1,-33 2,-29 0,-27 3,-32 3,-19 1,-12 3,7-1,19-1,21-1,22-1,18-2,13-2,10 1,7-3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56:45.16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444 53,'-2'0,"-3"0,-5 0,-5 0,-6 0,-8 2,-3 0,-3 3,-2 2,0 2,3 0,6-2,22-5,21-3,33-5,29-4,19 1,23 2,12 1,-12 3,-11 1,-18-1,-18 0,-25 0,-27 2,-28 0,-25 0,-40 3,-30 1,-41-1,-24 1,6-2,14 0,27 0,35 1,40 1,43 0,41-3,31-6,23-2,12-1,8 0,0 1,-13 0,-15 3,-17 1,-19 2,-14 1,-14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57:52.022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0 284,'39'-1,"-1"-3,43-9,-44 6,-1 1,56 0,-72 6,161 10,-153-7,0-2,50-2,-76 1,-1-1,1 1,-1 0,1 0,-1-1,0 1,1-1,-1 1,1-1,-1 0,0 1,1-1,-1 0,0 0,0 0,0 0,0 0,0 0,0 0,0-1,0 1,0 0,-1 0,1-1,0 1,0-3,1-2,-1-1,1 0,-2 0,1-12,4-20,-5 39,0-1,1 1,-1-1,0 1,1-1,-1 1,1-1,-1 1,0-1,1 1,-1 0,1-1,-1 1,1 0,-1-1,1 1,0 0,-1 0,1-1,-1 1,1 0,-1 0,1 0,0 0,-1 0,1 0,-1 0,1 0,0 0,-1 0,1 0,-1 0,1 1,-1-1,1 0,0 0,-1 1,1-1,-1 0,1 0,-1 1,1-1,-1 1,1 0,29 23,-18-14,55 28,-53-32,0 1,-1 1,0 0,-1 1,23 19,-24-16,-9-9,0 0,1 0,0 0,-1 0,1-1,0 1,0-1,1 0,-1 0,0 0,1 0,-1 0,1-1,0 1,0-1,-1 0,1 0,0-1,0 1,7-1,22 1,-19-1,0 1,0-2,0 0,0 0,0-1,0-1,21-7,-24 7,0 0,0 0,0 1,1 1,-1 0,1 0,-1 2,17 1,38-2,-61-1,1 0,-1-1,1 1,-1-2,0 1,0 0,0-1,0 0,0 0,-1-1,1 1,-1-1,0 0,0 0,0 0,-1-1,6-7,2-1,-5 7,0 0,1 0,0 1,0-1,0 2,1-1,0 1,0 0,9-3,23-12,-33 14,0 0,-1 0,0-1,0 0,0 0,-1 0,5-8,24-25,-29 37,-1-1,0 1,1 0,0 1,-1-1,1 1,0 0,0 0,-1 1,1-1,0 1,9 1,23-4,2-5,41-2,-5-2,-52 7,1 2,30-2,2 0,-45 4,0-1,0 1,-1 1,1 0,0 0,0 1,11 3,14 4,-26-7,0 1,-1 0,1 1,-1 0,1 1,-1 0,0 0,-1 0,13 10,92 70,-109-82,0-1,0 1,1-1,-1 0,0 0,0 0,1-1,-1 1,0-1,1 0,-1 0,1-1,-1 1,0-1,1 0,5-2,-3 1,0 0,0 1,0 1,0-1,11 1,-3 2,0 1,0 0,-1 1,1 0,-1 1,0 1,0 0,18 12,-23-13,1 0,0 0,18 5,8 3,-10 2,-22-13,0 1,0-1,0 1,1-1,-1-1,1 1,8 2,34 7,-33-7,-1-1,0 0,28 1,-13-1,-24-2,-1-1,0 1,0-1,0 0,0 0,1 0,-1 0,0 0,0 0,0-1,1 0,-1 0,0 0,0 0,0 0,0 0,-1-1,1 0,4-3,-3 2,1-1,-1 1,0 0,1 0,0 0,7-3,-11 5,-1 1,1 0,-1 0,1 0,0 0,-1 0,1 0,-1 0,1 0,0 0,-1 0,1 0,-1 0,1 0,0 1,-1-1,1 0,-1 0,1 1,-1-1,1 0,-1 1,1-1,0 1,0 1,0-1,0 1,-1 0,1-1,0 1,-1 0,1-1,-1 1,1 0,-1 0,0-1,0 4,2 57,-3-40,2 0,1 1,6 33,-4-36,-1 0,1 41,-2-18,-1-33,1 0,0 0,1 0,0 0,1-1,0 1,0-1,1 0,0-1,1 1,7 8,8 15,-8-11,0-1,2 0,31 33,-34-39,-1 1,-1 0,0 0,-1 1,-1 0,0 1,9 29,20 40,-20-50,18 55,-9-22,10 31,-30-88,8 16,14 40,-5-12,-18-47,-1 1,1-1,-2 1,0 0,0 0,0 0,-1 0,1 18,-3-16,1 0,1 0,0 0,5 13,-4-13,0 0,0 0,-2 0,2 17,3 62,-2-57,-3-23,1 1,-2-1,0 1,0-1,-4 18,4-26,-1-1,0 1,0 0,0-1,0 1,0-1,-1 0,1 1,-1-1,1 0,-1 0,0 0,0 0,0 0,0 0,0 0,0-1,-1 1,1-1,-1 0,1 1,-1-1,1 0,-1-1,0 1,1 0,-1-1,-4 1,-277 11,267-12,-6 1,0 1,-30 7,30-4,0-1,-32 0,-24-3,-98-3,-2-23,128 19,-50-12,62 9,0 2,-80-3,54 9,44-1,-1 1,1 1,0 2,-1 0,-29 7,35-5,0 2,0 0,-27 15,43-20,-1-1,1 0,0 0,0 0,0 0,0 0,-1 0,1 0,0 0,0 1,0-1,0 0,0 0,0 0,-1 0,1 0,0 1,0-1,0 0,0 0,0 0,0 0,0 1,0-1,0 0,0 0,0 0,0 1,0-1,0 0,0 0,0 0,0 0,0 1,0-1,0 0,0 0,0 0,0 1,0-1,0 0,1 0,-1 0,0 0,0 0,0 1,0-1,0 0,0 0,1 0,-1 0,0 0,0 0,0 0,0 1,1-1,-1 0,0 0,0 0,0 0,1 0,-1 0,0 0,0 0,0 0,1 0,15 4,-15-4,322 47,-241-37,1-4,0-4,129-12,-199 9,-1 0,1-2,23-6,-28 3,-16 1,-23 0,-260-8,38 4,-36-26,282 33,-1 0,1-1,0 0,0 0,0 0,0-1,0 0,1-1,0 1,0-1,0-1,0 1,-7-10,2 1,1-1,0 0,1-1,-12-26,17 28,1 0,1 0,-1 0,2 0,0 0,1 0,0 0,3-16,0-21,-3-153,-1 203,1-1,0 0,0 1,-1-1,1 0,-1 1,1-1,-1 0,0 1,0-1,0 1,1-1,-1 1,-1 0,1-1,0 1,0 0,0 0,-1 0,1 0,-1 0,1 0,-1 0,1 0,-1 1,1-1,-1 0,0 1,1-1,-1 1,0 0,-2-1,-9 0,1 0,-1 1,-19 1,14 0,-47-2,-99-16,-6 0,-30 4,80 15,-107-4,214 0,-1-1,0 0,-20-8,20 6,-1 0,-23-3,6 3,1-1,0-1,0-2,1-1,-51-24,76 30,0 0,0 0,1-1,-1 1,1-1,0 0,1 0,-1 0,1-1,0 0,0 1,-1-7,-13-20,13 26,0-1,1 0,-1 1,2-1,-1 0,1-1,0 1,1 0,-1-1,1 1,1 0,0-1,0 1,0-1,1 1,0-1,3-9,-3 14,1 0,-1 0,1 0,0 0,0 0,0 1,1-1,-1 1,1-1,-1 1,1 0,0 0,0 0,0 0,0 1,0-1,0 1,0 0,5-1,6-3,0 2,0 0,17-1,320-7,-100 7,-235 3,1 0,-1-2,0 0,0-1,0 0,0-1,-1-1,21-11,-37 14,-8 1,-13 1,-25 8,35-5,1 0,0 0,-1-1,-18-1,27-1,0 1,0-1,0 1,0-1,0 0,0 0,0 0,0-1,1 1,-1-1,0 1,1-1,-1 0,1 0,0 0,0 0,0-1,0 1,0-1,0 1,-2-5,-16-33,-17-52,23 55,-15-59,12 34,15 53,0-1,1 1,0-1,0 0,2-18,-1-16,0 42,-1 1,1-1,-1 1,0-1,1 1,-1 0,0-1,0 1,0 0,0 0,0-1,0 1,0 0,0 0,-1 0,1 0,0 1,0-1,-1 0,1 0,-1 1,1-1,-1 1,1-1,-1 1,1 0,-1 0,1-1,-1 1,-1 0,-58 1,47 0,8-2,-1 1,1 1,0-1,0 1,0 0,0 1,0-1,0 1,0 1,0-1,1 1,-1 0,1 0,0 0,0 1,0 0,0 0,1 0,-1 0,1 1,0 0,-4 6,8-10,-1 0,1-1,0 1,-1-1,1 1,0 0,0-1,0 1,-1 0,1-1,0 1,0-1,0 1,0 0,0-1,0 1,0 0,1-1,-1 1,0 0,0-1,0 1,1-1,-1 1,0 0,1-1,-1 1,0-1,2 2,-1-1,1 0,0 0,-1 0,1 0,0 0,0 0,0 0,0-1,0 1,2 0,56 5,-52-6,49 1,0-3,0-2,-1-3,0-2,81-25,-94 26,0 1,1 2,0 2,78 4,-46 0,64-2,141 3,-222 4,0 2,99 27,-115-27,0-1,75 2,-70-7,-20 2,0 1,44 13,-45-10,14 5,52 24,-8-2,-23-10,-31-11,38 10,-67-24,0 0,0 1,0 0,0-1,0 1,0 0,0 0,0 0,0 0,-1 1,3 1,-4-3,0 0,1 1,-1-1,0 0,0 1,0-1,0 0,1 1,-1-1,0 1,0-1,0 0,0 1,0-1,0 1,0-1,0 1,0-1,0 0,0 1,0-1,0 1,0-1,-1 0,1 1,0-1,0 1,0-1,-1 0,1 1,0-1,-1 1,-2 1,1 0,-1 1,-1-1,1 0,0-1,0 1,-1 0,1-1,-1 0,-6 2,-72 14,0-4,-121 4,-172-20,181-15,114 8,-90 0,152 11,1 1,-1 0,1 1,0 1,0 0,0 2,1 0,0 0,0 2,0 0,1 0,-25 20,28-19,3-2,1-1,-1 1,1 1,1 0,-1 0,-7 12,14-19,1-1,0 1,-1 0,1 0,0 0,0 0,0-1,0 1,-1 0,1 0,0 0,1 0,-1 0,0 0,0-1,0 1,0 0,1 0,-1 0,0 0,1-1,-1 1,1 0,-1 0,1-1,-1 1,1 0,-1-1,1 1,0-1,-1 1,1-1,0 1,0-1,-1 1,2 0,34 14,-32-14,91 28,2-5,0-3,199 14,-61-34,-15-1,-132 5,58 2,-133-6,0 0,0 0,0 1,0 1,0 0,18 8,71 37,-76-34,0-1,2-1,28 9,-55-21,34 10,36 14,-62-21,0 1,-1 0,0 1,1 0,-2 0,1 1,-1-1,0 2,12 12,-18-18,1 1,-1 0,1 0,-1 0,0 0,0 0,0 0,0 0,0 0,-1 1,1-1,-1 0,1 0,-1 1,0-1,0 0,0 1,0-1,0 0,0 1,-1-1,0 4,-1-3,0 0,1-1,-1 1,-1 0,1 0,0-1,-1 1,1-1,-1 0,1 0,-1 0,0 0,-5 2,-5 2,0-1,0 0,-1-1,0 0,1-1,-19 1,-6-2,0-1,0-3,-46-6,-110-31,132 25,-1 3,-68-4,-118 16,225 1,0 1,-1 1,2 2,-32 10,45-13,1 1,0 0,0 0,0 1,0 1,1-1,0 1,0 0,0 1,1 0,0 0,1 1,-9 11,14-17,1-1,-1 1,1-1,-1 1,1 0,0-1,0 1,-1 0,1-1,0 1,0 0,1-1,-1 1,0 0,1-1,-1 1,1-1,-1 1,1-1,-1 1,1-1,0 1,0-1,0 1,0-1,0 0,0 0,0 1,1-1,-1 0,2 1,6 5,0 0,0-1,15 7,-22-12,54 26,2-3,1-3,110 26,-126-40,0-2,-1-1,1-3,48-4,2 1,-80 2,18 0,47-5,-67 3,-1 0,1-1,-1 0,1-1,-1 0,0 0,0-1,9-6,-6 3,-1-1,0 0,0 0,18-20,-26 23,1 0,-1-1,0 0,0 1,-1-1,0 0,0-1,-1 1,0-1,0 1,1-9,0-4,-1-1,-1 1,0-1,-2 1,-1-1,0 1,-1 0,-1 0,-1 0,-1 0,-1 1,0 0,-16-28,-10-18,3-2,-39-124,27 37,41 152,1 0,-1 1,0-1,0 1,0-1,0 1,0-1,0 1,0 0,0-1,-1 1,1 0,0 0,-1 0,1 0,-1 0,1 0,-1 0,0 1,1-1,-1 1,0-1,1 1,-1-1,0 1,0 0,1 0,-1 0,-3 0,-6 1,0 1,1 0,-1 0,-9 5,-7 0,3-4,0-1,-49-2,47-1,-1 2,-29 3,40-1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57:54.157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59:49.402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1 8358,'822'0,"-815"0,1-1,-1 1,0-1,1-1,-1 0,0 0,0 0,0-1,-1 1,1-2,8-4,-8 4,0 1,0 0,1 0,-1 0,0 1,1 1,0-1,9 0,65 2,-66 2,1-2,0 0,0-1,-1 0,19-5,44-19,-44 13,-1 2,38-6,-60 13,-1 0,0-1,-1-1,1 1,0-2,-1 0,0 0,-1 0,1-1,11-12,-13 11,1 1,-1 0,1 0,1 1,-1 0,1 1,0 0,0 0,1 1,-1 1,20-5,50 2,-29 3,-1-2,0-3,62-16,-93 16,-1 0,0-1,-1-1,0 0,-1-2,20-16,16-11,-44 35,0 0,0 1,1 0,-1 1,1-1,-1 1,1 1,0 0,0 0,12 1,-6-1,-1 0,1-1,14-3,226-89,-244 88,0 0,0 0,11-10,-12 9,1 0,-1 0,17-7,-4 4,0-1,-1-1,-1-1,0 0,0-2,-1-1,-1 0,-1-1,-1-1,27-36,18-38,-43 60,2 2,27-32,-21 35,-19 21,-1-1,0-1,0 0,7-11,19-31,78-91,-95 122,-1-2,18-31,-7 10,-2 2,-18 27,1 1,1 0,0 1,14-15,-13 14,0 0,0 0,-1-1,-1 0,0-1,-1 0,0 0,-1 0,4-18,-4 12,2 1,0 0,1 1,13-23,74-111,-84 138,0 0,1 1,1 0,0 1,22-15,81-46,-73 47,113-68,-117 73,1 1,68-22,-56 22,-2 2,-29 12,-1-1,-1-1,0-1,0-1,0 0,-1-1,25-21,-36 26,0 1,0 0,1 1,-1-1,1 1,1 1,-1-1,0 2,1-1,-1 1,11-1,14-1,55 1,-22 1,227-23,-195 15,-85 9,0 1,-1 0,1 1,0 1,-1-1,23 8,-2 2,35 17,12 5,40 7,181 36,-290-73,0-1,0-1,0 0,1-1,-1 0,16-2,-24 2,-1-1,0 1,1-1,-1 0,0 0,1 0,-1 0,0 0,0 0,0-1,0 1,0-1,0 1,0-1,0 0,-1 0,1 0,-1 0,1 0,-1 0,0 0,0 0,0 0,0-1,0 1,0-1,0 1,-1 0,0-1,1 1,-1-1,0 1,0-1,-1-2,-1-11,-1 0,0 0,-1 1,-1-1,-10-20,4 6,3 7,-1 1,-1 1,-26-41,28 51,-1 0,0 0,-1 1,0 0,0 0,-1 2,-24-16,4 4,-54-45,77 56,0-1,0 0,1 0,1-1,-1 0,2 0,0 0,0-1,-5-21,-9-19,14 39,1 0,1 0,0-1,-2-27,4 25,-1 0,-1 0,-7-23,-91-187,7 19,88 189,1 1,0-1,2-1,0 1,0-22,5-96,1 44,-2 74,1 0,7-30,-5 28,0 1,0-22,-4 10,-1 22,1-1,0 0,1 1,-1-1,2 1,2-12,-3 19,0 0,0 0,0 0,1 0,-1 0,0 0,1 0,-1 0,1 0,0 1,-1-1,1 1,0-1,0 1,0 0,0-1,0 1,0 0,1 0,-1 1,0-1,0 0,1 1,-1 0,0-1,1 1,-1 0,1 0,-1 0,3 1,3 0,0 0,1 1,-1 0,0 0,-1 1,1 0,11 6,-10-5,-1 0,1 0,18 4,-23-7,0-1,0 0,0 0,0 0,0 0,0 0,0-1,0 0,0 1,0-2,0 1,-1 0,5-3,72-38,-44 22,68-28,-66 34,1 2,1 1,0 2,0 1,1 3,45-1,-18 7,0-4,98-15,9-26,-164 41,-1-2,0 1,-1-1,1-1,-1 1,0-2,0 1,14-15,57-69,-70 79,87-114,-49 67,-28 32,1 0,1 2,2 1,30-25,-47 44,1 0,-1 0,1 0,-1 1,1 0,0 1,0 0,1 0,-1 1,9-1,15 1,42 3,-21 0,176 12,-223-14,0 0,0 0,-1-1,1 0,0 0,0 0,-1-1,1 0,0 0,-1 0,0 0,1-1,-1 0,8-7,6-5,-1-1,22-24,-13 12,-20 20,0 1,1 1,-1-1,2 1,-1 0,0 1,1 0,0 0,0 1,1 1,-1-1,1 1,13-2,9-1,-1-1,-1-2,48-20,-23 3,92-62,-86 53,112-46,-150 71,-12 6,1 0,-1 1,20-3,-24 6,1-2,-1 1,0-1,1 0,-1 0,0-1,0 0,0 0,-1-1,1 0,6-5,0-4,0-1,0 0,-1-1,13-23,-12 19,0 0,24-25,-14 20,-1-2,-1 0,-1-1,-2-1,22-43,-37 62,0 0,0 0,0 0,-1 0,-1-1,2-17,-5-61,0 42,0-24,4-122,-1 185,0 1,1-1,0 1,0 0,0 0,1 0,0 0,0 0,6-8,42-48,-35 44,14-13,41-34,-46 44,-1-1,0-2,30-39,-17 14,-21 29,-1-1,0 0,-2 0,0-2,18-45,-27 50,0 1,1-26,3-18,20-28,-4 14,-23 71,7-25,-2 1,0-1,-2 0,0-32,-5 40,1 0,2 0,-1 0,2 0,9-32,5-9,-10 34,15-38,-17 56,-1 1,1-1,1 1,0 0,0 0,1 1,11-12,81-84,-65 66,1 1,67-53,-85 76,28-30,-37 35,0 0,0 1,1-1,0 2,0-1,1 2,0-1,0 1,1 1,12-6,12 4,0 2,0 1,0 1,0 2,45 4,-7 0,-38-3,-1 2,1 2,34 7,-48-5,0 0,-1 1,1 1,-1 1,-1 1,20 13,67 35,-67-38,45 30,-61-33,5 3,1-1,39 20,-41-29,0-1,55 10,-34-9,-43-9,46 13,1-3,1-3,90 4,-124-13,1 1,0 0,-1 2,1 0,-1 1,0 1,1 1,26 11,-22-7,37 9,-44-14,0 0,-1 2,1 0,-1 1,20 11,-8 0,-15-10,1 0,-1 0,-1 2,1 0,-2 0,1 1,-2 0,1 1,9 14,-2 3,1 0,2-2,1 0,1-1,29 24,-4-11,2-2,1-2,75 37,122 50,-111-43,-102-57,-31-20,-1 1,1 0,-1 0,0 0,0 0,0 0,0 1,-1-1,1 1,-1-1,0 1,0 0,0 0,-1 0,1 1,-1-1,1 7,0 1,-1 0,-1 0,0 0,0 0,-3 15,2-24,1-1,-1 1,0 0,-1 0,1 0,0-1,-1 1,1 0,-1-1,0 0,0 1,0-1,0 0,0 0,0 0,-1 0,1 0,-1-1,1 1,-1-1,-5 3,-7 1,0 1,-1-2,-16 3,-4 2,36-9,-28 9,0-1,0-2,0 0,-53 2,74-8,-113-3,105 1,1 0,-1-1,0-1,1 0,-28-13,-128-79,11 6,-133-68,-8 11,217 107,52 24,0 1,0 2,-38-11,-10 3,30 6,0 3,-2 2,-56-4,-66 1,56 3,-193 8,288 5,1 1,-35 12,42-12,0 1,0-1,0-1,-1-1,1 0,-1-1,1 0,-17-2,29 1,-1 0,1-1,0 1,0 0,0-1,0 1,0-1,0 0,0 1,0-1,0 0,1 0,-1 0,0-1,0 1,1 0,-1-1,1 1,-1-1,1 1,0-1,0 0,-1 0,1 1,0-1,1 0,-1 0,0 0,0 0,1 0,-1 0,1 0,0 0,0 0,0-1,0 1,0 0,0 0,0 0,1 0,-1 0,1 0,0-3,2-4,1 0,0 0,1 0,-1 0,2 1,-1 0,13-15,-5 10,0 1,1 0,0 1,1 0,0 1,1 1,0 0,1 1,17-5,21-5,84-16,-91 23,-47 11,-1 0,0-1,1 1,-1 0,1 0,-1 0,1 0,-1 0,0-1,1 1,-1 0,1 0,-1 0,1 0,-1 0,1 0,-1 1,1-1,-1 0,0 0,1 0,-1 0,1 0,-1 1,1-1,-1 0,0 0,1 1,-8 9,-23 12,-40 17,-2-4,-145 50,147-59,-270 92,319-111,0 1,0 0,0 2,1 1,-21 14,37-22,1 0,-1 1,0-1,1 0,0 1,0 0,0 0,0 0,1 0,-1 0,1 0,0 1,-1 5,2-6,1-1,-1 1,1 0,0 0,0 0,1-1,-1 1,1 0,0-1,0 1,0 0,0-1,1 1,0-1,-1 0,1 1,0-1,1 0,3 4,0 0,0-1,1 0,0 0,0-1,1 1,-1-2,1 1,0-1,0 0,1-1,-1 0,15 3,12 2,65 5,-93-12,485 7,-280-11,-76 2,154 3,-165 12,-53-5,-64-7,-1-1,0 1,0 0,0 1,0 0,0 0,-1 0,1 1,6 4,54 48,-22-18,-31-28,0-1,1 0,0-1,1-1,-1-1,1 0,0-1,1 0,-1-2,27 3,38 7,-1 3,-1 4,93 36,-141-42,-1 2,0 1,28 22,23 13,46 24,19 20,-136-91,27 16,-1 0,-1 3,51 43,-85-66,1 0,-1 1,1-1,-1 0,0 1,1-1,-1 1,0 0,0-1,0 1,0 0,0 0,-1 0,1-1,-1 1,1 0,-1 0,1 0,-1 0,0 0,0 0,0 0,0 3,-1-3,0 0,0 0,-1-1,1 1,0 0,-1 0,1 0,-1-1,0 1,1-1,-1 1,0-1,0 0,0 0,0 0,-4 2,-7 2,0-1,0 0,0-1,-1-1,-17 2,-68 0,0-4,0-5,0-4,0-4,2-5,-112-34,98 21,-237-82,317 99,0 2,0 2,-1 0,0 3,-1 0,1 2,-1 1,-38 1,39 2,-1-1,1-2,-43-11,41 7,0 2,-63-3,-558 11,642-2,0 0,1 1,-1 0,0 1,-19 6,28-6,-1-1,1 1,-1 0,1 1,0-1,0 1,0 0,0 0,1 0,-1 1,1-1,0 1,0 0,0 0,0 0,0 0,-2 6,-93 175,88-169,-1-1,-19 20,-13 17,33-39,7-10,0 1,0-1,1 1,-1 0,1 0,0 0,-1 4,2-7,1-1,0 1,0-1,0 1,0 0,0-1,0 1,0-1,0 1,0 0,0-1,1 1,-1-1,0 1,0 0,0-1,1 1,-1-1,0 1,1-1,-1 1,1 0,0 0,0 0,1 0,-1-1,1 1,-1 0,1 0,-1-1,1 1,-1-1,1 1,-1-1,3 0,56 6,0-3,65-6,-34 1,-37 1,296 3,-236 4,120 21,-126-7,-39-6,0-3,118 3,-139-15,1 3,-1 1,1 2,64 17,22 3,-103-20,22 2,-33-5,0 1,-1 0,1 1,-1 2,0 0,0 1,0 1,25 14,3 13,-34-24,0-1,27 15,244 131,-91-47,-126-80,-140-35,-143-26,-419-79,587 99,0-2,1-1,0-3,-82-46,81 40,0 3,-1 1,-76-20,0 1,-13-8,-67-24,164 55,16 7,0-1,0-1,1-1,-26-17,12 3,-48-23,-129-68,196 107,-2 0,1 1,-1 1,0 0,0 2,-1 0,0 2,0 0,0 1,-1 2,-36 0,49 3,0 0,0 0,0 0,0 1,1 1,-1-1,1 2,0-1,0 1,0 0,1 0,-1 1,-9 10,-7 10,0 1,-23 36,23-30,-83 131,-2 0,86-136,-2-1,-30 25,33-32,0 1,1 1,-32 45,48-59,2 0,-1 1,1-1,0 1,1 0,0 0,1 0,-1 0,1 12,1-11,-1 1,0-1,-1 0,0 1,-1-1,-7 18,4-15,1 1,0 0,-4 22,6-23,0-1,0 0,-1 0,-1 0,-10 19,3-11,-14 22,-60 76,63-93,-1-1,-1-1,-1-1,-1-2,-1 0,-49 26,-13 3,-2-4,-133 46,109-46,35-11,71-29,1-1,0 2,0-1,-13 12,-13 7,-177 115,164-112,-84 34,0 7,131-68,-185 77,92-44,44-14,-65 15,92-28,0 2,-36 16,-13 6,39-18,-34 18,36-14,-39 12,-32 7,-79 23,85-27,-11 3,58-20,1 2,1 2,-74 40,117-56,0 1,-1 1,1-1,1 1,-1-1,0 1,1 0,0 1,-1-1,2 0,-1 1,1 0,-1-1,1 1,0 0,-1 7,0-1,1 0,0 1,1-1,0 1,0-1,2 17,0-25,-1 0,1-1,-1 1,1 0,0 0,0-1,0 1,0-1,0 1,1-1,-1 1,1-1,0 0,0 0,-1 0,5 4,-1-3,-1 0,1-1,-1 1,1-1,0 0,0 0,0 0,8 1,9 1,1-1,0-2,31-1,-29 0,67 1,357-11,-410 7,-1-1,1-3,-1-1,-1-1,1-2,-2-2,64-32,58-52,251-200,-334 233,50-37,-109 90,150-100,54-24,-164 93,-2-2,-3-2,-1-2,59-75,-69 73,52-55,-78 91,0 1,1 1,1 0,0 1,21-11,12-1,0 2,69-19,108-15,-53 14,-6 0,105-30,-165 34,156-77,-228 99,69-21,-75 27,-1 0,0-2,-1 0,39-24,-52 27,2-1,-1 2,1 0,0 1,1 0,-1 1,1 1,30-3,8 3,77 4,-74 1,-35 0,1 2,-1 0,0 1,0 2,0 0,23 10,128 65,-154-70,43 22,52 26,-48-34,72 17,8 3,-140-43,6 2,-1 0,0 0,0 2,0-1,-1 1,0 1,0 0,0 1,11 10,1 5,-2 1,0 1,-1 0,-2 1,0 2,24 51,-29-49,1 0,28 41,-31-56,1 0,1 0,0-1,1-1,25 20,27 9,-50-32,0 0,0 1,-1 0,0 1,21 24,-22-20,11 14,-24-28,-4-4,-18-16,-26-25,-104-69,-66-22,119 77,-339-218,305 183,-146-130,187 143,32 30,-72-79,96 88,-3 1,-1 2,-1 2,-2 2,-81-49,51 45,46 26,1-2,0-1,-44-34,59 38,0-1,1 0,1-1,-14-24,-3-3,3 7,-2 1,-1 1,-1 1,-2 1,-1 2,0 1,-2 1,-1 1,-1 2,-48-23,56 31,0 0,-27-22,35 23,-1 0,0 1,0 1,-1 1,-26-10,41 18,0 0,0 0,-1 0,1 1,0-1,0 1,-1 0,1 1,0-1,-1 0,1 1,0 0,0 0,-1 1,1-1,-6 4,5-2,1 0,-1 1,1-1,-1 1,1 0,0 1,1-1,-1 1,1-1,0 1,-3 6,-1 3,1 1,1 0,0 0,1 1,1-1,0 1,-1 31,4-26,-1 4,4 44,-2-61,0-1,1 0,0 1,0-1,0 0,1 0,0 0,1-1,-1 1,8 8,-3-4,-1 1,0 0,0 0,-1 0,-1 1,0 0,-1 0,5 20,-2 12,3 56,-6-55,1 167,-2-30,-3-175,1-1,0 0,0 0,0 0,1 0,4 12,-5-18,0 1,0 0,0-1,0 1,0 0,1-1,-1 0,0 1,1-1,-1 0,1 1,-1-1,1 0,0 0,-1 0,1-1,0 1,0 0,-1-1,1 1,0-1,0 1,0-1,0 0,0 0,0 0,0 0,0 0,3-1,13-4,0-1,-1 0,0-1,0-1,0-1,25-18,0 2,48-25,-33 20,-1-2,-1-3,68-56,-114 84,0 0,1 1,18-10,22-14,-45 25,0 1,1 0,0 1,0 0,0-1,0 2,0-1,1 1,-1 0,1 0,-1 1,1-1,0 2,0-1,0 1,10 1,-7 0,0 2,0 0,0 0,0 0,-1 1,1 1,-1 0,0 0,-1 0,12 10,74 50,2-4,105 47,-39-22,-137-73,1-1,0-2,0 0,43 8,114 11,-171-28,1 0,0-1,0 0,0-1,-1-1,1 0,-1 0,1-1,-1-1,0 0,0-1,0 0,-1-1,0-1,0 1,0-1,-1-1,15-14,-17 15,0 1,0 0,0 1,1 0,0 0,0 1,0 0,1 0,0 1,-1 1,1-1,0 2,0-1,0 1,0 1,0 0,0 0,0 1,0 0,0 1,0 0,0 1,-1 0,1 0,-1 1,18 10,-19-9,0 0,0 1,-1 0,0 0,0 1,0 0,9 14,-1 1,16 35,-18-33,20 31,-3-11,-17-23,1-1,1 0,22 22,-28-33,-1 0,0 0,-1 1,0 0,-1 1,0-1,0 1,5 15,1 10,9 49,-2-11,-11-34,-2 1,-1-1,-3 1,-1 0,-4 44,1 12,2-69,-1 14,8 57,-5-85,1 0,0 0,1 0,0 0,1-1,1 0,14 24,-11-23,46 66,-20-36,54 94,-85-133,-2 1,1 0,0 0,-1 0,-1 1,1-1,-1 0,0 1,0-1,0 0,-1 1,0-1,-1 1,1-1,-1 1,-4 11,2-9,-1 0,0-1,0 1,-1-1,0 0,0 0,-1-1,0 1,-1-1,-12 11,15-15,-123 107,-186 123,292-221,-1-1,0-1,-28 9,20-8,3 0,-50 31,52-27,0-2,-35 15,-9-8,0-3,-114 13,74-14,81-10,-49 18,51-15,0-1,-32 5,-271 50,307-57,-24 6,-83 34,50-13,-43 21,13 9,-150 112,116-75,-55 44,127-84,3 3,2 3,-102 134,142-161,9-14,-23 28,39-52,1-1,-1 0,1 1,-1-1,1 1,-1-1,1 1,-1-1,1 1,0 0,-1-1,1 1,0-1,0 1,-1 0,1-1,0 1,0 0,0-1,0 1,0 0,0-1,0 1,0 0,0-1,0 1,0 0,0-1,1 1,-1-1,0 1,0 0,1-1,-1 1,0-1,1 1,-1 0,1 0,1 0,1 1,-1-1,0 0,1 0,-1 0,1 0,0 0,-1 0,5 0,25 4,-1-2,0-2,1 0,59-8,128-31,-201 34,43-8,0-3,106-40,-156 48,1 0,-1 0,-1-1,1-1,-2 1,1-2,-1 1,0-1,-1-1,8-11,-4 5,1 1,28-27,81-61,88-80,-204 178,0 0,-1-1,0 1,-1-1,1 0,-1 0,-1-1,1 1,-1-1,-1 0,1 0,-1 0,-1 0,1 0,-1-12,0-12,-2 0,-7-54,3 46,-1-15,-5-39,4 1,6-124,3 193,2 0,0 0,2 0,0 1,2 0,1 0,0 1,24-39,-15 33,2 0,1 2,2 0,0 2,42-35,-13 19,2 2,60-32,114-48,-8 26,-58 26,-121 45,-1-2,43-31,-83 54,17-12,0-1,-1 0,27-30,-32 27,0 0,13-29,4-7,-2 11,1 2,2 0,2 2,45-42,-13 16,-63 63,1-1,-1 1,0-1,0 1,1 0,-1-1,0 1,1 0,-1-1,0 1,1 0,-1 0,1-1,-1 1,0 0,1 0,-1 0,1 0,-1-1,1 1,-1 0,0 0,1 0,-1 0,1 0,-1 0,1 0,-1 0,1 0,-1 0,1 1,-1-1,0 0,1 0,-1 0,1 0,-1 1,1-1,-1 0,0 0,1 1,-1-1,0 0,1 1,-1-1,0 0,0 1,1-1,-1 1,0-1,1 1,2 27,-4-15,0 1,-1-1,-1 0,0 0,-1 0,-7 18,-42 73,8-30,-3-1,-4-3,-103 109,-210 168,-518 380,442-418,190-183,228-115,-136 73,-268 152,259-140,-55 41,559-359,-168 111,67-48,94-98,-104 80,989-840,-1069 890,119-117,-262 242,43-53,-41 51,-1-1,0 1,-1-1,1 0,-1 0,0 0,0-1,0 1,-1 0,1-8,-2 12,0 0,0 1,0-1,0 0,0 1,0-1,0 0,0 0,0 1,-1-1,1 0,0 1,0-1,-1 0,1 1,-1-1,1 1,0-1,-1 0,1 1,-1-1,1 1,-1 0,0-1,1 1,-1-1,0 1,1 0,-1-1,1 1,-1 0,0 0,0-1,1 1,-1 0,0 0,1 0,-1 0,0 0,0 0,1 0,-1 0,0 0,1 1,-1-1,-1 1,-43 13,41-13,-602 301,561-277,-196 108,-885 462,-4-103,614-278,395-162,-492 235,612-286,0 0,0-1,0 1,0 0,0-1,0 1,-1-1,1 0,0 1,0-1,-1 0,1 0,0 1,0-1,-1 0,1 0,-2-1,3 0,0 0,0 0,0 0,0 0,1 0,-1 0,0 0,1 0,-1 0,1 0,-1 0,1 0,0 0,-1 0,1 0,0 0,0 0,-1 1,1-1,0 0,2 0,41-40,3 3,1 2,73-42,-65 43,714-424,19 31,-642 350,458-291,-462 264,254-240,-357 304,38-51,-62 71,-1-1,0-1,-2 0,17-42,-21 46,0 0,2 0,0 1,26-30,15-24,-48 62,-5 8,-20 15,-163 137,-107 82,-331 179,-41-38,132-107,-2150 812,2348-974,-51-1,367-100,0 0,-31 1,47-4,-1 0,1 0,0 1,-1-1,1 0,0 0,-1-1,1 1,-1 0,1 0,0-1,-1 1,1-1,0 1,-1-1,1 0,0 1,0-1,0 0,0 0,0 0,0 0,0 0,0 0,0 0,0 0,0 0,0 0,1 0,-1-1,1 1,-1 0,1-1,-1 1,1 0,0-1,-1 1,1 0,0-1,0 1,0-1,0 1,1-2,0-6,2 1,-1-1,1 1,1 0,6-13,-5 12,10-21,1 0,1 2,1 0,2 1,1 1,1 1,1 1,1 0,34-24,21-7,3 4,104-48,189-66,-305 136,470-195,380-162,-19-35,-806 372,-2-4,-2-4,-2-4,-4-4,107-104,-7-5,136-70,-220 172,-91 66,-10 8,-16 14,-83 69,-122 80,193-145,-58 37,-2-5,-2-3,-2-4,-2-5,-103 30,-497 103,661-166,1 1,1-2,-1-1,-1-1,-46-2,77-2,0 0,0 0,0-1,1 1,-1 0,0-1,0 0,0 1,0-1,0 0,1 0,-1 0,0 0,1 0,-1 0,1-1,-1 1,1 0,0-1,-1 1,1-1,0 0,0 1,0-1,0 0,1 0,-1 1,0-1,1 0,-1 0,1 0,-1 0,1 0,0 0,0 0,0 0,0 0,1-3,0-8,1 0,1 0,0-1,8-17,-10 26,12-30,2 1,0 0,3 1,0 1,3 1,42-52,-38 48,-24 35,-1 0,0 0,0 0,0 0,0-1,0 1,0 0,0 0,0 0,0 0,0-1,0 1,0 0,0 0,0 0,0 0,0-1,0 1,0 0,0 0,0 0,0 0,0-1,0 1,0 0,0 0,-1 0,1 0,0 0,0-1,0 1,0 0,0 0,0 0,0 0,-1 0,1 0,0 0,0 0,0 0,0-1,-1 1,1 0,0 0,0 0,0 0,0 0,0 0,-1 0,1 0,0 0,0 0,0 0,0 0,-1 0,-24 9,-395 193,418-201,1 0,-1 0,0-1,1 1,-1 0,1-1,-1 1,0-1,1 0,-1 1,0-1,-2 0,4 0,0 0,-1-1,1 1,0 0,0 0,-1 0,1-1,0 1,0 0,0 0,-1-1,1 1,0 0,0-1,0 1,0 0,0 0,0-1,-1 1,1 0,0-1,0 1,0 0,0-1,0 1,0 0,0-1,0 1,0 0,1-1,-1 1,0 0,0 0,0-1,0 1,1-1,21-40,-15 31,4-8,1 0,1 1,1 0,1 1,0 1,24-19,-39 34,0 0,0 0,0 0,0 0,0 0,0 0,0 0,0 0,0 0,0 0,0 0,-1 0,1 0,0 0,0 1,0-1,0 0,0 0,0 0,0 0,0 0,0 0,0 0,0 0,0 0,0 0,0 1,0-1,0 0,0 0,0 0,0 0,0 0,0 0,0 0,0 0,0 0,0 0,0 1,1-1,-1 0,0 0,0 0,0 0,0 0,0 0,0 0,0 0,0 0,0 0,0 0,0 0,0 0,1 0,-1 0,0 0,0 0,0 0,0 0,-7 16,-15 20,-42 47,-3-4,-4-2,-3-3,-90 68,108-102,-1-1,-3-3,-88 39,129-68,0-2,-1 0,1 0,-1-2,0-1,0 0,0-2,-32-2,18 1,-60 5,15 8,-138 15,143-17,1 3,-110 34,160-41,9-2,0 0,-22 12,36-16,0 0,0 0,0 0,0 0,0 0,0 0,1 0,-1 0,0 0,0 0,0 0,0 0,0 0,0 0,0 0,0 0,0 0,0 0,0 0,0 0,0 0,0 0,0 0,0 0,1 0,-1 0,0 1,0-1,0 0,0 0,0 0,0 0,0 0,0 0,0 0,15-3,23-8,-30 8,0-1,0-1,0 0,-1 0,0 0,1-1,-2 0,1-1,9-11,-15 16,1-1,0 1,-1-1,0 1,1-1,-1 0,0 0,-1 1,1-1,0 0,-1 0,1 0,-1 0,0 0,0 0,0 0,-1 0,1 1,-1-1,1 0,-1 0,0 0,0 0,0 1,-1-1,1 1,0-1,-1 1,0-1,0 1,0 0,0 0,0-1,-2 0,-7-7,0 2,-1-1,0 1,0 1,-1 0,0 1,-24-8,2 0,27 8,15 3,25 0,-28 3,686-3,-234 5,544-49,-913 34,-1-3,-1-5,-1-3,89-38,306-166,-411 192,-26 13,0 1,87-30,-66 31,-1-3,109-59,108-88,-182 109,-27 17,59-35,-119 76,-11 10,-16 14,-32 24,-2-2,-83 52,-122 56,196-116,-308 147,293-152,-2-3,-1-4,-82 13,64-21,-121 0,-94-17,208 1,80 0,1 0,-24-6,-35-4,75 11,0 1,1-1,-1 0,0 0,0-1,0 1,1-1,-1 0,-7-5,2 0,1-1,0 0,-11-12,19 17,-9-6,0 1,-1 0,1 1,-1 0,-1 0,1 2,-1-1,0 2,-1-1,1 2,-22-3,18 0,0 0,0-1,1 0,0-2,0 0,-27-21,0 1,40 27,0 0,0 1,-1-1,1 1,0-1,-1 1,1 0,0 0,-1 0,0 1,1-1,-1 1,1 0,-1 0,1 0,-1 1,1-1,-1 1,0 0,1 0,0 0,-1 0,1 0,0 1,0 0,0-1,0 1,0 1,0-1,0 0,0 1,-3 4,-6 8,0 0,1 0,1 1,-15 33,25-48,-53 112,28-54,-3-2,-39 60,35-71,-39 44,57-74,0-2,-1 0,-1 0,-1-2,0 0,-23 13,-213 95,232-114,-1-1,0 0,0-2,0 0,-32-1,-25 3,21 0,30-4,1 2,-42 10,65-12,-1 0,1-1,-1 1,1-1,-1 0,1 0,-1-1,0 1,1-1,-1 0,1 0,0 0,-6-3,-5-3,0-1,-19-13,22 13,0 0,-1 1,-16-7,24 12,1 0,0 0,0-1,0 0,1 0,-1 0,1 0,-1 0,1-1,0 1,-5-9,6 8,-1 0,0 0,-1 0,1 0,-1 0,0 1,1 0,-2 0,1 0,0 0,-7-3,-7-1,-1 1,0 1,0 0,0 2,0 0,-37 0,102 27,259 145,-160-86,559 302,16-32,-658-325,773 318,-796-334,0-1,1-1,0-3,70 5,-88-11,165 13,-150-9,-1 1,1 2,34 13,-52-12,-1 1,0 1,-1 0,0 1,-1 1,0 0,-1 1,17 21,16 17,3-2,1-2,3-3,1-2,86 49,-66-47,-39-23,74 34,-108-55,-1 0,1 0,-1 0,0-1,1 1,-1-1,1 0,-1 1,1-1,-1 0,1 0,-1-1,1 1,-1 0,1-1,-1 0,1 1,-1-1,0 0,1 0,-1-1,0 1,0 0,0-1,0 1,0-1,0 0,0 1,-1-1,1 0,-1 0,1 0,-1 0,0-1,1 1,0-3,4-9,-1 0,0-1,-1 1,4-28,-5 22,17-78,-5-2,3-105,6-146,1-30,-25 358,2 1,0 0,2-1,0 1,2 0,0 1,1 0,1 0,1 0,1 1,1 0,1 1,1 0,0 1,1 1,17-16,151-128,-39 38,-143 123,193-191,-171 170,1 2,0 0,2 1,0 1,1 2,33-15,52-32,-102 57,1 0,0 0,0 1,0 1,1 0,0 0,-1 1,21-2,9 2,42 3,-30 0,398 2,-433-2,1 1,31 7,-30-5,0-1,24 2,-28-5,1 0,1 0,-1 1,0 1,29 7,-43-8,1 0,0-1,-1 1,0 0,1 0,-1 1,1-1,-1 0,0 1,0 0,0-1,0 1,0 0,0 0,-1 0,1 0,0 0,-1 1,0-1,1 0,-1 1,0-1,0 1,-1-1,1 1,0-1,-1 1,1 0,-1-1,0 1,0-1,0 1,0 0,-1-1,1 1,-2 4,-2 5,0 1,-1-1,0-1,-1 1,0-1,0 0,-2 0,1-1,-1 0,-1 0,-16 14,11-11,-1-1,-1-1,0 0,-1-1,0-1,0-1,-23 8,7-5,-1-2,0-2,-1-1,1-1,-1-2,0-2,0-1,0-1,1-2,-1-2,1-1,0-2,0-1,1-1,0-2,1-2,0-1,1-1,-45-32,22 10,2-2,2-3,1-1,3-3,-60-78,80 89,1-2,2 0,1-1,3-1,1-1,2-1,2 0,-17-86,23 61,4 0,5-87,0 114,-1 38,0-1,0 1,0-1,0 1,0-1,0 1,-1-1,0 1,1-1,-1 1,0 0,0-1,0 1,0 0,0 0,-1-1,1 1,-1 0,-2-2,2 3,0 0,0 0,0 0,0 0,0 1,-1-1,1 1,0-1,-1 1,1 0,0 0,-1 0,1 0,0 0,-1 0,1 1,0-1,-1 1,1-1,-4 3,-19 7,0 2,0 0,1 2,1 1,0 1,1 0,-34 34,47-40,-11 9,-23 30,38-43,1 1,-1-1,1 1,1 0,-1 0,1 0,1 1,-1-1,-1 12,4-19,0 1,-1-1,1 1,0-1,0 1,0-1,0 0,0 1,0-1,0 1,0-1,0 1,0-1,0 1,0-1,1 1,-1-1,0 1,0-1,0 1,1-1,-1 0,0 1,1-1,-1 1,0-1,1 0,-1 1,0-1,1 0,-1 1,1-1,-1 0,1 0,19-2,23-22,246-216,-250 205,106-104,-120 111,-2-1,-1-1,26-45,-46 71,0 0,1 1,0-1,0 1,0 0,0 0,1 0,-1 0,1 0,0 1,-1-1,1 1,9-3,2 0,0 0,26-3,-23 4,270-36,-178 27,387-33,-484 45,0 1,0 1,1-1,-1 2,14 3,-24-4,0 0,0-1,-1 2,1-1,-1 0,1 0,-1 1,0-1,1 1,-1 0,0 0,0 0,0 0,0 0,0 0,-1 0,1 1,-1-1,1 1,-1-1,0 1,0-1,0 1,0 0,-1 0,1-1,-1 1,1 5,-2 3,0-1,0 0,-1 0,0 0,0 0,-1-1,-1 1,0-1,0 1,-8 12,-12 16,-28 36,33-49,-20 27,-3-2,-2-2,-2-2,-2-2,-2-2,-1-2,-3-3,0-1,-98 44,89-56,-1-3,-1-3,-101 14,154-29,-16-2,28-1,0-1,0 1,0 0,0 0,0-1,-1 1,1 0,0 0,0-1,0 1,0 0,0 0,0-1,0 1,0 0,0-1,0 1,0 0,0 0,0-1,0 1,1 0,-1 0,0-1,0 1,0 0,0 0,0-1,1 1,-1 0,0 0,0 0,0-1,1 1,-1 0,0 0,0 0,0 0,1 0,-1-1,0 1,0 0,1 0,47-31,-35 24,58-36,145-97,-215 140,0-1,0 1,-1-1,1 1,0 0,0-1,0 0,-1 1,1-1,0 1,-1-1,1 0,-1 0,1 1,-1-1,1 0,-1 0,1 0,-1 0,0 1,1-2,-3 2,0 0,1 0,-1 0,0 0,1 0,-1 1,1-1,-1 1,0-1,1 1,-1 0,1-1,-2 2,-262 147,140-74,-307 192,-497 400,869-619,1 3,3 3,2 2,-90 120,-158 270,272-401,-2-3,-51 53,82-95,0 1,1-1,-1 1,0-1,1 1,-1-1,0 1,1 0,-1-1,1 1,-1 0,1-1,-1 1,1 0,0-1,-1 1,1 0,0 0,0 0,-1 0,1-1,0 1,0 0,0 0,0 0,0 0,0-1,0 1,0 0,1 0,-1 0,0 0,0-1,1 1,-1 0,0 0,1-1,-1 1,1 0,-1-1,1 1,-1 0,1-1,0 1,-1-1,1 1,0 0,4 1,0 1,0-1,0-1,0 1,0-1,0 0,6 1,40 3,0-1,1-4,-1-1,0-2,0-3,0-2,80-24,-54 8,-1-3,-1-4,-2-3,78-49,-113 59,-1-1,-2-2,39-37,-53 43,-1-1,-1-1,-1 0,-1-2,24-44,-5-4,150-327,-138 292,18-52,-59 143,-5 11,1 1,-1-1,0 0,-1 0,2-7,-3 12,0 0,0-1,0 1,0 0,0 0,-1 0,1 0,0 0,0 0,-1 0,1 0,-1 0,1 0,-1 0,1 0,-1 0,1 0,-1 0,0 0,0 0,1 1,-1-1,0 0,0 0,0 1,0-1,0 1,0-1,0 1,0-1,0 1,0 0,-2-1,-10-1,0 0,-1 1,1 1,0 0,-1 1,1 1,-15 3,11-3,0 1,1-2,-31-1,45 0,0 0,1 0,-1-1,0 1,0-1,1 1,-1-1,0 0,1 0,-1 1,1-1,-1 0,1 0,-1-1,1 1,0 0,-1 0,1-1,0 1,0-1,0 1,0-1,0 1,0-1,1 0,-1 1,0-1,1 0,-1 1,1-1,0 0,0 0,0 0,0 0,0-1,0-8,1 1,1 0,-1-1,7-16,-8 26,10-28,2-1,0 1,2 1,1 1,2 0,35-45,8 2,69-63,-60 61,70-92,-69 79,-24 31,47-74,-80 104,-13 24,0 0,0 0,0 0,0 0,-1 1,1-1,0 0,0 0,0 0,0 0,0 0,0 0,-1 0,1 0,0 0,0 0,0 0,0 0,0 0,-1 0,1 0,0 0,0 0,0 0,0 0,0 0,-1 0,1 0,0 0,0 0,0 0,0 0,0 0,-1 0,1 0,0 0,0 0,0 0,0 0,0-1,0 1,0 0,-1 0,1 0,0 0,0 0,0 0,0-1,0 1,0 0,0 0,0 0,0 0,0 0,0-1,0 1,0 0,-14 11,-65 63,-3-4,-179 117,-287 137,-66 43,480-277,4 6,-164 156,225-184,-88 115,127-143,2 1,2 1,2 1,-31 79,38-69,13-37,-1-1,-1 1,0-1,-17 29,-57 71,47-68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7:00:02.935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486 3193,'11'-1,"-1"-1,1 1,-1-2,13-3,13-4,28-1,126-6,69 18,-127 1,-36-1,0-4,145-23,-177 14,284-41,-20 50,-165 6,-27-2,145-3,85-45,-114 10,-219 33,0-1,-1-1,0-2,33-13,35-17,-79 30,-1 2,1 1,0 0,0 2,23-2,8-1,13-7,-48 8,1 1,0 1,1 0,20 1,-37 2,-1-1,1 1,0 1,-1-1,1 0,0 0,-1 1,1-1,0 1,-1-1,1 1,-1-1,1 1,-1 0,1 0,-1 0,0 0,1 0,-1 0,0 0,0 1,0-1,0 0,0 1,0-1,0 1,0-1,0 1,-1-1,1 1,-1-1,1 1,-1 0,0-1,1 1,-1 0,0-1,0 1,0 0,0 0,-1-1,1 1,0 0,-1-1,0 3,-1 3,0-1,0 0,-1 0,1 0,-1 0,-1-1,1 1,-1-1,0 0,0 0,-5 5,-2-2,0 0,-1-1,0 0,-1-1,1 0,-1-1,0 0,-16 2,-8 2,-64 5,-363-8,264-9,-736 3,901 3,1 1,1 1,-1 2,-59 20,34-9,25-9,0-1,-41 4,58-11,0 0,0-1,0-1,-1 0,2-2,-29-6,-176-64,-60-17,-6 14,241 68,-17-5,58 11,0 1,0-1,1 0,-1 0,0-1,1 1,0-1,0 0,-6-5,9 8,1-1,-1 1,1 0,0-1,-1 1,1 0,0-1,-1 1,1-1,0 1,0 0,-1-1,1 1,0-1,0 1,0-1,-1 1,1-1,0 1,0-1,0 1,0-1,0 1,0-1,0 1,0-1,0 1,0-1,0 1,1-1,-1 1,0-1,0 1,0 0,1-1,-1 1,0-1,0 1,1 0,-1-1,0 1,1-1,-1 1,1 0,-1-1,0 1,1 0,-1 0,1 0,-1-1,1 1,-1 0,1 0,-1 0,1 0,-1 0,1-1,0 1,34-5,-33 5,141-4,268 28,-27 2,1030-24,-687-5,-453-9,-8 0,-230 11,-1-2,0-2,0-1,0-1,-1-2,0-1,47-22,25-27,-44 23,216-124,-229 131,-2-2,56-47,-75 59,1 1,0 1,1 1,1 2,53-17,-20 7,181-61,28-11,-182 53,-50 23,47-17,293-82,-231 73,-130 38,-1-1,-1 0,0-2,0 0,-1-1,23-21,18-19,-27 22,1 2,2 1,45-28,125-48,-165 85,-16 9,0 1,37-8,15-5,24-14,107-22,-27 9,-147 35,-1-2,-1 0,54-37,-22 12,7 8,-54 26,-1 0,0-1,0 0,17-13,141-132,-42 35,-127 114,24-25,-26 28,-1-1,0 1,1-1,-1 1,0-1,0 1,1-1,-1 1,0-1,0 0,0 1,0-1,0 1,0-1,0 1,0-1,0 0,0 1,0-1,0 1,0-1,-1 0,1 0,-1 0,0 1,0-1,1 0,-1 1,0-1,0 1,0-1,0 1,0-1,0 1,0 0,0-1,0 1,0 0,0 0,-1-1,-39-3,1 2,-51 4,32-1,-28 4,0 3,1 4,0 3,-156 51,-321 156,409-157,-936 416,948-425,82-34,-86 45,8-1,52-27,-293 109,242-99,-1008 310,1101-351,-1-2,0-1,-1-3,-77-6,119 4,1 0,0 0,-1-1,1 1,0-1,0 0,-1 0,1 0,0 0,0-1,0 1,0-1,1 0,-5-3,6 4,0 0,1 0,-1 1,1-1,-1 0,1 0,0 0,-1 0,1 0,0 1,0-1,0 0,-1 0,1 0,0 0,0 0,0 0,1 0,-1 0,0 0,0-1,2-1,-1 0,0 1,1-1,-1 0,1 1,0-1,0 1,0 0,4-4,15-12,1 2,1 1,0 1,1 0,38-14,-49 22,477-193,12 30,533-137,89-29,-661 162,-352 124,-2-6,107-71,-159 84,-1-2,-2-3,59-67,-87 91,0 2,1 0,1 1,52-26,-5 2,-21 12,35-24,-74 41,-15 15,0 0,0-1,1 1,-1 0,0 0,0 0,0-1,0 1,0 0,0 0,0 0,0-1,0 1,-1 0,1 0,0 0,0-1,0 1,0 0,0 0,0 0,0 0,0-1,0 1,-1 0,1 0,0 0,0 0,0 0,0 0,0-1,-1 1,1 0,0 0,0 0,0 0,-1 0,1 0,0 0,0 0,0 0,0 0,-1 0,1 0,0 0,-6 0,1 0,0 0,0 1,0-1,0 1,-5 2,-228 79,132-43,-1322 509,1058-378,-164 65,276-148,-433 87,-439 88,778-169,-359 145,226-25,320-147,154-61,23-12,1 0,392-197,21 27,1074-370,-610 233,-866 305,374-147,-320 120,-2-3,138-95,-120 65,405-305,-429 321,3 4,1 2,152-67,-60 38,-146 70,-20 6,0 0,0 0,0 0,1 0,-1 0,0 0,0 0,0 0,1 0,-1 0,0 0,0 0,0 0,1 0,-1 0,0 0,0 0,0 1,1-1,-1 0,0 0,0 0,0 0,1 0,-1 0,0 0,0 1,0-1,0 0,0 0,0 0,1 0,-1 1,0-1,0 0,0 0,0 0,0 1,0-1,-1 2,0 1,-1-1,1 0,-1 0,1 0,-1 0,0 0,1-1,-1 1,0 0,0-1,-1 1,-1 0,-213 128,-21-12,188-94,-619 277,-843 257,1422-529,-172 51,227-72,-64 5,7-2,-65 21,-183 64,315-89,25-7,0 0,0 0,0 0,1 0,-1 0,0 0,0 0,0 0,0-1,0 1,0 0,0 0,0 0,0 0,0 0,0 0,0 0,0 0,0-1,0 1,0 0,0 0,0 0,0 0,0 0,0 0,0 0,0 0,0-1,0 1,0 0,0 0,0 0,0 0,0 0,0 0,0 0,0 0,0 0,0-1,0 1,0 0,-1 0,1 0,0 0,0 0,0 0,0 0,0 0,0 0,0 0,0 0,0 0,-1 0,1 0,0 0,0 0,0 0,0 0,0 0,0 0,0 0,0 0,-1 0,1 0,0 0,0 0,0 0,0 0,10-12,16-11,83-68,211-167,19 26,-66 71,-270 159,30-21,-32 22,-1 1,1 0,-1 0,1-1,-1 1,1 0,-1-1,0 1,1 0,-1-1,1 1,-1-1,0 1,0-1,1 1,-1-1,0 1,0-1,1 1,-1-1,0 1,0-1,0 1,0-1,0 1,0-1,0 1,0-1,0 1,0-1,0 0,0 1,0-1,0 1,-1-1,1 1,0-1,0 1,-1-1,1 1,0 0,-1-1,1 1,0-1,-1 1,1 0,0-1,-1 1,1 0,-1-1,1 1,-1 0,1-1,-1 1,1 0,-1 0,0 0,-9-3,1 1,-1 0,0 0,1 1,-1 1,0 0,-12 1,-72 11,78-9,-77 15,-142 48,-82 52,207-76,71-27,21-10,1 1,0 1,1 0,0 1,-20 14,34-19,12-8,19-14,14-13,443-297,-359 250,-120 74,-8 3,-19 10,-108 49,-133 82,-167 106,405-232,1 1,0 0,-26 24,39-30,1 0,0 1,0 1,1-1,0 1,0 1,1-1,1 1,-6 15,-1 1,0-1,-24 37,22-42,1 2,2-1,-15 41,12 2,11-50,0 1,-1 0,-10 27,-11 16,5-10,-2-1,-2-1,-2 0,-35 46,39-65,-65 85,-185 184,257-284,-45 44,-3-3,-96 62,124-97,-1-2,-48 17,-2 0,-104 30,33-13,137-44,0-1,-1 0,0-2,0 0,0-2,0 0,-33-2,38 1,-1 1,0 1,1 0,-1 2,1-1,-26 13,-27 6,-85 27,105-40,-88 8,52-8,-7 3,15 0,-146 3,171-14,1 2,-61 13,55-7,-81 3,119-11,0 1,1 0,-1 1,1 1,-20 8,-6 2,103-16,83-23,172-51,-167 36,601-160,7-2,886-273,-1219 350,-319 102,2 4,118-5,-77 15,270-7,-212 7,-51 0,-145 7,27 2,-34-2,0 1,1 0,-1 0,0 1,0-1,0 0,0 0,0 1,0-1,0 0,1 1,-1-1,0 1,0-1,0 1,-1 0,1-1,0 1,0 0,1 1,-2-1,0 0,0 0,0 0,-1 0,1 0,0 0,-1-1,1 1,0 0,-1 0,1 0,-1-1,1 1,-1 0,0 0,1-1,-1 1,0-1,1 1,-1-1,0 1,0-1,-1 1,-20 15,-2-1,0-2,-34 15,35-17,-814 321,756-302,59-22,-469 161,353-127,-229 36,338-74,-1 0,1-3,-49-2,77 1,0 0,0 0,0 0,1 0,-1 0,0 0,0 0,0 0,0 0,1-1,-1 1,0 0,0-1,1 1,-1 0,0-1,1 1,-1-1,0 1,1-1,-1 1,0-1,1 0,-1 1,1-1,0 0,-1 1,1-1,-1 0,1 0,0 1,-1-1,1 0,0 0,0 0,0 1,0-1,0 0,0 0,0 0,0-1,1-3,1 0,-1 1,1-1,0 0,1 1,4-7,32-46,4 3,1 1,65-58,-28 28,104-122,-136 146,64-105,-98 137,0 0,-3 0,15-44,-22 55,-1 0,0-1,-1 0,-1 0,-1 0,0 0,-4-28,4 43,-1 0,-1 0,1 1,0-1,0 0,-1 0,1 0,-1 0,0 0,1 0,-1 1,0-1,0 0,0 1,0-1,-1 0,1 1,0 0,-1-1,1 1,-1 0,1-1,-1 1,-3-1,3 1,-1 1,1 0,-1 0,1 0,-1 0,1 1,-1-1,1 1,-1 0,1-1,0 1,-1 0,1 0,0 0,0 1,0-1,0 1,-3 2,-169 113,145-100,-2-1,0-1,-1-2,-34 9,63-21,0 0,0 0,0 0,0-1,-1 0,1 0,0 0,0 0,-1 0,1 0,0-1,0 0,-1 0,1 0,0 0,-4-2,6 2,-1 0,1 0,0-1,-1 1,1 0,0-1,0 1,0-1,0 1,0-1,1 0,-1 1,0-1,1 0,-1 0,1 1,0-1,-1 0,1 0,0 0,0 0,0 1,0-1,1 0,-1 0,0 0,1 1,-1-1,1 0,1-1,3-11,0 1,1-1,1 1,0 1,17-22,55-56,-24 28,-21 21,-31 38,-11 12,-4 5,-48 49,-133 107,113-104,75-62,1 0,-1 0,1 1,0-1,0 1,1 0,-4 5,6-8,1-1,-1 0,1 1,-1-1,1 0,-1 1,1-1,0 1,0-1,0 1,0-1,0 1,0-1,0 0,0 1,0-1,1 1,-1-1,1 1,-1-1,1 0,-1 1,1-1,0 0,0 0,0 0,-1 1,1-1,0 0,0 0,1 0,-1 0,0-1,2 2,11 7,0-1,1-1,0 0,1-1,18 5,7 3,296 122,-274-106,-2 2,-1 4,68 52,-102-67,-2 1,0 1,-1 0,-1 2,-2 1,21 34,-27-37,-1 2,-2-1,0 2,-2-1,0 1,-2 1,7 49,-9-29,-2 0,-2 0,-8 80,2-93,-2 1,-1-1,-2-1,0 0,-26 53,12-39,-2-1,-2-1,-39 49,27-35,40-57,4-3,14-10,22-19,52-43,-3-4,-4-4,-4-4,98-131,-172 205,-5 8,0 0,-1 0,1 0,0 1,0-1,1 1,-1-1,0 1,1 0,0 0,4-3,-6 5,-1 0,0 0,0 0,0 0,0 0,1 0,-1 0,0 0,0 0,0 0,1 0,-1 0,0 0,0 0,0 0,0 1,1-1,-1 0,0 0,0 0,0 0,0 0,0 0,0 1,1-1,-1 0,0 0,0 0,0 0,0 1,0-1,0 0,0 0,0 0,0 1,0-1,0 0,0 0,0 0,0 1,0-1,0 0,0 0,0 0,0 0,0 1,0-1,0 0,0 0,-1 0,1 1,-3 7,0 1,-1-1,1 1,-2-1,1 0,-2-1,1 1,-12 11,2 0,-46 58,-4-2,-85 74,85-86,65-63,-1 1,1-1,0 1,-1-1,1 0,-1 1,1-1,-1 1,1-1,-1 0,1 1,-1-1,1 0,-1 1,1-1,-1 0,1 0,-1 0,0 0,1 0,-1 1,0-1,1 0,-1 0,-4-12,8-23,7 4,0 2,2-1,2 1,0 1,23-31,31-66,-57 102,-8 18,0 0,-1 0,1 0,-1 0,0-1,0 1,-1-1,1 1,-1-1,-1 1,1-1,-1 0,0 1,0-1,0 0,-1 1,-1-7,-6-11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7:11:42.234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0 182 0,'5955'-182'0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7:11:48.067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0,'17507'62'0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7:11:52.725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0 157 0,'17873'0'0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7:12:01.200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72 0,'22439'0'0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7:12:10.801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1 153 0,'24070'-152'0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7:12:15.407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1 78 0,'23986'0'0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7:12:22.399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1 82 0,'23528'0'0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7:12:28.455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1 81 0,'16603'0'0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7:12:34.396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 0,'7982'91'0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7:12:38.926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0 49 0,'6109'0'0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7:12:44.927"/>
    </inkml:context>
    <inkml:brush xml:id="br0">
      <inkml:brushProperty name="width" value="0.3" units="cm"/>
      <inkml:brushProperty name="height" value="0.6" units="cm"/>
      <inkml:brushProperty name="color" value="#808080"/>
      <inkml:brushProperty name="tip" value="rectangle"/>
      <inkml:brushProperty name="rasterOp" value="maskPen"/>
      <inkml:brushProperty name="ignorePressure" value="1"/>
    </inkml:brush>
  </inkml:definitions>
  <inkml:trace contextRef="#ctx0" brushRef="#br0">1 62,'1'1,"1"0,0 0,0-1,0 2,0-1,-1 0,1 0,0 0,-1 1,1-1,-1 1,0-1,1 1,1 3,16 15,-1-13,0-1,0 0,1-1,0-1,0 0,28 0,-24-1,133 8,209-12,-315 0,357-30,102 0,-471 31,82 2,168-20,-181 8,165 7,-147 4,-103-2,-1-1,0-2,26-6,24-5,1 3,-39 6,0 1,-1 1,1 1,35 3,-65 0,0 1,-1-1,1 1,0 0,0-1,0 1,-1 1,1-1,0 0,-1 1,1-1,-1 1,0-1,0 1,1 0,-1 0,0 0,0 1,-1-1,1 0,0 1,-1-1,0 1,1-1,-1 1,0 0,0 0,-1-1,1 1,0 0,-1 0,0 4,1 4,-1 0,0 0,-1 0,0 0,-1 0,0 0,-5 14,5-19,0 0,1 0,0 0,0 0,0 0,1 0,0 0,0 0,1 0,-1 0,1 0,0 0,1 0,0 0,0 0,4 8,-3-10,-1 1,1-1,0 0,1-1,-1 1,1-1,-1 1,1-1,0 0,0 0,1-1,-1 1,0-1,1 0,-1 0,1-1,0 1,0-1,0 0,7 1,-2-2,0 2,0-1,0 1,0 0,-1 1,15 6,-21-7,0 0,0 0,0 0,-1 0,1 1,-1-1,1 1,-1 0,0 0,0 0,0 0,0 0,0 0,-1 0,1 1,-1-1,0 0,0 1,0-1,-1 1,1 5,0-1,0 0,-1 0,0 0,-1 0,0 1,0-1,0 0,-5 12,-1-1,-2 0,-12 20,17-32,-14 34,15-33,-1 1,0-1,0 1,-1-1,0-1,-8 11,3-10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470895"/>
          </a:xfrm>
          <a:prstGeom prst="rect">
            <a:avLst/>
          </a:prstGeom>
        </p:spPr>
        <p:txBody>
          <a:bodyPr vert="horz" lIns="94171" tIns="47086" rIns="94171" bIns="470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6" y="0"/>
            <a:ext cx="3076363" cy="470895"/>
          </a:xfrm>
          <a:prstGeom prst="rect">
            <a:avLst/>
          </a:prstGeom>
        </p:spPr>
        <p:txBody>
          <a:bodyPr vert="horz" lIns="94171" tIns="47086" rIns="94171" bIns="47086" rtlCol="0"/>
          <a:lstStyle>
            <a:lvl1pPr algn="r">
              <a:defRPr sz="1200"/>
            </a:lvl1pPr>
          </a:lstStyle>
          <a:p>
            <a:fld id="{A4B45A41-E728-4C03-8E92-ADFB1F2FD97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71" tIns="47086" rIns="94171" bIns="470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3"/>
          </a:xfrm>
          <a:prstGeom prst="rect">
            <a:avLst/>
          </a:prstGeom>
        </p:spPr>
        <p:txBody>
          <a:bodyPr vert="horz" lIns="94171" tIns="47086" rIns="94171" bIns="470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4409"/>
            <a:ext cx="3076363" cy="470894"/>
          </a:xfrm>
          <a:prstGeom prst="rect">
            <a:avLst/>
          </a:prstGeom>
        </p:spPr>
        <p:txBody>
          <a:bodyPr vert="horz" lIns="94171" tIns="47086" rIns="94171" bIns="470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6" y="8914409"/>
            <a:ext cx="3076363" cy="470894"/>
          </a:xfrm>
          <a:prstGeom prst="rect">
            <a:avLst/>
          </a:prstGeom>
        </p:spPr>
        <p:txBody>
          <a:bodyPr vert="horz" lIns="94171" tIns="47086" rIns="94171" bIns="47086" rtlCol="0" anchor="b"/>
          <a:lstStyle>
            <a:lvl1pPr algn="r">
              <a:defRPr sz="1200"/>
            </a:lvl1pPr>
          </a:lstStyle>
          <a:p>
            <a:fld id="{CA4382C9-6A48-49AF-A069-E0AA57207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1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829879"/>
            <a:ext cx="9144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8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4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829878"/>
            <a:ext cx="9144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78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4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1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1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1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7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64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8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1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2"/>
            <a:ext cx="105156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7"/>
            <a:ext cx="105156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5186516"/>
            <a:ext cx="10514012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65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489399"/>
            <a:ext cx="10514012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18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2045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9"/>
            <a:ext cx="105156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850581"/>
            <a:ext cx="10514012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56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1" y="1885950"/>
            <a:ext cx="2946867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6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7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7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609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1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7"/>
            <a:ext cx="2940051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8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5" y="4873766"/>
            <a:ext cx="293440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4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2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8" y="4873764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84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56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9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267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0.png"/><Relationship Id="rId5" Type="http://schemas.openxmlformats.org/officeDocument/2006/relationships/customXml" Target="../ink/ink2.xml"/><Relationship Id="rId10" Type="http://schemas.openxmlformats.org/officeDocument/2006/relationships/image" Target="../media/image340.png"/><Relationship Id="rId4" Type="http://schemas.openxmlformats.org/officeDocument/2006/relationships/image" Target="../media/image310.png"/><Relationship Id="rId9" Type="http://schemas.openxmlformats.org/officeDocument/2006/relationships/customXml" Target="../ink/ink4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customXml" Target="../ink/ink10.xml"/><Relationship Id="rId3" Type="http://schemas.openxmlformats.org/officeDocument/2006/relationships/customXml" Target="../ink/ink5.xml"/><Relationship Id="rId7" Type="http://schemas.openxmlformats.org/officeDocument/2006/relationships/customXml" Target="../ink/ink7.xml"/><Relationship Id="rId12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customXml" Target="../ink/ink9.xml"/><Relationship Id="rId5" Type="http://schemas.openxmlformats.org/officeDocument/2006/relationships/customXml" Target="../ink/ink6.xml"/><Relationship Id="rId10" Type="http://schemas.openxmlformats.org/officeDocument/2006/relationships/image" Target="../media/image340.png"/><Relationship Id="rId4" Type="http://schemas.openxmlformats.org/officeDocument/2006/relationships/image" Target="../media/image350.png"/><Relationship Id="rId9" Type="http://schemas.openxmlformats.org/officeDocument/2006/relationships/customXml" Target="../ink/ink8.xml"/><Relationship Id="rId1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customXml" Target="../ink/ink16.xml"/><Relationship Id="rId18" Type="http://schemas.openxmlformats.org/officeDocument/2006/relationships/image" Target="../media/image43.png"/><Relationship Id="rId26" Type="http://schemas.openxmlformats.org/officeDocument/2006/relationships/image" Target="../media/image47.png"/><Relationship Id="rId3" Type="http://schemas.openxmlformats.org/officeDocument/2006/relationships/customXml" Target="../ink/ink11.xml"/><Relationship Id="rId21" Type="http://schemas.openxmlformats.org/officeDocument/2006/relationships/customXml" Target="../ink/ink20.xml"/><Relationship Id="rId34" Type="http://schemas.openxmlformats.org/officeDocument/2006/relationships/image" Target="../media/image51.png"/><Relationship Id="rId7" Type="http://schemas.openxmlformats.org/officeDocument/2006/relationships/customXml" Target="../ink/ink13.xml"/><Relationship Id="rId12" Type="http://schemas.openxmlformats.org/officeDocument/2006/relationships/image" Target="../media/image40.png"/><Relationship Id="rId17" Type="http://schemas.openxmlformats.org/officeDocument/2006/relationships/customXml" Target="../ink/ink18.xml"/><Relationship Id="rId25" Type="http://schemas.openxmlformats.org/officeDocument/2006/relationships/customXml" Target="../ink/ink22.xml"/><Relationship Id="rId33" Type="http://schemas.openxmlformats.org/officeDocument/2006/relationships/customXml" Target="../ink/ink26.xml"/><Relationship Id="rId2" Type="http://schemas.openxmlformats.org/officeDocument/2006/relationships/image" Target="../media/image34.png"/><Relationship Id="rId16" Type="http://schemas.openxmlformats.org/officeDocument/2006/relationships/image" Target="../media/image42.png"/><Relationship Id="rId20" Type="http://schemas.openxmlformats.org/officeDocument/2006/relationships/image" Target="../media/image44.png"/><Relationship Id="rId29" Type="http://schemas.openxmlformats.org/officeDocument/2006/relationships/customXml" Target="../ink/ink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customXml" Target="../ink/ink15.xml"/><Relationship Id="rId24" Type="http://schemas.openxmlformats.org/officeDocument/2006/relationships/image" Target="../media/image46.png"/><Relationship Id="rId32" Type="http://schemas.openxmlformats.org/officeDocument/2006/relationships/image" Target="../media/image50.png"/><Relationship Id="rId5" Type="http://schemas.openxmlformats.org/officeDocument/2006/relationships/customXml" Target="../ink/ink12.xml"/><Relationship Id="rId15" Type="http://schemas.openxmlformats.org/officeDocument/2006/relationships/customXml" Target="../ink/ink17.xml"/><Relationship Id="rId23" Type="http://schemas.openxmlformats.org/officeDocument/2006/relationships/customXml" Target="../ink/ink21.xml"/><Relationship Id="rId28" Type="http://schemas.openxmlformats.org/officeDocument/2006/relationships/image" Target="../media/image48.png"/><Relationship Id="rId36" Type="http://schemas.openxmlformats.org/officeDocument/2006/relationships/image" Target="../media/image52.png"/><Relationship Id="rId10" Type="http://schemas.openxmlformats.org/officeDocument/2006/relationships/image" Target="../media/image340.png"/><Relationship Id="rId19" Type="http://schemas.openxmlformats.org/officeDocument/2006/relationships/customXml" Target="../ink/ink19.xml"/><Relationship Id="rId31" Type="http://schemas.openxmlformats.org/officeDocument/2006/relationships/customXml" Target="../ink/ink25.xml"/><Relationship Id="rId4" Type="http://schemas.openxmlformats.org/officeDocument/2006/relationships/image" Target="../media/image350.png"/><Relationship Id="rId9" Type="http://schemas.openxmlformats.org/officeDocument/2006/relationships/customXml" Target="../ink/ink14.xml"/><Relationship Id="rId14" Type="http://schemas.openxmlformats.org/officeDocument/2006/relationships/image" Target="../media/image41.png"/><Relationship Id="rId22" Type="http://schemas.openxmlformats.org/officeDocument/2006/relationships/image" Target="../media/image45.png"/><Relationship Id="rId27" Type="http://schemas.openxmlformats.org/officeDocument/2006/relationships/customXml" Target="../ink/ink23.xml"/><Relationship Id="rId30" Type="http://schemas.openxmlformats.org/officeDocument/2006/relationships/image" Target="../media/image49.png"/><Relationship Id="rId35" Type="http://schemas.openxmlformats.org/officeDocument/2006/relationships/customXml" Target="../ink/ink2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hyperlink" Target="https://en.wiktionary.org/wiki/PB%26J" TargetMode="Externa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D9643-660C-4F7A-B505-E1947E55E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950" y="1781175"/>
            <a:ext cx="7686674" cy="1194650"/>
          </a:xfrm>
        </p:spPr>
        <p:txBody>
          <a:bodyPr>
            <a:normAutofit/>
          </a:bodyPr>
          <a:lstStyle/>
          <a:p>
            <a:r>
              <a:rPr lang="en-US" sz="4000" dirty="0"/>
              <a:t>Global Policy Seminar and NSC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BD79B-F6CA-4B05-A6F4-9D3640A03F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3037" y="2741801"/>
            <a:ext cx="6858000" cy="618523"/>
          </a:xfrm>
        </p:spPr>
        <p:txBody>
          <a:bodyPr>
            <a:normAutofit/>
          </a:bodyPr>
          <a:lstStyle/>
          <a:p>
            <a:r>
              <a:rPr lang="en-US" sz="2800" dirty="0"/>
              <a:t>IRP 401  -  IRP 402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BCD19B-55AB-4D08-A939-080A93DACEA3}"/>
              </a:ext>
            </a:extLst>
          </p:cNvPr>
          <p:cNvSpPr txBox="1"/>
          <p:nvPr/>
        </p:nvSpPr>
        <p:spPr>
          <a:xfrm>
            <a:off x="5771609" y="5465641"/>
            <a:ext cx="336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Prof. Fulton T. Armstrong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3D3CE5-5285-44EC-AB2E-E318AACFE2FF}"/>
              </a:ext>
            </a:extLst>
          </p:cNvPr>
          <p:cNvSpPr txBox="1"/>
          <p:nvPr/>
        </p:nvSpPr>
        <p:spPr>
          <a:xfrm>
            <a:off x="5771609" y="3997484"/>
            <a:ext cx="23502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Week Six</a:t>
            </a:r>
            <a:br>
              <a:rPr lang="en-US" sz="2400" dirty="0"/>
            </a:br>
            <a:r>
              <a:rPr lang="en-US" sz="2400" dirty="0"/>
              <a:t>O2 October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FBA8E4-BC1F-3A4B-2113-F28660CE9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232" y="3882176"/>
            <a:ext cx="3232987" cy="204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9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7FAA7B8-6D9C-217B-B34B-393C684EF3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45987"/>
              </p:ext>
            </p:extLst>
          </p:nvPr>
        </p:nvGraphicFramePr>
        <p:xfrm>
          <a:off x="4007793" y="556085"/>
          <a:ext cx="3894012" cy="6191328"/>
        </p:xfrm>
        <a:graphic>
          <a:graphicData uri="http://schemas.openxmlformats.org/drawingml/2006/table">
            <a:tbl>
              <a:tblPr/>
              <a:tblGrid>
                <a:gridCol w="3894012">
                  <a:extLst>
                    <a:ext uri="{9D8B030D-6E8A-4147-A177-3AD203B41FA5}">
                      <a16:colId xmlns:a16="http://schemas.microsoft.com/office/drawing/2014/main" val="1988101017"/>
                    </a:ext>
                  </a:extLst>
                </a:gridCol>
              </a:tblGrid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 (28 Aug)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016273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2 (4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86812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3 (11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65843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4 (18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7525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5 (25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565826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6 (2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440956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7 (9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84079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8 (16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29356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9 (23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63745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10 (30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445145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11 (6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82939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12 (13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95734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13 (20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80920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dirty="0">
                          <a:effectLst/>
                          <a:latin typeface="Aptos" panose="020B00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Thanksgiving</a:t>
                      </a: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69956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14 (4 Dec)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089274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18415" marT="27305" marB="273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4258756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0242086-09BC-4765-B7D9-59B8029C8CC8}"/>
              </a:ext>
            </a:extLst>
          </p:cNvPr>
          <p:cNvSpPr/>
          <p:nvPr/>
        </p:nvSpPr>
        <p:spPr>
          <a:xfrm>
            <a:off x="4496665" y="556085"/>
            <a:ext cx="2916268" cy="4095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E16667-2D57-4B8C-96AC-37F36A16A53C}"/>
              </a:ext>
            </a:extLst>
          </p:cNvPr>
          <p:cNvSpPr txBox="1"/>
          <p:nvPr/>
        </p:nvSpPr>
        <p:spPr>
          <a:xfrm>
            <a:off x="1247775" y="1543050"/>
            <a:ext cx="1504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05783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7 L 0.003 0.278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" y="1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CF979-9169-CDED-1C4F-E66576EB2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8BE0F6-CA8A-B50E-829F-AF9F9D6EB7F8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8E4E2DC-2B69-D5D8-A5BB-8B9BE95B0A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249894"/>
              </p:ext>
            </p:extLst>
          </p:nvPr>
        </p:nvGraphicFramePr>
        <p:xfrm>
          <a:off x="1304926" y="1801270"/>
          <a:ext cx="9453708" cy="3947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The Washington Memo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 Discussion: Ukraine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Hunter Stoll - Defense Analyst, RAND </a:t>
                      </a:r>
                    </a:p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Will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11:45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Lunch</a:t>
                      </a:r>
                      <a:endParaRPr lang="en-US" sz="16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12:35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i="0" dirty="0"/>
                        <a:t>Uber to Embassy of Ukraine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Speaker:  Denys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Sienek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Charg</a:t>
                      </a: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d’Affaires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Embassy of Ukraine </a:t>
                      </a:r>
                    </a:p>
                    <a:p>
                      <a:pPr lvl="1"/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Elyza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~2:30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Wrapup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55A41B81-FD5C-1FFF-737F-D510AE2EC46C}"/>
              </a:ext>
            </a:extLst>
          </p:cNvPr>
          <p:cNvSpPr/>
          <p:nvPr/>
        </p:nvSpPr>
        <p:spPr>
          <a:xfrm>
            <a:off x="1199535" y="1801270"/>
            <a:ext cx="7895304" cy="4404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0FE1EC68-93BA-A527-5E4E-9F762CD63502}"/>
              </a:ext>
            </a:extLst>
          </p:cNvPr>
          <p:cNvSpPr/>
          <p:nvPr/>
        </p:nvSpPr>
        <p:spPr>
          <a:xfrm>
            <a:off x="1199535" y="2242361"/>
            <a:ext cx="7895304" cy="4404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DD675198-D837-1A07-76B7-19DA15BD4656}"/>
              </a:ext>
            </a:extLst>
          </p:cNvPr>
          <p:cNvSpPr/>
          <p:nvPr/>
        </p:nvSpPr>
        <p:spPr>
          <a:xfrm>
            <a:off x="1304926" y="2682846"/>
            <a:ext cx="7895304" cy="6526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C35A5AF-15E2-0C32-9826-85874F256775}"/>
              </a:ext>
            </a:extLst>
          </p:cNvPr>
          <p:cNvSpPr/>
          <p:nvPr/>
        </p:nvSpPr>
        <p:spPr>
          <a:xfrm>
            <a:off x="1199535" y="3344179"/>
            <a:ext cx="7895304" cy="4404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826C1FA-E189-5759-825B-36D56470E6B9}"/>
              </a:ext>
            </a:extLst>
          </p:cNvPr>
          <p:cNvSpPr/>
          <p:nvPr/>
        </p:nvSpPr>
        <p:spPr>
          <a:xfrm>
            <a:off x="1304926" y="3793361"/>
            <a:ext cx="7895304" cy="4404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7BEDB29-DDB2-EF9E-79BB-831152EBE7DF}"/>
              </a:ext>
            </a:extLst>
          </p:cNvPr>
          <p:cNvSpPr/>
          <p:nvPr/>
        </p:nvSpPr>
        <p:spPr>
          <a:xfrm>
            <a:off x="1199535" y="4199435"/>
            <a:ext cx="7895304" cy="10169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F062642-01A2-36EB-4577-F72236782FF5}"/>
              </a:ext>
            </a:extLst>
          </p:cNvPr>
          <p:cNvSpPr/>
          <p:nvPr/>
        </p:nvSpPr>
        <p:spPr>
          <a:xfrm>
            <a:off x="977863" y="5343439"/>
            <a:ext cx="7895304" cy="4404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13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088CCCC-C6D4-8D1A-C485-33A8DA39F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63466E-7736-1B4E-DE1E-E582904DAB69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76C0FA0-03F2-3504-0132-FBA9C26AA6DE}"/>
              </a:ext>
            </a:extLst>
          </p:cNvPr>
          <p:cNvGraphicFramePr>
            <a:graphicFrameLocks noGrp="1"/>
          </p:cNvGraphicFramePr>
          <p:nvPr/>
        </p:nvGraphicFramePr>
        <p:xfrm>
          <a:off x="1304926" y="1801270"/>
          <a:ext cx="9453708" cy="3947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The Washington Memo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 Discussion: Ukraine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Hunter Stoll - Defense Analyst, RAND </a:t>
                      </a:r>
                    </a:p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Will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11:45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Lunch</a:t>
                      </a:r>
                      <a:endParaRPr lang="en-US" sz="16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12:35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i="0" dirty="0"/>
                        <a:t>Uber to Embassy of Ukraine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Speaker:  Denys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Sienek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Deputy Chief of Mission, Embassy of Ukraine </a:t>
                      </a:r>
                    </a:p>
                    <a:p>
                      <a:pPr lvl="1"/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Elyza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~2:30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Wrapup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1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80BCB-73EA-F83A-97AC-FFAE11B7A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C29832-954D-1DAC-0F52-4A70DF2FF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96" y="1422400"/>
            <a:ext cx="2060504" cy="9461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762BBA-5888-EADC-1404-E781A445A37D}"/>
              </a:ext>
            </a:extLst>
          </p:cNvPr>
          <p:cNvSpPr txBox="1"/>
          <p:nvPr/>
        </p:nvSpPr>
        <p:spPr>
          <a:xfrm>
            <a:off x="3937000" y="3244334"/>
            <a:ext cx="3971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Be on 19th Street at 12:35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2D6ACB-C4C3-CB2F-6842-D87C7A42AC67}"/>
              </a:ext>
            </a:extLst>
          </p:cNvPr>
          <p:cNvSpPr txBox="1"/>
          <p:nvPr/>
        </p:nvSpPr>
        <p:spPr>
          <a:xfrm>
            <a:off x="2286000" y="5105400"/>
            <a:ext cx="78139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BRING GOVERNMENT-ISSUED PHOTO I.D.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8387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A540D-711F-4062-5554-825CA4924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D32716-B137-D593-5F86-62108F967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810" y="1240971"/>
            <a:ext cx="9062390" cy="52335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DD6BA2-ED1E-17A8-7861-A38423C4C51C}"/>
              </a:ext>
            </a:extLst>
          </p:cNvPr>
          <p:cNvSpPr txBox="1"/>
          <p:nvPr/>
        </p:nvSpPr>
        <p:spPr>
          <a:xfrm>
            <a:off x="457181" y="2515399"/>
            <a:ext cx="2067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Embassy of Ukraine</a:t>
            </a:r>
          </a:p>
          <a:p>
            <a:r>
              <a:rPr lang="en-US" dirty="0"/>
              <a:t>3350 M St NW</a:t>
            </a:r>
          </a:p>
        </p:txBody>
      </p:sp>
      <p:pic>
        <p:nvPicPr>
          <p:cNvPr id="4" name="Picture 3" descr="undefined">
            <a:extLst>
              <a:ext uri="{FF2B5EF4-FFF2-40B4-BE49-F238E27FC236}">
                <a16:creationId xmlns:a16="http://schemas.microsoft.com/office/drawing/2014/main" id="{9B96C0C9-A851-C995-0114-EA84D4DC36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81" y="637335"/>
            <a:ext cx="1880235" cy="13430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1FCFD9-D821-2EFA-F6C1-726F3F0F1D72}"/>
              </a:ext>
            </a:extLst>
          </p:cNvPr>
          <p:cNvSpPr txBox="1"/>
          <p:nvPr/>
        </p:nvSpPr>
        <p:spPr>
          <a:xfrm>
            <a:off x="7490308" y="3220497"/>
            <a:ext cx="1079911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 ST NW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C88143-0371-E6B8-A1BD-4B52ADD21411}"/>
              </a:ext>
            </a:extLst>
          </p:cNvPr>
          <p:cNvSpPr txBox="1"/>
          <p:nvPr/>
        </p:nvSpPr>
        <p:spPr>
          <a:xfrm rot="4321318">
            <a:off x="8646891" y="2197612"/>
            <a:ext cx="2225225" cy="369332"/>
          </a:xfrm>
          <a:prstGeom prst="rect">
            <a:avLst/>
          </a:prstGeom>
          <a:solidFill>
            <a:srgbClr val="F8F0DE"/>
          </a:solidFill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WISCONSIN AVE NW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6549C5-6D8A-7231-1AEC-76A6C6F0B507}"/>
              </a:ext>
            </a:extLst>
          </p:cNvPr>
          <p:cNvSpPr txBox="1"/>
          <p:nvPr/>
        </p:nvSpPr>
        <p:spPr>
          <a:xfrm rot="1347476">
            <a:off x="6204860" y="4818137"/>
            <a:ext cx="2570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WHITEHURST FREEWAY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3B7DD5-D36B-FAFE-6B16-202C7B70C6B6}"/>
              </a:ext>
            </a:extLst>
          </p:cNvPr>
          <p:cNvSpPr txBox="1"/>
          <p:nvPr/>
        </p:nvSpPr>
        <p:spPr>
          <a:xfrm rot="5400000">
            <a:off x="5754761" y="1992189"/>
            <a:ext cx="1323418" cy="369332"/>
          </a:xfrm>
          <a:prstGeom prst="rect">
            <a:avLst/>
          </a:prstGeom>
          <a:solidFill>
            <a:srgbClr val="F6F5F5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34th ST NW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C45B2B4-2D5E-3D6B-A259-5005D90ED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9" y="3696271"/>
            <a:ext cx="1237777" cy="21976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BAA6AA3-99C9-1768-C9DB-A0A5F04932BA}"/>
              </a:ext>
            </a:extLst>
          </p:cNvPr>
          <p:cNvSpPr txBox="1"/>
          <p:nvPr/>
        </p:nvSpPr>
        <p:spPr>
          <a:xfrm>
            <a:off x="457181" y="5893957"/>
            <a:ext cx="1637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 Farragut Sq.</a:t>
            </a:r>
          </a:p>
        </p:txBody>
      </p:sp>
    </p:spTree>
    <p:extLst>
      <p:ext uri="{BB962C8B-B14F-4D97-AF65-F5344CB8AC3E}">
        <p14:creationId xmlns:p14="http://schemas.microsoft.com/office/powerpoint/2010/main" val="214047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FCBC85-5511-6B05-8647-1A1E8CEA1D52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SKILL DISCUSSION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07F534-89F1-894D-8C7C-62911EAA133E}"/>
              </a:ext>
            </a:extLst>
          </p:cNvPr>
          <p:cNvSpPr txBox="1"/>
          <p:nvPr/>
        </p:nvSpPr>
        <p:spPr>
          <a:xfrm>
            <a:off x="2679291" y="6096500"/>
            <a:ext cx="6102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 WEEK:  Smart Uses of A.I. (Nayyera Haq)</a:t>
            </a:r>
            <a:endParaRPr lang="en-US" sz="24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E95284-E73C-CD74-EFC8-2A82B144F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168" y="1625316"/>
            <a:ext cx="7429705" cy="41792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51304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1898F-DB8A-A4A4-C65F-44856F34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CF0C32C-1D30-FD09-08EB-04236C714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7" b="99238" l="3516" r="96680">
                        <a14:foregroundMark x1="22168" y1="2667" x2="14941" y2="10476"/>
                        <a14:foregroundMark x1="14941" y1="10476" x2="8008" y2="26476"/>
                        <a14:foregroundMark x1="8008" y1="26476" x2="6250" y2="36571"/>
                        <a14:foregroundMark x1="6250" y1="36571" x2="9668" y2="67238"/>
                        <a14:foregroundMark x1="9668" y1="67238" x2="15039" y2="79429"/>
                        <a14:foregroundMark x1="15039" y1="79429" x2="15332" y2="79238"/>
                        <a14:foregroundMark x1="4883" y1="31810" x2="3613" y2="40190"/>
                        <a14:foregroundMark x1="3613" y1="40190" x2="5078" y2="66286"/>
                        <a14:foregroundMark x1="5078" y1="66286" x2="6934" y2="73524"/>
                        <a14:foregroundMark x1="6934" y1="73524" x2="10352" y2="79429"/>
                        <a14:foregroundMark x1="10352" y1="79429" x2="23828" y2="87619"/>
                        <a14:foregroundMark x1="23828" y1="87619" x2="26270" y2="88190"/>
                        <a14:foregroundMark x1="3809" y1="27238" x2="1465" y2="52571"/>
                        <a14:foregroundMark x1="1465" y1="52571" x2="1855" y2="60952"/>
                        <a14:foregroundMark x1="1855" y1="60952" x2="3516" y2="68000"/>
                        <a14:foregroundMark x1="3516" y1="68000" x2="5371" y2="69143"/>
                        <a14:foregroundMark x1="19629" y1="3619" x2="24023" y2="3810"/>
                        <a14:foregroundMark x1="24023" y1="3810" x2="33398" y2="3048"/>
                        <a14:foregroundMark x1="33398" y1="3048" x2="47656" y2="3048"/>
                        <a14:foregroundMark x1="47656" y1="3048" x2="57227" y2="2857"/>
                        <a14:foregroundMark x1="57227" y1="2857" x2="73438" y2="4571"/>
                        <a14:foregroundMark x1="15820" y1="12952" x2="21777" y2="13333"/>
                        <a14:foregroundMark x1="21777" y1="13333" x2="39355" y2="10095"/>
                        <a14:foregroundMark x1="39355" y1="10095" x2="20410" y2="29714"/>
                        <a14:foregroundMark x1="20410" y1="29714" x2="31250" y2="30476"/>
                        <a14:foregroundMark x1="31250" y1="30476" x2="38477" y2="30286"/>
                        <a14:foregroundMark x1="38477" y1="30286" x2="43457" y2="30476"/>
                        <a14:foregroundMark x1="43457" y1="30476" x2="28906" y2="48571"/>
                        <a14:foregroundMark x1="28906" y1="48571" x2="41211" y2="47238"/>
                        <a14:foregroundMark x1="41211" y1="47238" x2="45215" y2="48000"/>
                        <a14:foregroundMark x1="45215" y1="48000" x2="30762" y2="64381"/>
                        <a14:foregroundMark x1="30762" y1="64381" x2="36914" y2="67048"/>
                        <a14:foregroundMark x1="36914" y1="67048" x2="47559" y2="66476"/>
                        <a14:foregroundMark x1="47559" y1="66476" x2="50000" y2="67048"/>
                        <a14:foregroundMark x1="86523" y1="13333" x2="89160" y2="19619"/>
                        <a14:foregroundMark x1="89160" y1="19619" x2="92871" y2="43429"/>
                        <a14:foregroundMark x1="92871" y1="43429" x2="92676" y2="62857"/>
                        <a14:foregroundMark x1="92676" y1="62857" x2="91504" y2="71429"/>
                        <a14:foregroundMark x1="91504" y1="71429" x2="88965" y2="78857"/>
                        <a14:foregroundMark x1="88965" y1="78857" x2="85352" y2="84381"/>
                        <a14:foregroundMark x1="85352" y1="84381" x2="81152" y2="85524"/>
                        <a14:foregroundMark x1="81152" y1="85524" x2="78809" y2="77905"/>
                        <a14:foregroundMark x1="78809" y1="77905" x2="75781" y2="38667"/>
                        <a14:foregroundMark x1="93848" y1="24952" x2="96777" y2="50095"/>
                        <a14:foregroundMark x1="96777" y1="50095" x2="94824" y2="74667"/>
                        <a14:foregroundMark x1="87988" y1="66476" x2="82324" y2="65333"/>
                        <a14:foregroundMark x1="85156" y1="62667" x2="81348" y2="65524"/>
                        <a14:foregroundMark x1="81348" y1="65524" x2="85547" y2="68571"/>
                        <a14:foregroundMark x1="85547" y1="68571" x2="82715" y2="62476"/>
                        <a14:foregroundMark x1="82715" y1="62476" x2="81543" y2="64190"/>
                        <a14:foregroundMark x1="77539" y1="88190" x2="45898" y2="89714"/>
                        <a14:foregroundMark x1="45898" y1="89714" x2="48633" y2="95619"/>
                        <a14:foregroundMark x1="48633" y1="95619" x2="57031" y2="96571"/>
                        <a14:foregroundMark x1="57031" y1="96571" x2="61523" y2="96381"/>
                        <a14:foregroundMark x1="61523" y1="96381" x2="79785" y2="98286"/>
                        <a14:foregroundMark x1="79785" y1="98286" x2="81152" y2="90476"/>
                        <a14:foregroundMark x1="81152" y1="90476" x2="75781" y2="90286"/>
                        <a14:foregroundMark x1="64648" y1="93143" x2="69043" y2="93143"/>
                        <a14:foregroundMark x1="69043" y1="93143" x2="64844" y2="91810"/>
                        <a14:foregroundMark x1="64844" y1="91810" x2="63965" y2="92190"/>
                        <a14:foregroundMark x1="62500" y1="93143" x2="52734" y2="92952"/>
                        <a14:foregroundMark x1="81641" y1="96190" x2="79492" y2="96571"/>
                        <a14:foregroundMark x1="16797" y1="95238" x2="39258" y2="99238"/>
                        <a14:foregroundMark x1="39258" y1="99238" x2="43750" y2="99048"/>
                        <a14:foregroundMark x1="43750" y1="99048" x2="47754" y2="99238"/>
                        <a14:foregroundMark x1="47754" y1="99238" x2="34570" y2="93905"/>
                        <a14:foregroundMark x1="34570" y1="93905" x2="19238" y2="961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83" y="396321"/>
            <a:ext cx="11828834" cy="606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406A9B-4445-56CF-7A0D-A3F9DD0108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548640"/>
            <a:ext cx="2314898" cy="1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65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7A496-0A7C-EAFE-754F-ED3671DF2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C5E601-3AA9-E303-9F8E-A08DAF6F9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24" y="511478"/>
            <a:ext cx="2314898" cy="1648055"/>
          </a:xfrm>
          <a:prstGeom prst="rect">
            <a:avLst/>
          </a:prstGeom>
        </p:spPr>
      </p:pic>
      <p:pic>
        <p:nvPicPr>
          <p:cNvPr id="4" name="Picture 3" descr="Eastern Europe Map">
            <a:extLst>
              <a:ext uri="{FF2B5EF4-FFF2-40B4-BE49-F238E27FC236}">
                <a16:creationId xmlns:a16="http://schemas.microsoft.com/office/drawing/2014/main" id="{3E833B2C-F595-A674-0BC5-732E086A6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13" y="399247"/>
            <a:ext cx="6180663" cy="61806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2D3D4D-9BAA-ED1D-6CD5-96F092154B00}"/>
              </a:ext>
            </a:extLst>
          </p:cNvPr>
          <p:cNvSpPr txBox="1"/>
          <p:nvPr/>
        </p:nvSpPr>
        <p:spPr>
          <a:xfrm>
            <a:off x="5309420" y="5663380"/>
            <a:ext cx="5597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North</a:t>
            </a:r>
          </a:p>
        </p:txBody>
      </p:sp>
    </p:spTree>
    <p:extLst>
      <p:ext uri="{BB962C8B-B14F-4D97-AF65-F5344CB8AC3E}">
        <p14:creationId xmlns:p14="http://schemas.microsoft.com/office/powerpoint/2010/main" val="1966438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1EA8E-8024-22F9-0ABC-47DF76479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CF46F8-3363-3559-0BB0-EC6060183EC2}"/>
              </a:ext>
            </a:extLst>
          </p:cNvPr>
          <p:cNvSpPr txBox="1"/>
          <p:nvPr/>
        </p:nvSpPr>
        <p:spPr>
          <a:xfrm>
            <a:off x="2261674" y="1677695"/>
            <a:ext cx="7822975" cy="461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Why are they at war?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What is Russia (or Putin) doing?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What are prospects for the war … and negotiations?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What’s holding back either victory or a settlement?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What does it all mean for NATO?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What’s the U.S. role?</a:t>
            </a:r>
          </a:p>
          <a:p>
            <a:pPr>
              <a:spcAft>
                <a:spcPts val="1200"/>
              </a:spcAft>
            </a:pPr>
            <a:endParaRPr lang="en-US" sz="2800" dirty="0"/>
          </a:p>
          <a:p>
            <a:pPr>
              <a:spcAft>
                <a:spcPts val="1200"/>
              </a:spcAft>
            </a:pPr>
            <a:r>
              <a:rPr lang="en-US" sz="2800" dirty="0"/>
              <a:t>What other policies are driving outcomes?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065E33-631C-6055-F0EF-28950229A398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4219579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18000-B5DE-7897-73B4-69671CAC7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D90281-3907-C985-A30E-BA256CF6DAF4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6D3EDA-7117-92EE-EF10-05B63B82E3AF}"/>
              </a:ext>
            </a:extLst>
          </p:cNvPr>
          <p:cNvSpPr txBox="1"/>
          <p:nvPr/>
        </p:nvSpPr>
        <p:spPr>
          <a:xfrm>
            <a:off x="5798618" y="702731"/>
            <a:ext cx="6100127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400" dirty="0"/>
              <a:t>On fourth-and-half  anniversary (24 Feb) …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 is the war going for the two sides?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Which can better endure a war of attrition?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B980C4-7040-53BB-172E-A36E399C88BB}"/>
              </a:ext>
            </a:extLst>
          </p:cNvPr>
          <p:cNvSpPr txBox="1"/>
          <p:nvPr/>
        </p:nvSpPr>
        <p:spPr>
          <a:xfrm>
            <a:off x="968828" y="2384988"/>
            <a:ext cx="79683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U.S. aid inconsistent and down.</a:t>
            </a:r>
          </a:p>
        </p:txBody>
      </p:sp>
    </p:spTree>
    <p:extLst>
      <p:ext uri="{BB962C8B-B14F-4D97-AF65-F5344CB8AC3E}">
        <p14:creationId xmlns:p14="http://schemas.microsoft.com/office/powerpoint/2010/main" val="4139470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7F943-4E3B-19C0-47BA-4B86409C9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468659-63FC-A3B0-29D8-93947E119B72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E4535B-6C66-67CD-E4F4-472A62C0F88A}"/>
              </a:ext>
            </a:extLst>
          </p:cNvPr>
          <p:cNvSpPr txBox="1"/>
          <p:nvPr/>
        </p:nvSpPr>
        <p:spPr>
          <a:xfrm>
            <a:off x="968828" y="2384988"/>
            <a:ext cx="28657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U.S. aid inconsistent and down.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3CA222-F23B-BF67-CB6B-6A3B15427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011" y="702731"/>
            <a:ext cx="6799717" cy="58948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1E7304-3971-587A-DC7A-FD73F7584374}"/>
              </a:ext>
            </a:extLst>
          </p:cNvPr>
          <p:cNvSpPr txBox="1"/>
          <p:nvPr/>
        </p:nvSpPr>
        <p:spPr>
          <a:xfrm>
            <a:off x="2401704" y="6228244"/>
            <a:ext cx="1801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 of March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924DAB-385A-0965-80DA-6098310647C7}"/>
              </a:ext>
            </a:extLst>
          </p:cNvPr>
          <p:cNvSpPr txBox="1"/>
          <p:nvPr/>
        </p:nvSpPr>
        <p:spPr>
          <a:xfrm>
            <a:off x="7013864" y="1416904"/>
            <a:ext cx="1640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$164 billion</a:t>
            </a:r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1626B6D8-E76A-7633-94B7-FED715AE530D}"/>
              </a:ext>
            </a:extLst>
          </p:cNvPr>
          <p:cNvSpPr/>
          <p:nvPr/>
        </p:nvSpPr>
        <p:spPr>
          <a:xfrm flipH="1">
            <a:off x="5036984" y="1197448"/>
            <a:ext cx="822960" cy="219456"/>
          </a:xfrm>
          <a:prstGeom prst="borderCallout1">
            <a:avLst>
              <a:gd name="adj1" fmla="val 18750"/>
              <a:gd name="adj2" fmla="val -8333"/>
              <a:gd name="adj3" fmla="val 199689"/>
              <a:gd name="adj4" fmla="val -14060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41B2D-75E0-46BE-CE7D-BD66392C3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9807A7-BD01-A0E4-F13B-3FC3DE882900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379843-EA38-65B8-5DE6-0597B2E79E91}"/>
              </a:ext>
            </a:extLst>
          </p:cNvPr>
          <p:cNvSpPr txBox="1"/>
          <p:nvPr/>
        </p:nvSpPr>
        <p:spPr>
          <a:xfrm>
            <a:off x="968828" y="2384988"/>
            <a:ext cx="28657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U.S. aid inconsistent and down.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86DC0E-9606-0615-D365-BC3E8CB4EC16}"/>
              </a:ext>
            </a:extLst>
          </p:cNvPr>
          <p:cNvSpPr txBox="1"/>
          <p:nvPr/>
        </p:nvSpPr>
        <p:spPr>
          <a:xfrm>
            <a:off x="2401704" y="6228244"/>
            <a:ext cx="1801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 of March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414E45-EA97-E86A-4995-7FC02A087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011" y="702731"/>
            <a:ext cx="3650331" cy="589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86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FB869-C7D9-FEC4-45EB-3920FCE7D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78E603-EE7F-BAEA-A439-BC2A66FF73FF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930D4-7B71-D426-1728-1882C026EB11}"/>
              </a:ext>
            </a:extLst>
          </p:cNvPr>
          <p:cNvSpPr txBox="1"/>
          <p:nvPr/>
        </p:nvSpPr>
        <p:spPr>
          <a:xfrm>
            <a:off x="968828" y="2384988"/>
            <a:ext cx="28657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U.S. aid inconsistent and down.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F2241E-D598-98E8-EB8E-E258A0476B81}"/>
              </a:ext>
            </a:extLst>
          </p:cNvPr>
          <p:cNvSpPr txBox="1"/>
          <p:nvPr/>
        </p:nvSpPr>
        <p:spPr>
          <a:xfrm>
            <a:off x="2401704" y="6228244"/>
            <a:ext cx="1801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 of March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3B45E2-ABB8-9B5C-2299-36120609B4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011" y="1420965"/>
            <a:ext cx="6744447" cy="504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09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55EAA-68AA-F6C7-D450-1D2884A9F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20918D-40FA-D044-21B6-EF3FAD0665F8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EA8D2A-CE78-2542-91FA-083EBE34D7C2}"/>
              </a:ext>
            </a:extLst>
          </p:cNvPr>
          <p:cNvSpPr txBox="1"/>
          <p:nvPr/>
        </p:nvSpPr>
        <p:spPr>
          <a:xfrm>
            <a:off x="5771535" y="430689"/>
            <a:ext cx="6100127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400" dirty="0"/>
              <a:t>On fourth-and-half  anniversary (24 Feb) …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 is the war going for the two sides?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Which can better endure a war of attrition?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A38455-0074-417C-4016-D312573E9071}"/>
              </a:ext>
            </a:extLst>
          </p:cNvPr>
          <p:cNvSpPr txBox="1"/>
          <p:nvPr/>
        </p:nvSpPr>
        <p:spPr>
          <a:xfrm>
            <a:off x="968828" y="2384988"/>
            <a:ext cx="796834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U.S. aid inconsistent and down.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Both increasing production of drones, missiles,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Russia = 1.2m dead (143m); UKR = 500k-600k dead (43m).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UKR civilian deaths up 20% each year – 2,500 in 2025.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Destroy power generation, transmission.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Fourth round of negotiations in Geneva failed.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 dragging feet, pocketing T patience and making Z more anxious.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RU Demands: cut UKR military; dismantle Z government; guaranteed neutrality.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Europeans pessimistic of deal in 2026.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55F841-D44B-EA0B-84CB-31A24909BC08}"/>
              </a:ext>
            </a:extLst>
          </p:cNvPr>
          <p:cNvSpPr txBox="1"/>
          <p:nvPr/>
        </p:nvSpPr>
        <p:spPr>
          <a:xfrm>
            <a:off x="9563100" y="3805654"/>
            <a:ext cx="16546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What does it mean …</a:t>
            </a:r>
          </a:p>
          <a:p>
            <a:r>
              <a:rPr lang="en-US" sz="2400" dirty="0"/>
              <a:t>for UKR?</a:t>
            </a:r>
          </a:p>
          <a:p>
            <a:r>
              <a:rPr lang="en-US" sz="2400" dirty="0"/>
              <a:t>for EU?</a:t>
            </a:r>
          </a:p>
          <a:p>
            <a:r>
              <a:rPr lang="en-US" sz="2400" dirty="0"/>
              <a:t>for US?</a:t>
            </a:r>
          </a:p>
        </p:txBody>
      </p:sp>
    </p:spTree>
    <p:extLst>
      <p:ext uri="{BB962C8B-B14F-4D97-AF65-F5344CB8AC3E}">
        <p14:creationId xmlns:p14="http://schemas.microsoft.com/office/powerpoint/2010/main" val="178289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ussian President Vladimir Putin and Ukrainian President Volodymyr Zelenskyy. ">
            <a:extLst>
              <a:ext uri="{FF2B5EF4-FFF2-40B4-BE49-F238E27FC236}">
                <a16:creationId xmlns:a16="http://schemas.microsoft.com/office/drawing/2014/main" id="{D8F1382D-60DE-7EC0-5F24-B80BFB6F9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56" y="420624"/>
            <a:ext cx="7571014" cy="504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3CB3EC-6CCB-E75E-F18E-247B49EF8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78" y="6348230"/>
            <a:ext cx="1607959" cy="2514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7CAD0A-8A1A-595F-4992-D53F58014935}"/>
              </a:ext>
            </a:extLst>
          </p:cNvPr>
          <p:cNvSpPr txBox="1"/>
          <p:nvPr/>
        </p:nvSpPr>
        <p:spPr>
          <a:xfrm>
            <a:off x="462642" y="5537502"/>
            <a:ext cx="80935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Russian President Vladimir Putin   Ukrainian President Volodymyr Zelenskyy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8ADE94-5B0D-41B5-9173-C0276D3B7009}"/>
              </a:ext>
            </a:extLst>
          </p:cNvPr>
          <p:cNvSpPr txBox="1"/>
          <p:nvPr/>
        </p:nvSpPr>
        <p:spPr>
          <a:xfrm>
            <a:off x="1496786" y="5863298"/>
            <a:ext cx="14314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since 1999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786C44-450D-2C93-3ADB-5C54958865DA}"/>
              </a:ext>
            </a:extLst>
          </p:cNvPr>
          <p:cNvSpPr txBox="1"/>
          <p:nvPr/>
        </p:nvSpPr>
        <p:spPr>
          <a:xfrm>
            <a:off x="5535386" y="5900455"/>
            <a:ext cx="14314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since 2019</a:t>
            </a:r>
          </a:p>
        </p:txBody>
      </p:sp>
    </p:spTree>
    <p:extLst>
      <p:ext uri="{BB962C8B-B14F-4D97-AF65-F5344CB8AC3E}">
        <p14:creationId xmlns:p14="http://schemas.microsoft.com/office/powerpoint/2010/main" val="3461184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ussian President Vladimir Putin and Ukrainian President Volodymyr Zelenskyy. ">
            <a:extLst>
              <a:ext uri="{FF2B5EF4-FFF2-40B4-BE49-F238E27FC236}">
                <a16:creationId xmlns:a16="http://schemas.microsoft.com/office/drawing/2014/main" id="{D8F1382D-60DE-7EC0-5F24-B80BFB6F9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57" y="420153"/>
            <a:ext cx="7571014" cy="504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1AE545-F061-D42A-BE2D-032B3F1DDD6D}"/>
              </a:ext>
            </a:extLst>
          </p:cNvPr>
          <p:cNvSpPr txBox="1"/>
          <p:nvPr/>
        </p:nvSpPr>
        <p:spPr>
          <a:xfrm>
            <a:off x="462642" y="5537502"/>
            <a:ext cx="80935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Russian President Vladimir Putin   Ukrainian President Volodymyr Zelenskyy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5F2D81-A4E8-A0A6-BB80-961C5C4BE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78" y="6348230"/>
            <a:ext cx="1607959" cy="2514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9BB04B-5C54-E65A-F8C6-CABED714EE65}"/>
              </a:ext>
            </a:extLst>
          </p:cNvPr>
          <p:cNvSpPr txBox="1"/>
          <p:nvPr/>
        </p:nvSpPr>
        <p:spPr>
          <a:xfrm>
            <a:off x="1496786" y="5863298"/>
            <a:ext cx="14314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since 1999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AD23F4-CF6E-0450-2993-0ADA2C906A39}"/>
              </a:ext>
            </a:extLst>
          </p:cNvPr>
          <p:cNvSpPr txBox="1"/>
          <p:nvPr/>
        </p:nvSpPr>
        <p:spPr>
          <a:xfrm>
            <a:off x="5535386" y="5900455"/>
            <a:ext cx="14314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since 2019</a:t>
            </a:r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1EF55D1-0F22-F970-52E6-D08B470BE006}"/>
              </a:ext>
            </a:extLst>
          </p:cNvPr>
          <p:cNvSpPr/>
          <p:nvPr/>
        </p:nvSpPr>
        <p:spPr>
          <a:xfrm rot="392893">
            <a:off x="4315098" y="281740"/>
            <a:ext cx="5303520" cy="6335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4C0804-DEC2-B4F8-284D-FD58DE12C7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7125" y="765164"/>
            <a:ext cx="4944165" cy="3658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88F9FE-FF3A-6620-EDCF-86711CB99BE6}"/>
              </a:ext>
            </a:extLst>
          </p:cNvPr>
          <p:cNvSpPr txBox="1"/>
          <p:nvPr/>
        </p:nvSpPr>
        <p:spPr>
          <a:xfrm>
            <a:off x="8556171" y="439368"/>
            <a:ext cx="1880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Lean on him?</a:t>
            </a:r>
          </a:p>
          <a:p>
            <a:r>
              <a:rPr lang="en-US" sz="2400" i="1" dirty="0"/>
              <a:t>or him</a:t>
            </a:r>
            <a:r>
              <a:rPr 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5794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7.40741E-7 L 0.32123 -0.0018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55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9D771F2-9D7C-4E4C-2826-50616023C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ussian President Vladimir Putin and Ukrainian President Volodymyr Zelenskyy. ">
            <a:extLst>
              <a:ext uri="{FF2B5EF4-FFF2-40B4-BE49-F238E27FC236}">
                <a16:creationId xmlns:a16="http://schemas.microsoft.com/office/drawing/2014/main" id="{0E2D3DA4-27F5-C48B-CCE5-321BA7D1B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57" y="420153"/>
            <a:ext cx="7571014" cy="504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902E17-5D8F-1586-8E32-6F6B2FC0B831}"/>
              </a:ext>
            </a:extLst>
          </p:cNvPr>
          <p:cNvSpPr txBox="1"/>
          <p:nvPr/>
        </p:nvSpPr>
        <p:spPr>
          <a:xfrm>
            <a:off x="462642" y="5537502"/>
            <a:ext cx="80935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Russian President Vladimir Putin   Ukrainian President Volodymyr Zelenskyy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836AAE-AF54-2551-8F56-574C857B0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78" y="6348230"/>
            <a:ext cx="1607959" cy="2514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734425-4952-1032-AF3D-66770399AD3D}"/>
              </a:ext>
            </a:extLst>
          </p:cNvPr>
          <p:cNvSpPr txBox="1"/>
          <p:nvPr/>
        </p:nvSpPr>
        <p:spPr>
          <a:xfrm>
            <a:off x="1496786" y="5863298"/>
            <a:ext cx="14314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since 1999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0EFF4C-9A19-4667-7D7C-4739CBF0D066}"/>
              </a:ext>
            </a:extLst>
          </p:cNvPr>
          <p:cNvSpPr txBox="1"/>
          <p:nvPr/>
        </p:nvSpPr>
        <p:spPr>
          <a:xfrm>
            <a:off x="5535386" y="5900455"/>
            <a:ext cx="14314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since 2019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49DA99-57AE-0AD6-554F-E9A141ABB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7125" y="765164"/>
            <a:ext cx="4944165" cy="3658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151A7D-E466-B40F-84B2-5DA05973292B}"/>
              </a:ext>
            </a:extLst>
          </p:cNvPr>
          <p:cNvSpPr txBox="1"/>
          <p:nvPr/>
        </p:nvSpPr>
        <p:spPr>
          <a:xfrm>
            <a:off x="8556171" y="439368"/>
            <a:ext cx="1880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Lean on him?</a:t>
            </a:r>
          </a:p>
          <a:p>
            <a:r>
              <a:rPr lang="en-US" sz="2400" i="1" dirty="0"/>
              <a:t>or him</a:t>
            </a:r>
            <a:r>
              <a:rPr 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9189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7.40741E-7 L 0.32123 -0.0018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55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EEEB7-2C03-5422-EBFA-0FE5E2F5D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DC4197-D625-58D9-B0FA-410548AC9668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pic>
        <p:nvPicPr>
          <p:cNvPr id="3" name="Picture 2" descr="Ending the Russo-Ukrainian War: The Curious Fuss About Security Guarantees  | Cato at Liberty Blog">
            <a:extLst>
              <a:ext uri="{FF2B5EF4-FFF2-40B4-BE49-F238E27FC236}">
                <a16:creationId xmlns:a16="http://schemas.microsoft.com/office/drawing/2014/main" id="{7362FA89-C502-2F09-A8BE-0A83C0786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629" y="1741924"/>
            <a:ext cx="3656013" cy="304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128D28-DFF6-9831-C121-6039DD76A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992" y="2827045"/>
            <a:ext cx="4944165" cy="36581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8CE47A-FE23-32EB-800D-19F627FFA1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463"/>
          <a:stretch>
            <a:fillRect/>
          </a:stretch>
        </p:blipFill>
        <p:spPr>
          <a:xfrm>
            <a:off x="747712" y="2123358"/>
            <a:ext cx="5280661" cy="32759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036AD30-9C90-898E-9C77-C97E61DD3BA7}"/>
              </a:ext>
            </a:extLst>
          </p:cNvPr>
          <p:cNvSpPr txBox="1"/>
          <p:nvPr/>
        </p:nvSpPr>
        <p:spPr>
          <a:xfrm>
            <a:off x="5617157" y="1026343"/>
            <a:ext cx="6096000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U.S. policy solutions do you see as *feasible*?</a:t>
            </a:r>
          </a:p>
        </p:txBody>
      </p:sp>
    </p:spTree>
    <p:extLst>
      <p:ext uri="{BB962C8B-B14F-4D97-AF65-F5344CB8AC3E}">
        <p14:creationId xmlns:p14="http://schemas.microsoft.com/office/powerpoint/2010/main" val="2611475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6787D-5A44-7C0C-B1C7-A8795D82B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820157-274B-06CD-4CDC-DB3D2D61341B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pic>
        <p:nvPicPr>
          <p:cNvPr id="2050" name="Picture 2" descr="Putin starts meeting with Witkoff, Kushner - Chinadaily.com.cn">
            <a:extLst>
              <a:ext uri="{FF2B5EF4-FFF2-40B4-BE49-F238E27FC236}">
                <a16:creationId xmlns:a16="http://schemas.microsoft.com/office/drawing/2014/main" id="{BDB597E4-B801-CEBD-4091-203DB0426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12" y="1438565"/>
            <a:ext cx="7133546" cy="509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E7F0A3-ED9F-0101-7577-78F3BEE5505C}"/>
              </a:ext>
            </a:extLst>
          </p:cNvPr>
          <p:cNvSpPr txBox="1"/>
          <p:nvPr/>
        </p:nvSpPr>
        <p:spPr>
          <a:xfrm>
            <a:off x="8667502" y="2497459"/>
            <a:ext cx="261533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Steve Witkoff</a:t>
            </a:r>
          </a:p>
          <a:p>
            <a:r>
              <a:rPr lang="en-US" sz="2400" dirty="0"/>
              <a:t>and</a:t>
            </a:r>
          </a:p>
          <a:p>
            <a:r>
              <a:rPr lang="en-US" sz="2400" dirty="0"/>
              <a:t>Jared Kushner</a:t>
            </a:r>
          </a:p>
          <a:p>
            <a:endParaRPr lang="en-US" sz="2400" dirty="0"/>
          </a:p>
          <a:p>
            <a:r>
              <a:rPr lang="en-US" sz="2400" dirty="0"/>
              <a:t>Several attempts.</a:t>
            </a:r>
            <a:br>
              <a:rPr lang="en-US" sz="2400" dirty="0"/>
            </a:br>
            <a:r>
              <a:rPr lang="en-US" sz="2400" dirty="0"/>
              <a:t>Most recent:  6 Sep</a:t>
            </a:r>
          </a:p>
          <a:p>
            <a:endParaRPr lang="en-US" sz="2400" dirty="0"/>
          </a:p>
          <a:p>
            <a:r>
              <a:rPr lang="en-US" sz="2400" dirty="0"/>
              <a:t>Usually optimistic.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AA31A1-E338-01F9-D2D1-3D27547B4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938" y="1609878"/>
            <a:ext cx="7132320" cy="47502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166DDE-12C6-FA4F-2FE8-CC55747E2601}"/>
              </a:ext>
            </a:extLst>
          </p:cNvPr>
          <p:cNvSpPr txBox="1"/>
          <p:nvPr/>
        </p:nvSpPr>
        <p:spPr>
          <a:xfrm>
            <a:off x="8357420" y="6209902"/>
            <a:ext cx="1443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January 2026</a:t>
            </a:r>
          </a:p>
        </p:txBody>
      </p:sp>
    </p:spTree>
    <p:extLst>
      <p:ext uri="{BB962C8B-B14F-4D97-AF65-F5344CB8AC3E}">
        <p14:creationId xmlns:p14="http://schemas.microsoft.com/office/powerpoint/2010/main" val="269417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ding the Russo-Ukrainian War: The Curious Fuss About Security Guarantees  | Cato at Liberty Blog">
            <a:extLst>
              <a:ext uri="{FF2B5EF4-FFF2-40B4-BE49-F238E27FC236}">
                <a16:creationId xmlns:a16="http://schemas.microsoft.com/office/drawing/2014/main" id="{37B994EC-5A39-2CF8-685B-C206C18D8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959" y="143931"/>
            <a:ext cx="7878082" cy="657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3762C9-485E-1B7B-0D76-9D107FC1C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11" y="5878804"/>
            <a:ext cx="1287892" cy="5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82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28A1A7-48C7-B5FA-AEDE-33AE3C63B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62" y="125443"/>
            <a:ext cx="5486875" cy="66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856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4BBE2D-C831-50D5-2C26-0F62F6B2D4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217" y="582683"/>
            <a:ext cx="5593565" cy="56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6340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700B3D-5837-E67C-048F-D1B65C643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597" y="411218"/>
            <a:ext cx="5608806" cy="603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444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CA3DB9-A874-898B-3CD7-80932BDA4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09" y="853953"/>
            <a:ext cx="1939670" cy="9857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310B27-4AA2-A811-370E-2E5CDB003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856" y="2185190"/>
            <a:ext cx="5227773" cy="27053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448270-8C46-C59D-09B1-B4EC6EA88496}"/>
              </a:ext>
            </a:extLst>
          </p:cNvPr>
          <p:cNvSpPr txBox="1"/>
          <p:nvPr/>
        </p:nvSpPr>
        <p:spPr>
          <a:xfrm>
            <a:off x="544052" y="5921828"/>
            <a:ext cx="24044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NATO website carousel</a:t>
            </a:r>
            <a:br>
              <a:rPr lang="en-US" dirty="0"/>
            </a:br>
            <a:r>
              <a:rPr lang="en-US" dirty="0"/>
              <a:t>1/4 </a:t>
            </a:r>
          </a:p>
        </p:txBody>
      </p:sp>
    </p:spTree>
    <p:extLst>
      <p:ext uri="{BB962C8B-B14F-4D97-AF65-F5344CB8AC3E}">
        <p14:creationId xmlns:p14="http://schemas.microsoft.com/office/powerpoint/2010/main" val="8793667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57A2D-3673-5D1A-689A-1887CC16E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7F3F33-12FE-4455-3321-F5A743631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09" y="853953"/>
            <a:ext cx="1939670" cy="9857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A2CED2-A66A-BDEC-D98C-5FFC4B9A3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718" y="2185190"/>
            <a:ext cx="5204911" cy="20728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893576-18DD-8F7F-CD07-6EEF037255D4}"/>
              </a:ext>
            </a:extLst>
          </p:cNvPr>
          <p:cNvSpPr txBox="1"/>
          <p:nvPr/>
        </p:nvSpPr>
        <p:spPr>
          <a:xfrm>
            <a:off x="544052" y="5921828"/>
            <a:ext cx="24044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NATO website carousel</a:t>
            </a:r>
            <a:br>
              <a:rPr lang="en-US" dirty="0"/>
            </a:br>
            <a:r>
              <a:rPr lang="en-US" dirty="0"/>
              <a:t>2/4 </a:t>
            </a:r>
          </a:p>
        </p:txBody>
      </p:sp>
    </p:spTree>
    <p:extLst>
      <p:ext uri="{BB962C8B-B14F-4D97-AF65-F5344CB8AC3E}">
        <p14:creationId xmlns:p14="http://schemas.microsoft.com/office/powerpoint/2010/main" val="2877197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961A0-122D-694F-BA79-B7FD3C7D9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211BCE-40BE-6930-E56B-6C52C9C2E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09" y="853953"/>
            <a:ext cx="1939670" cy="9857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CD756E-4EF1-D712-FEF2-AF454A25B8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718" y="2185190"/>
            <a:ext cx="5517358" cy="14098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274A9A-7ABA-C67E-3AC8-262063801834}"/>
              </a:ext>
            </a:extLst>
          </p:cNvPr>
          <p:cNvSpPr txBox="1"/>
          <p:nvPr/>
        </p:nvSpPr>
        <p:spPr>
          <a:xfrm>
            <a:off x="544052" y="5921828"/>
            <a:ext cx="24044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NATO website carousel</a:t>
            </a:r>
            <a:br>
              <a:rPr lang="en-US" dirty="0"/>
            </a:br>
            <a:r>
              <a:rPr lang="en-US" dirty="0"/>
              <a:t>3/4 </a:t>
            </a:r>
          </a:p>
        </p:txBody>
      </p:sp>
    </p:spTree>
    <p:extLst>
      <p:ext uri="{BB962C8B-B14F-4D97-AF65-F5344CB8AC3E}">
        <p14:creationId xmlns:p14="http://schemas.microsoft.com/office/powerpoint/2010/main" val="2682282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F14EA-09EB-FFF7-C549-4AB0214FB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4E9A7C-1943-47F2-B8DD-FDE59E2DC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09" y="853953"/>
            <a:ext cx="1939670" cy="9857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BD98D0-2672-C449-C599-17C0C1A8FF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856" y="2185189"/>
            <a:ext cx="5285292" cy="15921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2EAB40-0517-DFD9-5BB4-ED41DAE6EE80}"/>
              </a:ext>
            </a:extLst>
          </p:cNvPr>
          <p:cNvSpPr txBox="1"/>
          <p:nvPr/>
        </p:nvSpPr>
        <p:spPr>
          <a:xfrm>
            <a:off x="544052" y="5921828"/>
            <a:ext cx="24044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NATO website carousel</a:t>
            </a:r>
            <a:br>
              <a:rPr lang="en-US" dirty="0"/>
            </a:br>
            <a:r>
              <a:rPr lang="en-US" dirty="0"/>
              <a:t>4/4 </a:t>
            </a:r>
          </a:p>
        </p:txBody>
      </p:sp>
    </p:spTree>
    <p:extLst>
      <p:ext uri="{BB962C8B-B14F-4D97-AF65-F5344CB8AC3E}">
        <p14:creationId xmlns:p14="http://schemas.microsoft.com/office/powerpoint/2010/main" val="3939927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C8A9D-17D8-F549-594A-F0147631B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BB5CBA-264A-C3ED-04C6-CF8DAA09B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09" y="853953"/>
            <a:ext cx="1939670" cy="9857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F8921E-523E-AFFE-BEF6-966D190F5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647" y="314337"/>
            <a:ext cx="5934062" cy="62606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F46E21-6BC1-238E-DA42-7F54065F272C}"/>
              </a:ext>
            </a:extLst>
          </p:cNvPr>
          <p:cNvSpPr txBox="1"/>
          <p:nvPr/>
        </p:nvSpPr>
        <p:spPr>
          <a:xfrm>
            <a:off x="794052" y="2634343"/>
            <a:ext cx="304198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MEMBER COUNTRIES</a:t>
            </a:r>
          </a:p>
          <a:p>
            <a:endParaRPr lang="en-US" sz="2400" dirty="0"/>
          </a:p>
          <a:p>
            <a:r>
              <a:rPr lang="en-US" sz="2400" dirty="0"/>
              <a:t>12 in 1949</a:t>
            </a:r>
          </a:p>
          <a:p>
            <a:endParaRPr lang="en-US" sz="2400" dirty="0"/>
          </a:p>
          <a:p>
            <a:r>
              <a:rPr lang="en-US" sz="2400" dirty="0"/>
              <a:t>32 now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BFCE40B-5479-4886-56CB-CD5F0A4ACC01}"/>
              </a:ext>
            </a:extLst>
          </p:cNvPr>
          <p:cNvSpPr/>
          <p:nvPr/>
        </p:nvSpPr>
        <p:spPr>
          <a:xfrm>
            <a:off x="794052" y="5089647"/>
            <a:ext cx="2601686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 LAST 10 YEARS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4C2081C-1241-4E78-5852-B41685FF970F}"/>
              </a:ext>
            </a:extLst>
          </p:cNvPr>
          <p:cNvCxnSpPr/>
          <p:nvPr/>
        </p:nvCxnSpPr>
        <p:spPr>
          <a:xfrm flipV="1">
            <a:off x="3189514" y="4495800"/>
            <a:ext cx="555172" cy="48985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D1CBE0-BCAD-E09B-EB17-31FFBDFD93D9}"/>
              </a:ext>
            </a:extLst>
          </p:cNvPr>
          <p:cNvCxnSpPr>
            <a:cxnSpLocks/>
          </p:cNvCxnSpPr>
          <p:nvPr/>
        </p:nvCxnSpPr>
        <p:spPr>
          <a:xfrm flipV="1">
            <a:off x="3388597" y="4997642"/>
            <a:ext cx="585432" cy="26125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71D577E-F71B-7B04-CD2F-4F607F350858}"/>
              </a:ext>
            </a:extLst>
          </p:cNvPr>
          <p:cNvCxnSpPr>
            <a:cxnSpLocks/>
          </p:cNvCxnSpPr>
          <p:nvPr/>
        </p:nvCxnSpPr>
        <p:spPr>
          <a:xfrm flipV="1">
            <a:off x="3546671" y="5441522"/>
            <a:ext cx="472028" cy="9930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A25D0BC8-6724-01F4-F19A-6BFD5565B5FF}"/>
              </a:ext>
            </a:extLst>
          </p:cNvPr>
          <p:cNvSpPr/>
          <p:nvPr/>
        </p:nvSpPr>
        <p:spPr>
          <a:xfrm>
            <a:off x="4367647" y="1839686"/>
            <a:ext cx="1463040" cy="7075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241A609-9C3A-840B-6D34-C4A2E055658C}"/>
              </a:ext>
            </a:extLst>
          </p:cNvPr>
          <p:cNvSpPr/>
          <p:nvPr/>
        </p:nvSpPr>
        <p:spPr>
          <a:xfrm>
            <a:off x="8819340" y="3444654"/>
            <a:ext cx="1382486" cy="7075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27FEAD8-6035-4E82-B479-3910A24AE5BB}"/>
              </a:ext>
            </a:extLst>
          </p:cNvPr>
          <p:cNvSpPr/>
          <p:nvPr/>
        </p:nvSpPr>
        <p:spPr>
          <a:xfrm>
            <a:off x="7401486" y="3413346"/>
            <a:ext cx="1463040" cy="7075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3FC6428-3FA7-F248-6B44-8B76C2D7C859}"/>
              </a:ext>
            </a:extLst>
          </p:cNvPr>
          <p:cNvSpPr/>
          <p:nvPr/>
        </p:nvSpPr>
        <p:spPr>
          <a:xfrm>
            <a:off x="8719457" y="5058089"/>
            <a:ext cx="1382486" cy="7075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2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7D11E-79EA-5054-8E3E-470C988C5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76C264-91A7-556B-BF44-D2369BFE6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14" y="817120"/>
            <a:ext cx="10357851" cy="54155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9C95BD-B93D-25CE-5304-C9E4DE2559C5}"/>
              </a:ext>
            </a:extLst>
          </p:cNvPr>
          <p:cNvSpPr txBox="1"/>
          <p:nvPr/>
        </p:nvSpPr>
        <p:spPr>
          <a:xfrm>
            <a:off x="729343" y="6379028"/>
            <a:ext cx="2534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NATO members (in blue)</a:t>
            </a:r>
          </a:p>
        </p:txBody>
      </p:sp>
    </p:spTree>
    <p:extLst>
      <p:ext uri="{BB962C8B-B14F-4D97-AF65-F5344CB8AC3E}">
        <p14:creationId xmlns:p14="http://schemas.microsoft.com/office/powerpoint/2010/main" val="9589155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DB0D1-2FC2-8A92-A05A-8449B7F2C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354B43-5544-6013-8358-24B680476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8629" y="267872"/>
            <a:ext cx="6302828" cy="64446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D703A0-A45C-A829-E2CA-5D6EF8E5CC8E}"/>
              </a:ext>
            </a:extLst>
          </p:cNvPr>
          <p:cNvSpPr txBox="1"/>
          <p:nvPr/>
        </p:nvSpPr>
        <p:spPr>
          <a:xfrm>
            <a:off x="8338456" y="2982686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RUSSIA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8504B6-3A63-9A09-805F-F682CAA58C0E}"/>
              </a:ext>
            </a:extLst>
          </p:cNvPr>
          <p:cNvSpPr txBox="1"/>
          <p:nvPr/>
        </p:nvSpPr>
        <p:spPr>
          <a:xfrm>
            <a:off x="729343" y="6379028"/>
            <a:ext cx="2534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NATO members (in blue)</a:t>
            </a:r>
          </a:p>
        </p:txBody>
      </p:sp>
    </p:spTree>
    <p:extLst>
      <p:ext uri="{BB962C8B-B14F-4D97-AF65-F5344CB8AC3E}">
        <p14:creationId xmlns:p14="http://schemas.microsoft.com/office/powerpoint/2010/main" val="2748247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8FE18-60B9-721F-FBE6-604FFAB24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9A7DCB-037C-4B8D-2B03-A6B2AE871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8629" y="267872"/>
            <a:ext cx="6302828" cy="64446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2FC223-F120-BB05-7250-4DA33176EA20}"/>
              </a:ext>
            </a:extLst>
          </p:cNvPr>
          <p:cNvSpPr txBox="1"/>
          <p:nvPr/>
        </p:nvSpPr>
        <p:spPr>
          <a:xfrm>
            <a:off x="729343" y="6379028"/>
            <a:ext cx="2534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NATO members (in blue)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A8BD12-DF0E-AE90-A1EF-C7F48401B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48" y="870857"/>
            <a:ext cx="10428515" cy="55081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77B009-045E-F16F-2509-D212FF5D2518}"/>
              </a:ext>
            </a:extLst>
          </p:cNvPr>
          <p:cNvSpPr txBox="1"/>
          <p:nvPr/>
        </p:nvSpPr>
        <p:spPr>
          <a:xfrm>
            <a:off x="9516891" y="1589316"/>
            <a:ext cx="1104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UKRAINE</a:t>
            </a:r>
          </a:p>
        </p:txBody>
      </p:sp>
    </p:spTree>
    <p:extLst>
      <p:ext uri="{BB962C8B-B14F-4D97-AF65-F5344CB8AC3E}">
        <p14:creationId xmlns:p14="http://schemas.microsoft.com/office/powerpoint/2010/main" val="179207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66677A-C60D-327E-8BF8-72EF0BE0CE42}"/>
              </a:ext>
            </a:extLst>
          </p:cNvPr>
          <p:cNvSpPr txBox="1"/>
          <p:nvPr/>
        </p:nvSpPr>
        <p:spPr>
          <a:xfrm>
            <a:off x="2184512" y="1531280"/>
            <a:ext cx="7822975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What is Russia (or Putin) doing?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What are prospects for the war … and negotiations?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What’s holding back either victory or a settlement?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What does it all mean for NATO?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What’s the U.S. role?</a:t>
            </a:r>
          </a:p>
          <a:p>
            <a:pPr>
              <a:spcAft>
                <a:spcPts val="1200"/>
              </a:spcAft>
            </a:pPr>
            <a:endParaRPr lang="en-US" sz="2800" dirty="0"/>
          </a:p>
          <a:p>
            <a:pPr>
              <a:spcAft>
                <a:spcPts val="1200"/>
              </a:spcAft>
            </a:pPr>
            <a:r>
              <a:rPr lang="en-US" sz="2800" dirty="0"/>
              <a:t>What other policies are driving outcomes?</a:t>
            </a:r>
          </a:p>
        </p:txBody>
      </p:sp>
    </p:spTree>
    <p:extLst>
      <p:ext uri="{BB962C8B-B14F-4D97-AF65-F5344CB8AC3E}">
        <p14:creationId xmlns:p14="http://schemas.microsoft.com/office/powerpoint/2010/main" val="21246180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C06E31-646F-86A0-7569-5F7DB011A614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pic>
        <p:nvPicPr>
          <p:cNvPr id="3" name="Picture 2" descr="Ending the Russo-Ukrainian War: The Curious Fuss About Security Guarantees  | Cato at Liberty Blog">
            <a:extLst>
              <a:ext uri="{FF2B5EF4-FFF2-40B4-BE49-F238E27FC236}">
                <a16:creationId xmlns:a16="http://schemas.microsoft.com/office/drawing/2014/main" id="{316A5968-F482-B1C4-2D36-BAD02B8B9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273" y="1350037"/>
            <a:ext cx="6431870" cy="536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4868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B5A4B4-BC49-2AD5-9062-D17F62A35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313" y="683839"/>
            <a:ext cx="10038087" cy="61741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672A0A-2A67-E1B7-C394-5C234CDA1002}"/>
              </a:ext>
            </a:extLst>
          </p:cNvPr>
          <p:cNvSpPr txBox="1"/>
          <p:nvPr/>
        </p:nvSpPr>
        <p:spPr>
          <a:xfrm>
            <a:off x="489857" y="326571"/>
            <a:ext cx="5874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will Ukraine look like in 1, 5 or 10 years?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D77FEF-B2CE-A5E2-6F24-54D45A2520F8}"/>
              </a:ext>
            </a:extLst>
          </p:cNvPr>
          <p:cNvSpPr txBox="1"/>
          <p:nvPr/>
        </p:nvSpPr>
        <p:spPr>
          <a:xfrm>
            <a:off x="9824358" y="5943328"/>
            <a:ext cx="1974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Before 2014</a:t>
            </a:r>
          </a:p>
        </p:txBody>
      </p:sp>
    </p:spTree>
    <p:extLst>
      <p:ext uri="{BB962C8B-B14F-4D97-AF65-F5344CB8AC3E}">
        <p14:creationId xmlns:p14="http://schemas.microsoft.com/office/powerpoint/2010/main" val="230716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DB73D58-FA4B-72C8-E796-8E19CA791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A41A48-B068-9768-5A70-BEF2A03BA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313" y="683839"/>
            <a:ext cx="10038087" cy="61741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2B89EF-1655-4CDD-D7F8-B52BEF98B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956" y="696310"/>
            <a:ext cx="10210800" cy="6161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2529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E1564-A7DD-7654-CAD5-716DB2D9C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F3270B-2DD8-2964-9B75-22C4EEA45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313" y="683839"/>
            <a:ext cx="10038087" cy="61741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AA22F98-6D05-592B-EC6B-3C9073B7C803}"/>
              </a:ext>
            </a:extLst>
          </p:cNvPr>
          <p:cNvGrpSpPr/>
          <p:nvPr/>
        </p:nvGrpSpPr>
        <p:grpSpPr>
          <a:xfrm>
            <a:off x="7259696" y="6023944"/>
            <a:ext cx="523440" cy="208440"/>
            <a:chOff x="7259696" y="6023944"/>
            <a:chExt cx="523440" cy="2084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2F9FAC7-942A-6691-5A21-5049AD4DB6B7}"/>
                    </a:ext>
                  </a:extLst>
                </p14:cNvPr>
                <p14:cNvContentPartPr/>
                <p14:nvPr/>
              </p14:nvContentPartPr>
              <p14:xfrm>
                <a:off x="7259696" y="6023944"/>
                <a:ext cx="489600" cy="2084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2F9FAC7-942A-6691-5A21-5049AD4DB6B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242056" y="5916304"/>
                  <a:ext cx="525240" cy="42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0A54DEB-2D03-9709-2812-11B62982E30A}"/>
                    </a:ext>
                  </a:extLst>
                </p14:cNvPr>
                <p14:cNvContentPartPr/>
                <p14:nvPr/>
              </p14:nvContentPartPr>
              <p14:xfrm>
                <a:off x="7388576" y="6148864"/>
                <a:ext cx="394560" cy="349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0A54DEB-2D03-9709-2812-11B62982E30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70576" y="6041224"/>
                  <a:ext cx="430200" cy="250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56BBAA7-B130-DFA1-754F-6A22A5DABEBE}"/>
                  </a:ext>
                </a:extLst>
              </p14:cNvPr>
              <p14:cNvContentPartPr/>
              <p14:nvPr/>
            </p14:nvContentPartPr>
            <p14:xfrm>
              <a:off x="7019216" y="5948704"/>
              <a:ext cx="1359360" cy="783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56BBAA7-B130-DFA1-754F-6A22A5DABEB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965216" y="5841064"/>
                <a:ext cx="1467000" cy="9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A731362-A386-4170-2F28-A713E7C0E009}"/>
                  </a:ext>
                </a:extLst>
              </p14:cNvPr>
              <p14:cNvContentPartPr/>
              <p14:nvPr/>
            </p14:nvContentPartPr>
            <p14:xfrm>
              <a:off x="8238536" y="6544144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A731362-A386-4170-2F28-A713E7C0E00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84536" y="6436144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0D42A15C-2AB0-AF61-E816-D96CF5444BD0}"/>
              </a:ext>
            </a:extLst>
          </p:cNvPr>
          <p:cNvSpPr txBox="1"/>
          <p:nvPr/>
        </p:nvSpPr>
        <p:spPr>
          <a:xfrm>
            <a:off x="489857" y="326571"/>
            <a:ext cx="5874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will Ukraine look like in 1, 5 or 10 years?</a:t>
            </a:r>
          </a:p>
        </p:txBody>
      </p:sp>
    </p:spTree>
    <p:extLst>
      <p:ext uri="{BB962C8B-B14F-4D97-AF65-F5344CB8AC3E}">
        <p14:creationId xmlns:p14="http://schemas.microsoft.com/office/powerpoint/2010/main" val="16121487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84921-65B6-2401-6C60-F77C0BFBD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797DF5-3577-C588-C454-B279E1289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313" y="683839"/>
            <a:ext cx="10038087" cy="61741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82BD53A-468E-DFD8-609F-E0FF32F91467}"/>
              </a:ext>
            </a:extLst>
          </p:cNvPr>
          <p:cNvGrpSpPr/>
          <p:nvPr/>
        </p:nvGrpSpPr>
        <p:grpSpPr>
          <a:xfrm>
            <a:off x="7259696" y="6023944"/>
            <a:ext cx="523440" cy="208440"/>
            <a:chOff x="7259696" y="6023944"/>
            <a:chExt cx="523440" cy="2084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EACB7C0F-C9A1-9EF2-DBBD-47D6B092FA6D}"/>
                    </a:ext>
                  </a:extLst>
                </p14:cNvPr>
                <p14:cNvContentPartPr/>
                <p14:nvPr/>
              </p14:nvContentPartPr>
              <p14:xfrm>
                <a:off x="7259696" y="6023944"/>
                <a:ext cx="489600" cy="2084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EACB7C0F-C9A1-9EF2-DBBD-47D6B092FA6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241696" y="5915757"/>
                  <a:ext cx="525240" cy="42445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101491E-2125-25F2-C709-2F7D3BB6EC07}"/>
                    </a:ext>
                  </a:extLst>
                </p14:cNvPr>
                <p14:cNvContentPartPr/>
                <p14:nvPr/>
              </p14:nvContentPartPr>
              <p14:xfrm>
                <a:off x="7388576" y="6148864"/>
                <a:ext cx="394560" cy="349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101491E-2125-25F2-C709-2F7D3BB6EC0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70576" y="6039739"/>
                  <a:ext cx="430200" cy="252806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6FFED77-9E6F-2B0D-623F-63F1D406EEE8}"/>
                  </a:ext>
                </a:extLst>
              </p14:cNvPr>
              <p14:cNvContentPartPr/>
              <p14:nvPr/>
            </p14:nvContentPartPr>
            <p14:xfrm>
              <a:off x="7019216" y="5948704"/>
              <a:ext cx="1359360" cy="783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6FFED77-9E6F-2B0D-623F-63F1D406EEE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965216" y="5840654"/>
                <a:ext cx="1467000" cy="9994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954D4A4-012B-0324-FE50-A17353CE8A85}"/>
                  </a:ext>
                </a:extLst>
              </p14:cNvPr>
              <p14:cNvContentPartPr/>
              <p14:nvPr/>
            </p14:nvContentPartPr>
            <p14:xfrm>
              <a:off x="8238536" y="6544144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954D4A4-012B-0324-FE50-A17353CE8A8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84536" y="6436144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94A003E-CD65-B159-7453-AE769A8EBD12}"/>
                  </a:ext>
                </a:extLst>
              </p14:cNvPr>
              <p14:cNvContentPartPr/>
              <p14:nvPr/>
            </p14:nvContentPartPr>
            <p14:xfrm>
              <a:off x="6442853" y="2689200"/>
              <a:ext cx="4786200" cy="3008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94A003E-CD65-B159-7453-AE769A8EBD1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89213" y="2581560"/>
                <a:ext cx="4893840" cy="322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5A2FECC-4F3C-98E5-2109-15806C5ADD3C}"/>
                  </a:ext>
                </a:extLst>
              </p14:cNvPr>
              <p14:cNvContentPartPr/>
              <p14:nvPr/>
            </p14:nvContentPartPr>
            <p14:xfrm>
              <a:off x="6623933" y="4735080"/>
              <a:ext cx="3276360" cy="11916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5A2FECC-4F3C-98E5-2109-15806C5ADD3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569933" y="4627080"/>
                <a:ext cx="3384000" cy="140724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E86D7B7-A9BB-3DB4-26BB-53D920A8DCF1}"/>
              </a:ext>
            </a:extLst>
          </p:cNvPr>
          <p:cNvSpPr txBox="1"/>
          <p:nvPr/>
        </p:nvSpPr>
        <p:spPr>
          <a:xfrm>
            <a:off x="489857" y="326571"/>
            <a:ext cx="5874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will Ukraine look like in 1, 5 or 10 years?</a:t>
            </a:r>
          </a:p>
        </p:txBody>
      </p:sp>
    </p:spTree>
    <p:extLst>
      <p:ext uri="{BB962C8B-B14F-4D97-AF65-F5344CB8AC3E}">
        <p14:creationId xmlns:p14="http://schemas.microsoft.com/office/powerpoint/2010/main" val="20431123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EBFE7-57F9-E424-D616-A1B2B1E60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8CE17A-53C3-0007-488E-806A066AA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313" y="683839"/>
            <a:ext cx="10038087" cy="61741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DBF385A-C04A-7BEA-66E2-E3B18077D3D0}"/>
              </a:ext>
            </a:extLst>
          </p:cNvPr>
          <p:cNvGrpSpPr/>
          <p:nvPr/>
        </p:nvGrpSpPr>
        <p:grpSpPr>
          <a:xfrm>
            <a:off x="7259696" y="6023944"/>
            <a:ext cx="523440" cy="208440"/>
            <a:chOff x="7259696" y="6023944"/>
            <a:chExt cx="523440" cy="2084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7AC4BFA-09F1-778B-F174-BB291DB54664}"/>
                    </a:ext>
                  </a:extLst>
                </p14:cNvPr>
                <p14:cNvContentPartPr/>
                <p14:nvPr/>
              </p14:nvContentPartPr>
              <p14:xfrm>
                <a:off x="7259696" y="6023944"/>
                <a:ext cx="489600" cy="2084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7AC4BFA-09F1-778B-F174-BB291DB5466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241696" y="5915757"/>
                  <a:ext cx="525240" cy="42445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7BF8B5A-02E1-43AE-0E69-6ED209580AFA}"/>
                    </a:ext>
                  </a:extLst>
                </p14:cNvPr>
                <p14:cNvContentPartPr/>
                <p14:nvPr/>
              </p14:nvContentPartPr>
              <p14:xfrm>
                <a:off x="7388576" y="6148864"/>
                <a:ext cx="394560" cy="349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7BF8B5A-02E1-43AE-0E69-6ED209580AF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70576" y="6039739"/>
                  <a:ext cx="430200" cy="252806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DA5CCE5-1EDA-C29B-5245-C8CB8AAA4BD5}"/>
                  </a:ext>
                </a:extLst>
              </p14:cNvPr>
              <p14:cNvContentPartPr/>
              <p14:nvPr/>
            </p14:nvContentPartPr>
            <p14:xfrm>
              <a:off x="7019216" y="5948704"/>
              <a:ext cx="1359360" cy="783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DA5CCE5-1EDA-C29B-5245-C8CB8AAA4BD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965216" y="5840654"/>
                <a:ext cx="1467000" cy="9994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99D091D-304D-AF3C-4CF1-44A413D38121}"/>
                  </a:ext>
                </a:extLst>
              </p14:cNvPr>
              <p14:cNvContentPartPr/>
              <p14:nvPr/>
            </p14:nvContentPartPr>
            <p14:xfrm>
              <a:off x="8238536" y="6544144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99D091D-304D-AF3C-4CF1-44A413D381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84536" y="6436144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65E1785-69F6-E24B-0990-C906BFEA5B71}"/>
                  </a:ext>
                </a:extLst>
              </p14:cNvPr>
              <p14:cNvContentPartPr/>
              <p14:nvPr/>
            </p14:nvContentPartPr>
            <p14:xfrm>
              <a:off x="6442853" y="2689200"/>
              <a:ext cx="4786200" cy="3008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65E1785-69F6-E24B-0990-C906BFEA5B7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88849" y="2581200"/>
                <a:ext cx="4893848" cy="322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E5DC1BD6-8AF8-4285-601E-8EAA6C4A790F}"/>
                  </a:ext>
                </a:extLst>
              </p14:cNvPr>
              <p14:cNvContentPartPr/>
              <p14:nvPr/>
            </p14:nvContentPartPr>
            <p14:xfrm>
              <a:off x="6623933" y="4735080"/>
              <a:ext cx="3276360" cy="11916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E5DC1BD6-8AF8-4285-601E-8EAA6C4A790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569933" y="4627080"/>
                <a:ext cx="3384000" cy="140724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8A2FE16A-67DE-CDFB-7F7C-54C2C6995F48}"/>
              </a:ext>
            </a:extLst>
          </p:cNvPr>
          <p:cNvSpPr txBox="1"/>
          <p:nvPr/>
        </p:nvSpPr>
        <p:spPr>
          <a:xfrm>
            <a:off x="489857" y="326571"/>
            <a:ext cx="5874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will Ukraine look like in 1, 5 or 10 years?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538CA3E2-8B9F-048E-6D14-0EE8DA963D33}"/>
                  </a:ext>
                </a:extLst>
              </p14:cNvPr>
              <p14:cNvContentPartPr/>
              <p14:nvPr/>
            </p14:nvContentPartPr>
            <p14:xfrm>
              <a:off x="5932886" y="1099149"/>
              <a:ext cx="2144160" cy="658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538CA3E2-8B9F-048E-6D14-0EE8DA963D3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878886" y="991149"/>
                <a:ext cx="2251800" cy="28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3A88798-E95F-EF68-2E5E-560EEA0CAED4}"/>
                  </a:ext>
                </a:extLst>
              </p14:cNvPr>
              <p14:cNvContentPartPr/>
              <p14:nvPr/>
            </p14:nvContentPartPr>
            <p14:xfrm>
              <a:off x="1828886" y="1490829"/>
              <a:ext cx="6302520" cy="226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3A88798-E95F-EF68-2E5E-560EEA0CAED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774886" y="1382829"/>
                <a:ext cx="641016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6B7BBF8C-998F-0DA0-A423-42649258B440}"/>
                  </a:ext>
                </a:extLst>
              </p14:cNvPr>
              <p14:cNvContentPartPr/>
              <p14:nvPr/>
            </p14:nvContentPartPr>
            <p14:xfrm>
              <a:off x="2144606" y="2067909"/>
              <a:ext cx="6434640" cy="7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6B7BBF8C-998F-0DA0-A423-42649258B44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090606" y="1851909"/>
                <a:ext cx="654228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5C761AEC-2CB1-D8D0-DD6A-C90348CCC7D9}"/>
                  </a:ext>
                </a:extLst>
              </p14:cNvPr>
              <p14:cNvContentPartPr/>
              <p14:nvPr/>
            </p14:nvContentPartPr>
            <p14:xfrm>
              <a:off x="1698206" y="2547069"/>
              <a:ext cx="8078400" cy="7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5C761AEC-2CB1-D8D0-DD6A-C90348CCC7D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644206" y="2331069"/>
                <a:ext cx="818604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F48E342-8C12-8CD6-61E1-AF098F19F7C2}"/>
                  </a:ext>
                </a:extLst>
              </p14:cNvPr>
              <p14:cNvContentPartPr/>
              <p14:nvPr/>
            </p14:nvContentPartPr>
            <p14:xfrm>
              <a:off x="1392926" y="2895189"/>
              <a:ext cx="8665560" cy="550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F48E342-8C12-8CD6-61E1-AF098F19F7C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339286" y="2787549"/>
                <a:ext cx="877320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DD5EF066-A540-7653-6D7E-3973C0FFF534}"/>
                  </a:ext>
                </a:extLst>
              </p14:cNvPr>
              <p14:cNvContentPartPr/>
              <p14:nvPr/>
            </p14:nvContentPartPr>
            <p14:xfrm>
              <a:off x="1392926" y="3428709"/>
              <a:ext cx="8635680" cy="7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DD5EF066-A540-7653-6D7E-3973C0FFF534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339286" y="3212709"/>
                <a:ext cx="874332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61CB4446-BAE8-1C30-3A53-27CE1435CBC4}"/>
                  </a:ext>
                </a:extLst>
              </p14:cNvPr>
              <p14:cNvContentPartPr/>
              <p14:nvPr/>
            </p14:nvContentPartPr>
            <p14:xfrm>
              <a:off x="1142366" y="4005789"/>
              <a:ext cx="8470440" cy="7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61CB4446-BAE8-1C30-3A53-27CE1435CBC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88726" y="3789789"/>
                <a:ext cx="857808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E36D1F72-28EE-84D4-ABD5-BA3DA8DB496F}"/>
                  </a:ext>
                </a:extLst>
              </p14:cNvPr>
              <p14:cNvContentPartPr/>
              <p14:nvPr/>
            </p14:nvContentPartPr>
            <p14:xfrm>
              <a:off x="2524766" y="4452189"/>
              <a:ext cx="5977440" cy="7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E36D1F72-28EE-84D4-ABD5-BA3DA8DB496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471126" y="4236189"/>
                <a:ext cx="608508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96BDF841-F4E6-2EB6-53A8-C2CD15C033F7}"/>
                  </a:ext>
                </a:extLst>
              </p14:cNvPr>
              <p14:cNvContentPartPr/>
              <p14:nvPr/>
            </p14:nvContentPartPr>
            <p14:xfrm>
              <a:off x="5159966" y="5017749"/>
              <a:ext cx="2873880" cy="331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96BDF841-F4E6-2EB6-53A8-C2CD15C033F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105966" y="4910109"/>
                <a:ext cx="2981520" cy="2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22410BF5-3DB3-9FCB-296D-D3560AE3239A}"/>
                  </a:ext>
                </a:extLst>
              </p14:cNvPr>
              <p14:cNvContentPartPr/>
              <p14:nvPr/>
            </p14:nvContentPartPr>
            <p14:xfrm>
              <a:off x="5257526" y="5464149"/>
              <a:ext cx="2199600" cy="7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22410BF5-3DB3-9FCB-296D-D3560AE3239A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203526" y="5248149"/>
                <a:ext cx="230724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FC68F5B2-4709-C6F2-57B2-AB71925C2B23}"/>
                  </a:ext>
                </a:extLst>
              </p14:cNvPr>
              <p14:cNvContentPartPr/>
              <p14:nvPr/>
            </p14:nvContentPartPr>
            <p14:xfrm>
              <a:off x="4778726" y="5856189"/>
              <a:ext cx="1221120" cy="2556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FC68F5B2-4709-C6F2-57B2-AB71925C2B23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725086" y="5748189"/>
                <a:ext cx="1328760" cy="471240"/>
              </a:xfrm>
              <a:prstGeom prst="rect">
                <a:avLst/>
              </a:prstGeom>
            </p:spPr>
          </p:pic>
        </mc:Fallback>
      </mc:AlternateContent>
      <p:sp>
        <p:nvSpPr>
          <p:cNvPr id="46" name="Rectangle 45">
            <a:extLst>
              <a:ext uri="{FF2B5EF4-FFF2-40B4-BE49-F238E27FC236}">
                <a16:creationId xmlns:a16="http://schemas.microsoft.com/office/drawing/2014/main" id="{976F225B-8509-16C2-C788-F1D55301888B}"/>
              </a:ext>
            </a:extLst>
          </p:cNvPr>
          <p:cNvSpPr/>
          <p:nvPr/>
        </p:nvSpPr>
        <p:spPr>
          <a:xfrm>
            <a:off x="5159966" y="1685138"/>
            <a:ext cx="946159" cy="2646878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966648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67B3F-D6A6-B86A-18F5-4A2D08F3F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163605-942C-34EA-1D2B-3BBA3BD2CCB8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EB630F-9DD4-B8B4-ED35-67E6F5304E8A}"/>
              </a:ext>
            </a:extLst>
          </p:cNvPr>
          <p:cNvSpPr txBox="1"/>
          <p:nvPr/>
        </p:nvSpPr>
        <p:spPr>
          <a:xfrm>
            <a:off x="2220687" y="1755687"/>
            <a:ext cx="6063343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400" dirty="0"/>
              <a:t>On fourth-and-a-half anniversary (24 Feb) … 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is the war going for the two sides?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Which can better endure a war of attrition?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09DB39-99D9-5F37-1EFB-F3401A51C455}"/>
              </a:ext>
            </a:extLst>
          </p:cNvPr>
          <p:cNvSpPr txBox="1"/>
          <p:nvPr/>
        </p:nvSpPr>
        <p:spPr>
          <a:xfrm>
            <a:off x="5889980" y="3510687"/>
            <a:ext cx="5849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well informed are we?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2E8847-185D-CF43-510E-7E037CE64834}"/>
              </a:ext>
            </a:extLst>
          </p:cNvPr>
          <p:cNvSpPr txBox="1"/>
          <p:nvPr/>
        </p:nvSpPr>
        <p:spPr>
          <a:xfrm>
            <a:off x="2185645" y="3614596"/>
            <a:ext cx="6571030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dirty="0"/>
              <a:t>Ukraine-Russia-NATO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Through what lens should we look at the war?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is the status of the war … or negotiations?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united does the alliance need to be?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is the more likely outcome?</a:t>
            </a:r>
          </a:p>
        </p:txBody>
      </p:sp>
    </p:spTree>
    <p:extLst>
      <p:ext uri="{BB962C8B-B14F-4D97-AF65-F5344CB8AC3E}">
        <p14:creationId xmlns:p14="http://schemas.microsoft.com/office/powerpoint/2010/main" val="93500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03E0503-BD11-9B37-E098-9C6E522AB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F8FC86-725C-1247-BEB6-F6F79F97EA02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pic>
        <p:nvPicPr>
          <p:cNvPr id="3" name="Picture 2" descr="Ending the Russo-Ukrainian War: The Curious Fuss About Security Guarantees  | Cato at Liberty Blog">
            <a:extLst>
              <a:ext uri="{FF2B5EF4-FFF2-40B4-BE49-F238E27FC236}">
                <a16:creationId xmlns:a16="http://schemas.microsoft.com/office/drawing/2014/main" id="{0B4F61B0-0E9B-1199-99CE-52B7722A2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629" y="1741924"/>
            <a:ext cx="3656013" cy="304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E4F55A-34D6-DF57-52C3-57C0847A088B}"/>
              </a:ext>
            </a:extLst>
          </p:cNvPr>
          <p:cNvSpPr txBox="1"/>
          <p:nvPr/>
        </p:nvSpPr>
        <p:spPr>
          <a:xfrm>
            <a:off x="5012871" y="1537637"/>
            <a:ext cx="6571030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dirty="0"/>
              <a:t>Ukraine-Russia-NATO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Through what lens should we look at the war?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is the status of the war … or negotiations?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united does the alliance need to be?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is the more likely outcome?</a:t>
            </a:r>
          </a:p>
        </p:txBody>
      </p:sp>
    </p:spTree>
    <p:extLst>
      <p:ext uri="{BB962C8B-B14F-4D97-AF65-F5344CB8AC3E}">
        <p14:creationId xmlns:p14="http://schemas.microsoft.com/office/powerpoint/2010/main" val="2235651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B4150-3DF7-12BD-9D10-97C855CCC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627035-9B19-D621-44DB-35F91DE214F8}"/>
              </a:ext>
            </a:extLst>
          </p:cNvPr>
          <p:cNvSpPr txBox="1"/>
          <p:nvPr/>
        </p:nvSpPr>
        <p:spPr>
          <a:xfrm>
            <a:off x="1333500" y="828675"/>
            <a:ext cx="2780761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GUEST SPEAKER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32D231-336D-4ED8-6016-DB46B5F2E473}"/>
              </a:ext>
            </a:extLst>
          </p:cNvPr>
          <p:cNvSpPr txBox="1"/>
          <p:nvPr/>
        </p:nvSpPr>
        <p:spPr>
          <a:xfrm>
            <a:off x="1130334" y="2505891"/>
            <a:ext cx="24929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Hunter Stoll	</a:t>
            </a:r>
          </a:p>
          <a:p>
            <a:pPr marL="182880" indent="-182880"/>
            <a:r>
              <a:rPr lang="en-US" sz="2400" dirty="0"/>
              <a:t>Defense Analyst</a:t>
            </a:r>
            <a:br>
              <a:rPr lang="en-US" sz="2400" dirty="0"/>
            </a:br>
            <a:r>
              <a:rPr lang="en-US" sz="2400" dirty="0"/>
              <a:t>RAND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6C5098-A187-A1F6-5A55-75238A8D2C40}"/>
              </a:ext>
            </a:extLst>
          </p:cNvPr>
          <p:cNvSpPr txBox="1"/>
          <p:nvPr/>
        </p:nvSpPr>
        <p:spPr>
          <a:xfrm>
            <a:off x="1130334" y="4890015"/>
            <a:ext cx="2547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- Introduced by Will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65A796-8DE6-B129-E2EE-4C574B56E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26434">
            <a:off x="4756317" y="459902"/>
            <a:ext cx="5980697" cy="782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939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7119A-7762-4EC5-3F68-4E352B59C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DED48D-D7CE-2779-4927-C1C4E99E4F38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GUEST SPEAKER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6D7ED3-8864-CCDF-4B8A-1167A7A32EA9}"/>
              </a:ext>
            </a:extLst>
          </p:cNvPr>
          <p:cNvSpPr txBox="1"/>
          <p:nvPr/>
        </p:nvSpPr>
        <p:spPr>
          <a:xfrm>
            <a:off x="6489511" y="1624083"/>
            <a:ext cx="1294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Q &amp; 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F9EB43-B87F-5910-8620-BE8A2067093A}"/>
              </a:ext>
            </a:extLst>
          </p:cNvPr>
          <p:cNvSpPr txBox="1"/>
          <p:nvPr/>
        </p:nvSpPr>
        <p:spPr>
          <a:xfrm>
            <a:off x="6419979" y="2598003"/>
            <a:ext cx="49537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are the drivers that could lead to resolution?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important is the U.S. role?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does aid support the U.S. national interest?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scenario or two is most likely?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8BD04C-6307-C5D7-2532-A0BE95E71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646" y="1763602"/>
            <a:ext cx="4297680" cy="562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40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BA0EE-2896-D93F-26A6-094BF96D1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A17083-56A4-79FD-AF1C-813ABD78F2D1}"/>
              </a:ext>
            </a:extLst>
          </p:cNvPr>
          <p:cNvSpPr txBox="1"/>
          <p:nvPr/>
        </p:nvSpPr>
        <p:spPr>
          <a:xfrm>
            <a:off x="1333500" y="828675"/>
            <a:ext cx="2780761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GUEST SPEAKER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9C2F2E-69B0-D94C-762A-8300406CC5F8}"/>
              </a:ext>
            </a:extLst>
          </p:cNvPr>
          <p:cNvSpPr txBox="1"/>
          <p:nvPr/>
        </p:nvSpPr>
        <p:spPr>
          <a:xfrm>
            <a:off x="1130334" y="2505891"/>
            <a:ext cx="28786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Denys Sienik	</a:t>
            </a:r>
          </a:p>
          <a:p>
            <a:pPr marL="182880" indent="-182880"/>
            <a:r>
              <a:rPr lang="en-US" sz="2400" dirty="0" err="1"/>
              <a:t>Charg</a:t>
            </a:r>
            <a:r>
              <a:rPr lang="es-ES" sz="2400" dirty="0"/>
              <a:t>é</a:t>
            </a:r>
            <a:r>
              <a:rPr lang="en-US" sz="2400" dirty="0"/>
              <a:t> </a:t>
            </a:r>
            <a:r>
              <a:rPr lang="en-US" sz="2400" dirty="0" err="1"/>
              <a:t>d’Affaires</a:t>
            </a:r>
            <a:br>
              <a:rPr lang="en-US" sz="2400" dirty="0"/>
            </a:br>
            <a:r>
              <a:rPr lang="en-US" sz="2400" dirty="0"/>
              <a:t>Embassy of Ukraine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B0F323-D38A-4FB3-EC2C-67E28F7D777B}"/>
              </a:ext>
            </a:extLst>
          </p:cNvPr>
          <p:cNvSpPr txBox="1"/>
          <p:nvPr/>
        </p:nvSpPr>
        <p:spPr>
          <a:xfrm>
            <a:off x="1130334" y="4890015"/>
            <a:ext cx="2755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- Introduced by Elyza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B6D46F-94A7-99EC-3585-5F8AEDC9D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56404">
            <a:off x="4651542" y="433994"/>
            <a:ext cx="6053381" cy="782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640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D4C5F-4BA7-FD39-A0D3-9BABAB16C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D91D25-C5DB-011C-97BC-9167EF129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96" y="1422400"/>
            <a:ext cx="2060504" cy="9461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B3026D-C72B-3765-E4E2-09DF3D30DAAF}"/>
              </a:ext>
            </a:extLst>
          </p:cNvPr>
          <p:cNvSpPr txBox="1"/>
          <p:nvPr/>
        </p:nvSpPr>
        <p:spPr>
          <a:xfrm>
            <a:off x="3937000" y="3244334"/>
            <a:ext cx="3971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Be on 19th Street at 12:35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92E4E0-F92C-1003-67AA-2D1926B11FD8}"/>
              </a:ext>
            </a:extLst>
          </p:cNvPr>
          <p:cNvSpPr txBox="1"/>
          <p:nvPr/>
        </p:nvSpPr>
        <p:spPr>
          <a:xfrm>
            <a:off x="2286000" y="5105400"/>
            <a:ext cx="78139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BRING GOVERNMENT-ISSUED PHOTO I.D.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9491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5E0DB-E04F-F8B8-9D97-A5FF37E83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5414FE-A95F-CB10-DB3A-1476ADC2D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810" y="1240971"/>
            <a:ext cx="9062390" cy="52335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DFCA88-5C50-C044-AD0E-995F9D1D6C60}"/>
              </a:ext>
            </a:extLst>
          </p:cNvPr>
          <p:cNvSpPr txBox="1"/>
          <p:nvPr/>
        </p:nvSpPr>
        <p:spPr>
          <a:xfrm>
            <a:off x="457181" y="2515399"/>
            <a:ext cx="2067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Embassy of Ukraine</a:t>
            </a:r>
          </a:p>
          <a:p>
            <a:r>
              <a:rPr lang="en-US" dirty="0"/>
              <a:t>3350 M St NW</a:t>
            </a:r>
          </a:p>
        </p:txBody>
      </p:sp>
      <p:pic>
        <p:nvPicPr>
          <p:cNvPr id="4" name="Picture 3" descr="undefined">
            <a:extLst>
              <a:ext uri="{FF2B5EF4-FFF2-40B4-BE49-F238E27FC236}">
                <a16:creationId xmlns:a16="http://schemas.microsoft.com/office/drawing/2014/main" id="{48179B7C-10AE-50C1-FC20-886FD9220A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81" y="637335"/>
            <a:ext cx="1880235" cy="13430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2CB781-CE32-9BDA-CA9C-FAB52D4F73F8}"/>
              </a:ext>
            </a:extLst>
          </p:cNvPr>
          <p:cNvSpPr txBox="1"/>
          <p:nvPr/>
        </p:nvSpPr>
        <p:spPr>
          <a:xfrm>
            <a:off x="7490308" y="3220497"/>
            <a:ext cx="1079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 ST NW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DD5232-3393-C8DA-3CFC-5FFD37030249}"/>
              </a:ext>
            </a:extLst>
          </p:cNvPr>
          <p:cNvSpPr txBox="1"/>
          <p:nvPr/>
        </p:nvSpPr>
        <p:spPr>
          <a:xfrm rot="4321318">
            <a:off x="8646891" y="2197612"/>
            <a:ext cx="2225225" cy="369332"/>
          </a:xfrm>
          <a:prstGeom prst="rect">
            <a:avLst/>
          </a:prstGeom>
          <a:solidFill>
            <a:srgbClr val="F8F0DE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WISCONSIN AVE NW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BCAE2B-3EBC-4E26-BC3D-5C9F8CFB8EF7}"/>
              </a:ext>
            </a:extLst>
          </p:cNvPr>
          <p:cNvSpPr txBox="1"/>
          <p:nvPr/>
        </p:nvSpPr>
        <p:spPr>
          <a:xfrm rot="1347476">
            <a:off x="6204860" y="4818137"/>
            <a:ext cx="2570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WHITEHURST FREEWAY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34B7EC-6078-4F31-B746-3A9FF9CCC031}"/>
              </a:ext>
            </a:extLst>
          </p:cNvPr>
          <p:cNvSpPr txBox="1"/>
          <p:nvPr/>
        </p:nvSpPr>
        <p:spPr>
          <a:xfrm rot="5400000">
            <a:off x="5754761" y="1992189"/>
            <a:ext cx="1323418" cy="369332"/>
          </a:xfrm>
          <a:prstGeom prst="rect">
            <a:avLst/>
          </a:prstGeom>
          <a:solidFill>
            <a:srgbClr val="F6F5F5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34th ST NW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CFBABF1-D1D2-9EB6-DF85-DDA713622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9" y="3696271"/>
            <a:ext cx="1237777" cy="21976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01A2BCD-42E3-EDCD-0987-BA96ABC8D2C1}"/>
              </a:ext>
            </a:extLst>
          </p:cNvPr>
          <p:cNvSpPr txBox="1"/>
          <p:nvPr/>
        </p:nvSpPr>
        <p:spPr>
          <a:xfrm>
            <a:off x="457181" y="5893957"/>
            <a:ext cx="1637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 Farragut Sq.</a:t>
            </a:r>
          </a:p>
        </p:txBody>
      </p:sp>
    </p:spTree>
    <p:extLst>
      <p:ext uri="{BB962C8B-B14F-4D97-AF65-F5344CB8AC3E}">
        <p14:creationId xmlns:p14="http://schemas.microsoft.com/office/powerpoint/2010/main" val="21928336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CC201-3DA8-D57F-16EE-15C85F651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provided text is a course schedule for Fall 2026, detailing topics and assignments for IRP 401 and IRP 402, including due dates for various readings, projects, and worksheets.&#10;&#10;AI-generated content may be incorrect.">
            <a:extLst>
              <a:ext uri="{FF2B5EF4-FFF2-40B4-BE49-F238E27FC236}">
                <a16:creationId xmlns:a16="http://schemas.microsoft.com/office/drawing/2014/main" id="{D27E191C-C2E7-D49C-5142-5139B8BD8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605" y="121311"/>
            <a:ext cx="6313377" cy="676656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151AA28-AA11-DC50-727A-731FB1CC8B85}"/>
              </a:ext>
            </a:extLst>
          </p:cNvPr>
          <p:cNvGrpSpPr/>
          <p:nvPr/>
        </p:nvGrpSpPr>
        <p:grpSpPr>
          <a:xfrm>
            <a:off x="7973210" y="2834098"/>
            <a:ext cx="570411" cy="3567241"/>
            <a:chOff x="7973210" y="2834098"/>
            <a:chExt cx="570411" cy="356724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F0E6051-32B6-1D20-7252-913DF4F6FAD4}"/>
                </a:ext>
              </a:extLst>
            </p:cNvPr>
            <p:cNvGrpSpPr/>
            <p:nvPr/>
          </p:nvGrpSpPr>
          <p:grpSpPr>
            <a:xfrm>
              <a:off x="7973210" y="2834098"/>
              <a:ext cx="570411" cy="3567241"/>
              <a:chOff x="9472320" y="2985453"/>
              <a:chExt cx="570411" cy="356724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6F68E1-8869-EC29-43C5-DA888782C001}"/>
                  </a:ext>
                </a:extLst>
              </p:cNvPr>
              <p:cNvSpPr txBox="1"/>
              <p:nvPr/>
            </p:nvSpPr>
            <p:spPr>
              <a:xfrm>
                <a:off x="9482116" y="4568082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C99D1D2-C670-7683-C543-22C5024CD14C}"/>
                  </a:ext>
                </a:extLst>
              </p:cNvPr>
              <p:cNvSpPr txBox="1"/>
              <p:nvPr/>
            </p:nvSpPr>
            <p:spPr>
              <a:xfrm>
                <a:off x="9482116" y="2985453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28BF70-AB83-2E27-BFED-AC30BDF48E30}"/>
                  </a:ext>
                </a:extLst>
              </p:cNvPr>
              <p:cNvSpPr txBox="1"/>
              <p:nvPr/>
            </p:nvSpPr>
            <p:spPr>
              <a:xfrm>
                <a:off x="9472320" y="4744673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43EEF5-755B-7823-3802-AAF8E08EBA85}"/>
                  </a:ext>
                </a:extLst>
              </p:cNvPr>
              <p:cNvSpPr txBox="1"/>
              <p:nvPr/>
            </p:nvSpPr>
            <p:spPr>
              <a:xfrm>
                <a:off x="9535861" y="5967919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1862E4-700A-7A7E-1E33-CCF56D0E35CE}"/>
                </a:ext>
              </a:extLst>
            </p:cNvPr>
            <p:cNvSpPr txBox="1"/>
            <p:nvPr/>
          </p:nvSpPr>
          <p:spPr>
            <a:xfrm>
              <a:off x="7980431" y="4897798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CE34766-9D42-983A-3642-A783662BC758}"/>
              </a:ext>
            </a:extLst>
          </p:cNvPr>
          <p:cNvSpPr txBox="1"/>
          <p:nvPr/>
        </p:nvSpPr>
        <p:spPr>
          <a:xfrm>
            <a:off x="9246202" y="2594917"/>
            <a:ext cx="867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401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041EBE1-0A02-FE5E-A5FD-4888690DB06F}"/>
              </a:ext>
            </a:extLst>
          </p:cNvPr>
          <p:cNvSpPr txBox="1"/>
          <p:nvPr/>
        </p:nvSpPr>
        <p:spPr>
          <a:xfrm>
            <a:off x="9267346" y="3796979"/>
            <a:ext cx="887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402</a:t>
            </a:r>
            <a:endParaRPr lang="en-US" sz="28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172542E-3499-94D4-F469-73EEEF63148E}"/>
              </a:ext>
            </a:extLst>
          </p:cNvPr>
          <p:cNvSpPr/>
          <p:nvPr/>
        </p:nvSpPr>
        <p:spPr>
          <a:xfrm>
            <a:off x="6335747" y="1890707"/>
            <a:ext cx="1928692" cy="2098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B490B2C-991C-64B1-BDAC-307322C3787D}"/>
              </a:ext>
            </a:extLst>
          </p:cNvPr>
          <p:cNvGrpSpPr/>
          <p:nvPr/>
        </p:nvGrpSpPr>
        <p:grpSpPr>
          <a:xfrm>
            <a:off x="7948399" y="2494118"/>
            <a:ext cx="590050" cy="4609541"/>
            <a:chOff x="7948399" y="2494118"/>
            <a:chExt cx="590050" cy="460954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3D66D6C-58CD-1314-B097-5E5174AA5A89}"/>
                </a:ext>
              </a:extLst>
            </p:cNvPr>
            <p:cNvGrpSpPr/>
            <p:nvPr/>
          </p:nvGrpSpPr>
          <p:grpSpPr>
            <a:xfrm>
              <a:off x="7977846" y="2494118"/>
              <a:ext cx="560603" cy="4609541"/>
              <a:chOff x="9088457" y="2389808"/>
              <a:chExt cx="560603" cy="374030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CDF72A2-39CF-9CC1-7019-744315D97B4F}"/>
                  </a:ext>
                </a:extLst>
              </p:cNvPr>
              <p:cNvSpPr txBox="1"/>
              <p:nvPr/>
            </p:nvSpPr>
            <p:spPr>
              <a:xfrm>
                <a:off x="9142190" y="2389808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D969F40-9CC2-0B70-B3DD-EE42D3457764}"/>
                  </a:ext>
                </a:extLst>
              </p:cNvPr>
              <p:cNvSpPr txBox="1"/>
              <p:nvPr/>
            </p:nvSpPr>
            <p:spPr>
              <a:xfrm>
                <a:off x="9088457" y="2966996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D3FB385-0666-698C-68AA-4CA274947946}"/>
                  </a:ext>
                </a:extLst>
              </p:cNvPr>
              <p:cNvSpPr txBox="1"/>
              <p:nvPr/>
            </p:nvSpPr>
            <p:spPr>
              <a:xfrm>
                <a:off x="9124022" y="5545342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D5AACC-B0A2-D1F5-E90B-022DFA1F6107}"/>
                </a:ext>
              </a:extLst>
            </p:cNvPr>
            <p:cNvSpPr txBox="1"/>
            <p:nvPr/>
          </p:nvSpPr>
          <p:spPr>
            <a:xfrm>
              <a:off x="7948399" y="4016527"/>
              <a:ext cx="506870" cy="720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350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  <p:bldP spid="3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66E77-2975-E79F-5ACE-D83477FA1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DB884B-7426-5BB9-DA74-1180AE68ABE0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7C6468-FE87-17C9-793A-0E6590B48A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049333"/>
              </p:ext>
            </p:extLst>
          </p:nvPr>
        </p:nvGraphicFramePr>
        <p:xfrm>
          <a:off x="1304926" y="1801270"/>
          <a:ext cx="9453708" cy="3947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The Washington Memo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 Discussion: Ukraine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Hunter Stoll - Defense Analyst, RAND </a:t>
                      </a:r>
                    </a:p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Will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11:45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Lunch</a:t>
                      </a:r>
                      <a:endParaRPr lang="en-US" sz="16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12:35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i="0" dirty="0"/>
                        <a:t>Uber to Embassy of Ukraine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Speaker:  Denys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Sienek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Charg</a:t>
                      </a: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d’Affaires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Embassy of Ukraine </a:t>
                      </a:r>
                    </a:p>
                    <a:p>
                      <a:pPr lvl="1"/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Elyza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~2:30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Wrapup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21813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5C241-610B-3F12-9B23-F2EF1A4E9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DE3F7-573C-E3C0-FEAF-FC64156A65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950" y="1781175"/>
            <a:ext cx="7686674" cy="1194650"/>
          </a:xfrm>
        </p:spPr>
        <p:txBody>
          <a:bodyPr>
            <a:normAutofit/>
          </a:bodyPr>
          <a:lstStyle/>
          <a:p>
            <a:r>
              <a:rPr lang="en-US" sz="4000" dirty="0"/>
              <a:t>Global Policy Seminar and NSC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ACC87D-2F77-6FE5-81D0-8E4C647AF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3037" y="2741801"/>
            <a:ext cx="6858000" cy="618523"/>
          </a:xfrm>
        </p:spPr>
        <p:txBody>
          <a:bodyPr>
            <a:normAutofit/>
          </a:bodyPr>
          <a:lstStyle/>
          <a:p>
            <a:r>
              <a:rPr lang="en-US" sz="2800" dirty="0"/>
              <a:t>IRP 401  -  IRP 402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50E0C9-06CB-38C2-4EF1-E58D25D9A581}"/>
              </a:ext>
            </a:extLst>
          </p:cNvPr>
          <p:cNvSpPr txBox="1"/>
          <p:nvPr/>
        </p:nvSpPr>
        <p:spPr>
          <a:xfrm>
            <a:off x="5771609" y="5465641"/>
            <a:ext cx="336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Prof. Fulton T. Armstrong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48901-E550-3012-94A6-EA4738663934}"/>
              </a:ext>
            </a:extLst>
          </p:cNvPr>
          <p:cNvSpPr txBox="1"/>
          <p:nvPr/>
        </p:nvSpPr>
        <p:spPr>
          <a:xfrm>
            <a:off x="5771609" y="3997484"/>
            <a:ext cx="23502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Week Six</a:t>
            </a:r>
            <a:br>
              <a:rPr lang="en-US" sz="2400" dirty="0"/>
            </a:br>
            <a:r>
              <a:rPr lang="en-US" sz="2400" dirty="0"/>
              <a:t>O2 October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207684-D74E-8F9E-965F-9957282A3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232" y="3882176"/>
            <a:ext cx="3232987" cy="204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9003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572ADE9-A8ED-E927-8457-7807B5B9B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00E5E5-C8DB-3C09-6768-612CA9CED3C8}"/>
              </a:ext>
            </a:extLst>
          </p:cNvPr>
          <p:cNvSpPr txBox="1"/>
          <p:nvPr/>
        </p:nvSpPr>
        <p:spPr>
          <a:xfrm>
            <a:off x="2940623" y="540697"/>
            <a:ext cx="6497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LUNCH    and    METRO to </a:t>
            </a:r>
            <a:br>
              <a:rPr lang="en-US" sz="2800" dirty="0"/>
            </a:br>
            <a:r>
              <a:rPr lang="en-US" sz="2800" dirty="0"/>
              <a:t>Metro Center and National Press Club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BAFD6B-848C-D1C9-3934-D31732B56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70" b="93658" l="1500" r="96500">
                        <a14:foregroundMark x1="10333" y1="25516" x2="3000" y2="44248"/>
                        <a14:foregroundMark x1="3000" y1="44248" x2="5167" y2="67109"/>
                        <a14:foregroundMark x1="5167" y1="67109" x2="16500" y2="78171"/>
                        <a14:foregroundMark x1="16500" y1="78171" x2="18167" y2="75959"/>
                        <a14:foregroundMark x1="18917" y1="78171" x2="29333" y2="93363"/>
                        <a14:foregroundMark x1="29333" y1="93363" x2="42000" y2="93805"/>
                        <a14:foregroundMark x1="42000" y1="93805" x2="54333" y2="85988"/>
                        <a14:foregroundMark x1="54333" y1="85988" x2="58833" y2="86283"/>
                        <a14:foregroundMark x1="86083" y1="74189" x2="96750" y2="60324"/>
                        <a14:foregroundMark x1="96750" y1="60324" x2="92250" y2="39086"/>
                        <a14:foregroundMark x1="92250" y1="39086" x2="87333" y2="33923"/>
                        <a14:foregroundMark x1="95667" y1="47345" x2="96500" y2="64307"/>
                        <a14:foregroundMark x1="69167" y1="10767" x2="56250" y2="7670"/>
                        <a14:foregroundMark x1="56250" y1="7670" x2="50750" y2="9440"/>
                        <a14:foregroundMark x1="2250" y1="58555" x2="3250" y2="55900"/>
                        <a14:foregroundMark x1="2000" y1="61209" x2="2000" y2="61209"/>
                        <a14:foregroundMark x1="1500" y1="60324" x2="1500" y2="603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4443" y="2791225"/>
            <a:ext cx="3771900" cy="2131124"/>
          </a:xfrm>
          <a:prstGeom prst="rect">
            <a:avLst/>
          </a:prstGeom>
        </p:spPr>
      </p:pic>
      <p:pic>
        <p:nvPicPr>
          <p:cNvPr id="1026" name="Picture 2" descr="Red Line (Washington Metro) - Wikipedia">
            <a:extLst>
              <a:ext uri="{FF2B5EF4-FFF2-40B4-BE49-F238E27FC236}">
                <a16:creationId xmlns:a16="http://schemas.microsoft.com/office/drawing/2014/main" id="{C493C02C-3E74-DA84-B007-33309DC67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475" y="2022224"/>
            <a:ext cx="4892168" cy="366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4752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192489"/>
      </p:ext>
    </p:extLst>
  </p:cSld>
  <p:clrMapOvr>
    <a:masterClrMapping/>
  </p:clrMapOvr>
</p:sld>
</file>

<file path=ppt/theme/theme1.xml><?xml version="1.0" encoding="utf-8"?>
<a:theme xmlns:a="http://schemas.openxmlformats.org/drawingml/2006/main" name="AU_analysis_class_theme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_analysis_class_theme" id="{D629ACFE-B0C4-497E-BC82-35A72FF012DF}" vid="{1BAA6AC4-EBB9-499A-AE4A-F60AD4DD45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AU_analysis_class_theme</Template>
  <TotalTime>4097</TotalTime>
  <Words>1115</Words>
  <Application>Microsoft Office PowerPoint</Application>
  <PresentationFormat>Widescreen</PresentationFormat>
  <Paragraphs>236</Paragraphs>
  <Slides>51</Slides>
  <Notes>0</Notes>
  <HiddenSlides>7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7" baseType="lpstr">
      <vt:lpstr>Aptos</vt:lpstr>
      <vt:lpstr>Arial</vt:lpstr>
      <vt:lpstr>Calibri</vt:lpstr>
      <vt:lpstr>Corbel</vt:lpstr>
      <vt:lpstr>Wingdings</vt:lpstr>
      <vt:lpstr>AU_analysis_class_theme</vt:lpstr>
      <vt:lpstr>Global Policy Seminar and NSC Simulation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Global Policy Seminar and NSC Simulation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Fulton Armstrong</dc:creator>
  <cp:keywords/>
  <cp:lastModifiedBy>Fulton A</cp:lastModifiedBy>
  <cp:revision>208</cp:revision>
  <cp:lastPrinted>2026-09-22T14:36:25Z</cp:lastPrinted>
  <dcterms:created xsi:type="dcterms:W3CDTF">2020-01-10T15:37:44Z</dcterms:created>
  <dcterms:modified xsi:type="dcterms:W3CDTF">2026-09-30T14:58:48Z</dcterms:modified>
  <cp:category/>
</cp:coreProperties>
</file>