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796" r:id="rId3"/>
    <p:sldId id="1909" r:id="rId4"/>
    <p:sldId id="1939" r:id="rId5"/>
    <p:sldId id="1910" r:id="rId6"/>
    <p:sldId id="1943" r:id="rId7"/>
    <p:sldId id="1914" r:id="rId8"/>
    <p:sldId id="1915" r:id="rId9"/>
    <p:sldId id="1916" r:id="rId10"/>
    <p:sldId id="1918" r:id="rId11"/>
    <p:sldId id="1917" r:id="rId12"/>
    <p:sldId id="1920" r:id="rId13"/>
    <p:sldId id="1919" r:id="rId14"/>
    <p:sldId id="1735" r:id="rId15"/>
    <p:sldId id="1680" r:id="rId16"/>
    <p:sldId id="1921" r:id="rId17"/>
    <p:sldId id="1799" r:id="rId18"/>
    <p:sldId id="1526" r:id="rId19"/>
    <p:sldId id="1670" r:id="rId20"/>
    <p:sldId id="1671" r:id="rId21"/>
    <p:sldId id="1762" r:id="rId22"/>
    <p:sldId id="1779" r:id="rId23"/>
    <p:sldId id="1945" r:id="rId24"/>
    <p:sldId id="1780" r:id="rId25"/>
    <p:sldId id="1782" r:id="rId26"/>
    <p:sldId id="1783" r:id="rId27"/>
    <p:sldId id="1784" r:id="rId28"/>
    <p:sldId id="1785" r:id="rId29"/>
    <p:sldId id="1786" r:id="rId30"/>
    <p:sldId id="1787" r:id="rId31"/>
    <p:sldId id="1788" r:id="rId32"/>
    <p:sldId id="1790" r:id="rId33"/>
    <p:sldId id="1922" r:id="rId34"/>
    <p:sldId id="1792" r:id="rId35"/>
    <p:sldId id="797" r:id="rId36"/>
    <p:sldId id="1930" r:id="rId37"/>
    <p:sldId id="1929" r:id="rId38"/>
    <p:sldId id="1933" r:id="rId39"/>
    <p:sldId id="1946" r:id="rId40"/>
    <p:sldId id="1935" r:id="rId41"/>
    <p:sldId id="1923" r:id="rId42"/>
    <p:sldId id="259" r:id="rId43"/>
    <p:sldId id="1934" r:id="rId44"/>
    <p:sldId id="1936" r:id="rId45"/>
    <p:sldId id="1937" r:id="rId46"/>
    <p:sldId id="1942" r:id="rId47"/>
    <p:sldId id="1940" r:id="rId48"/>
    <p:sldId id="1944" r:id="rId4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A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748FE1-BD7F-475D-A9DB-BA42E9C2558D}" v="1" dt="2025-10-21T15:21:38.3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2" autoAdjust="0"/>
    <p:restoredTop sz="93797" autoAdjust="0"/>
  </p:normalViewPr>
  <p:slideViewPr>
    <p:cSldViewPr snapToGrid="0">
      <p:cViewPr varScale="1">
        <p:scale>
          <a:sx n="103" d="100"/>
          <a:sy n="103" d="100"/>
        </p:scale>
        <p:origin x="120" y="6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9AB097-536A-4A06-88AF-CCF481415E33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22DCE53-98C0-443A-A92C-E9FBEE824C02}">
      <dgm:prSet/>
      <dgm:spPr/>
      <dgm:t>
        <a:bodyPr/>
        <a:lstStyle/>
        <a:p>
          <a:r>
            <a:rPr lang="en-US"/>
            <a:t>Idea</a:t>
          </a:r>
        </a:p>
      </dgm:t>
    </dgm:pt>
    <dgm:pt modelId="{F2B37AAA-EE58-47BD-86E6-82FD132DDCEE}" type="parTrans" cxnId="{5050508E-572C-4352-B8EF-D2FC5CA92033}">
      <dgm:prSet/>
      <dgm:spPr/>
      <dgm:t>
        <a:bodyPr/>
        <a:lstStyle/>
        <a:p>
          <a:endParaRPr lang="en-US"/>
        </a:p>
      </dgm:t>
    </dgm:pt>
    <dgm:pt modelId="{31C1B1AB-B447-475D-8687-A7CFF7B2C5C6}" type="sibTrans" cxnId="{5050508E-572C-4352-B8EF-D2FC5CA92033}">
      <dgm:prSet/>
      <dgm:spPr/>
      <dgm:t>
        <a:bodyPr/>
        <a:lstStyle/>
        <a:p>
          <a:endParaRPr lang="en-US"/>
        </a:p>
      </dgm:t>
    </dgm:pt>
    <dgm:pt modelId="{4EFF49EC-0C81-48D7-A7A7-A67B3A0C8566}">
      <dgm:prSet/>
      <dgm:spPr/>
      <dgm:t>
        <a:bodyPr/>
        <a:lstStyle/>
        <a:p>
          <a:r>
            <a:rPr lang="en-US"/>
            <a:t>Design</a:t>
          </a:r>
        </a:p>
      </dgm:t>
    </dgm:pt>
    <dgm:pt modelId="{2CCC8401-BC78-46F1-9387-B020B6F80062}" type="parTrans" cxnId="{0E600F60-BA1C-46DC-ACBA-0F4247958B37}">
      <dgm:prSet/>
      <dgm:spPr/>
      <dgm:t>
        <a:bodyPr/>
        <a:lstStyle/>
        <a:p>
          <a:endParaRPr lang="en-US"/>
        </a:p>
      </dgm:t>
    </dgm:pt>
    <dgm:pt modelId="{EDAC968C-4054-4109-9EF6-806FCB598500}" type="sibTrans" cxnId="{0E600F60-BA1C-46DC-ACBA-0F4247958B37}">
      <dgm:prSet/>
      <dgm:spPr/>
      <dgm:t>
        <a:bodyPr/>
        <a:lstStyle/>
        <a:p>
          <a:endParaRPr lang="en-US"/>
        </a:p>
      </dgm:t>
    </dgm:pt>
    <dgm:pt modelId="{DF05C8A7-2ECA-40F8-BDCD-622098471C57}">
      <dgm:prSet/>
      <dgm:spPr/>
      <dgm:t>
        <a:bodyPr/>
        <a:lstStyle/>
        <a:p>
          <a:r>
            <a:rPr lang="en-US"/>
            <a:t>Plan</a:t>
          </a:r>
        </a:p>
      </dgm:t>
    </dgm:pt>
    <dgm:pt modelId="{6CEFAC22-E4AE-4688-828E-D17FE7C1641B}" type="parTrans" cxnId="{09C3020B-EE86-4F7C-8DDC-E704D90C6956}">
      <dgm:prSet/>
      <dgm:spPr/>
      <dgm:t>
        <a:bodyPr/>
        <a:lstStyle/>
        <a:p>
          <a:endParaRPr lang="en-US"/>
        </a:p>
      </dgm:t>
    </dgm:pt>
    <dgm:pt modelId="{6D7988A1-0727-4A2A-AB81-D80CEE50DA0F}" type="sibTrans" cxnId="{09C3020B-EE86-4F7C-8DDC-E704D90C6956}">
      <dgm:prSet/>
      <dgm:spPr/>
      <dgm:t>
        <a:bodyPr/>
        <a:lstStyle/>
        <a:p>
          <a:endParaRPr lang="en-US"/>
        </a:p>
      </dgm:t>
    </dgm:pt>
    <dgm:pt modelId="{D9C93480-6E26-46AF-9B22-BA0B1D76DCAE}">
      <dgm:prSet/>
      <dgm:spPr/>
      <dgm:t>
        <a:bodyPr/>
        <a:lstStyle/>
        <a:p>
          <a:r>
            <a:rPr lang="en-US"/>
            <a:t>Fund</a:t>
          </a:r>
        </a:p>
      </dgm:t>
    </dgm:pt>
    <dgm:pt modelId="{EA1401C2-E765-4F46-8D52-D7AB030B4F3E}" type="parTrans" cxnId="{79FCA6AC-9762-4AA1-8A30-5C8BC384459F}">
      <dgm:prSet/>
      <dgm:spPr/>
      <dgm:t>
        <a:bodyPr/>
        <a:lstStyle/>
        <a:p>
          <a:endParaRPr lang="en-US"/>
        </a:p>
      </dgm:t>
    </dgm:pt>
    <dgm:pt modelId="{DF2AC8D8-7D10-4681-93E4-CF9E7E8AE3DF}" type="sibTrans" cxnId="{79FCA6AC-9762-4AA1-8A30-5C8BC384459F}">
      <dgm:prSet/>
      <dgm:spPr/>
      <dgm:t>
        <a:bodyPr/>
        <a:lstStyle/>
        <a:p>
          <a:endParaRPr lang="en-US"/>
        </a:p>
      </dgm:t>
    </dgm:pt>
    <dgm:pt modelId="{9E57D064-4F95-4487-8134-DB603D1EB5DF}">
      <dgm:prSet/>
      <dgm:spPr/>
      <dgm:t>
        <a:bodyPr/>
        <a:lstStyle/>
        <a:p>
          <a:r>
            <a:rPr lang="en-US"/>
            <a:t>Work </a:t>
          </a:r>
        </a:p>
      </dgm:t>
    </dgm:pt>
    <dgm:pt modelId="{177C8AB4-15C2-4C50-A886-FA2024DBC154}" type="parTrans" cxnId="{71DA0E6A-D705-4DC2-B301-2A9F0F1D69F5}">
      <dgm:prSet/>
      <dgm:spPr/>
      <dgm:t>
        <a:bodyPr/>
        <a:lstStyle/>
        <a:p>
          <a:endParaRPr lang="en-US"/>
        </a:p>
      </dgm:t>
    </dgm:pt>
    <dgm:pt modelId="{577984A3-50EB-467A-920C-835B18F57DB6}" type="sibTrans" cxnId="{71DA0E6A-D705-4DC2-B301-2A9F0F1D69F5}">
      <dgm:prSet/>
      <dgm:spPr/>
      <dgm:t>
        <a:bodyPr/>
        <a:lstStyle/>
        <a:p>
          <a:endParaRPr lang="en-US"/>
        </a:p>
      </dgm:t>
    </dgm:pt>
    <dgm:pt modelId="{533C6745-D8E0-44D1-8D1F-6C429A42C6C1}">
      <dgm:prSet/>
      <dgm:spPr/>
      <dgm:t>
        <a:bodyPr/>
        <a:lstStyle/>
        <a:p>
          <a:r>
            <a:rPr lang="en-US"/>
            <a:t>Distribute</a:t>
          </a:r>
        </a:p>
      </dgm:t>
    </dgm:pt>
    <dgm:pt modelId="{E39F536D-990F-41D0-8719-421701E7F450}" type="parTrans" cxnId="{F7140621-E34A-461A-A8FB-1C916531EF55}">
      <dgm:prSet/>
      <dgm:spPr/>
      <dgm:t>
        <a:bodyPr/>
        <a:lstStyle/>
        <a:p>
          <a:endParaRPr lang="en-US"/>
        </a:p>
      </dgm:t>
    </dgm:pt>
    <dgm:pt modelId="{F7DD5D67-B55B-4F40-9577-00EA7A5A4AE6}" type="sibTrans" cxnId="{F7140621-E34A-461A-A8FB-1C916531EF55}">
      <dgm:prSet/>
      <dgm:spPr/>
      <dgm:t>
        <a:bodyPr/>
        <a:lstStyle/>
        <a:p>
          <a:endParaRPr lang="en-US"/>
        </a:p>
      </dgm:t>
    </dgm:pt>
    <dgm:pt modelId="{F07E44AB-4B21-4A3C-9E70-2ECDC5DEE6E2}" type="pres">
      <dgm:prSet presAssocID="{5B9AB097-536A-4A06-88AF-CCF481415E33}" presName="Name0" presStyleCnt="0">
        <dgm:presLayoutVars>
          <dgm:dir/>
          <dgm:resizeHandles val="exact"/>
        </dgm:presLayoutVars>
      </dgm:prSet>
      <dgm:spPr/>
    </dgm:pt>
    <dgm:pt modelId="{AEA1451D-262D-4F16-9837-033CE614024E}" type="pres">
      <dgm:prSet presAssocID="{5B9AB097-536A-4A06-88AF-CCF481415E33}" presName="arrow" presStyleLbl="bgShp" presStyleIdx="0" presStyleCnt="1"/>
      <dgm:spPr/>
    </dgm:pt>
    <dgm:pt modelId="{5F2F9EC3-3A4C-4ABD-AC02-DB10F0C59FAB}" type="pres">
      <dgm:prSet presAssocID="{5B9AB097-536A-4A06-88AF-CCF481415E33}" presName="points" presStyleCnt="0"/>
      <dgm:spPr/>
    </dgm:pt>
    <dgm:pt modelId="{F957B3D3-2C11-40DB-B56E-0BCD6AE5B43B}" type="pres">
      <dgm:prSet presAssocID="{422DCE53-98C0-443A-A92C-E9FBEE824C02}" presName="compositeA" presStyleCnt="0"/>
      <dgm:spPr/>
    </dgm:pt>
    <dgm:pt modelId="{4AB50AF6-478B-48F4-839B-2082543619BB}" type="pres">
      <dgm:prSet presAssocID="{422DCE53-98C0-443A-A92C-E9FBEE824C02}" presName="textA" presStyleLbl="revTx" presStyleIdx="0" presStyleCnt="6">
        <dgm:presLayoutVars>
          <dgm:bulletEnabled val="1"/>
        </dgm:presLayoutVars>
      </dgm:prSet>
      <dgm:spPr/>
    </dgm:pt>
    <dgm:pt modelId="{B49C0AEB-B200-43B4-8260-9E01F010F85A}" type="pres">
      <dgm:prSet presAssocID="{422DCE53-98C0-443A-A92C-E9FBEE824C02}" presName="circleA" presStyleLbl="node1" presStyleIdx="0" presStyleCnt="6"/>
      <dgm:spPr/>
    </dgm:pt>
    <dgm:pt modelId="{57E61109-B0DD-496B-8CA8-D3BDAA6BDD97}" type="pres">
      <dgm:prSet presAssocID="{422DCE53-98C0-443A-A92C-E9FBEE824C02}" presName="spaceA" presStyleCnt="0"/>
      <dgm:spPr/>
    </dgm:pt>
    <dgm:pt modelId="{A8908025-68C0-481E-9E8E-CFB1D5E9212A}" type="pres">
      <dgm:prSet presAssocID="{31C1B1AB-B447-475D-8687-A7CFF7B2C5C6}" presName="space" presStyleCnt="0"/>
      <dgm:spPr/>
    </dgm:pt>
    <dgm:pt modelId="{712D59AF-9662-482A-B931-14210015F1CC}" type="pres">
      <dgm:prSet presAssocID="{4EFF49EC-0C81-48D7-A7A7-A67B3A0C8566}" presName="compositeB" presStyleCnt="0"/>
      <dgm:spPr/>
    </dgm:pt>
    <dgm:pt modelId="{78131810-7A8F-4B80-8C4A-9215ACC40737}" type="pres">
      <dgm:prSet presAssocID="{4EFF49EC-0C81-48D7-A7A7-A67B3A0C8566}" presName="textB" presStyleLbl="revTx" presStyleIdx="1" presStyleCnt="6">
        <dgm:presLayoutVars>
          <dgm:bulletEnabled val="1"/>
        </dgm:presLayoutVars>
      </dgm:prSet>
      <dgm:spPr/>
    </dgm:pt>
    <dgm:pt modelId="{8E633F0E-5555-4554-AC81-D67A7CB38AFE}" type="pres">
      <dgm:prSet presAssocID="{4EFF49EC-0C81-48D7-A7A7-A67B3A0C8566}" presName="circleB" presStyleLbl="node1" presStyleIdx="1" presStyleCnt="6"/>
      <dgm:spPr/>
    </dgm:pt>
    <dgm:pt modelId="{E9367F7F-6808-4C05-BC62-84676280F897}" type="pres">
      <dgm:prSet presAssocID="{4EFF49EC-0C81-48D7-A7A7-A67B3A0C8566}" presName="spaceB" presStyleCnt="0"/>
      <dgm:spPr/>
    </dgm:pt>
    <dgm:pt modelId="{71D737B2-B14B-4571-82B5-27CEB64E36C7}" type="pres">
      <dgm:prSet presAssocID="{EDAC968C-4054-4109-9EF6-806FCB598500}" presName="space" presStyleCnt="0"/>
      <dgm:spPr/>
    </dgm:pt>
    <dgm:pt modelId="{252C9675-1F68-4D8F-8D29-8961D8007FD0}" type="pres">
      <dgm:prSet presAssocID="{DF05C8A7-2ECA-40F8-BDCD-622098471C57}" presName="compositeA" presStyleCnt="0"/>
      <dgm:spPr/>
    </dgm:pt>
    <dgm:pt modelId="{A1D75389-7C70-4924-970C-398DEE92494C}" type="pres">
      <dgm:prSet presAssocID="{DF05C8A7-2ECA-40F8-BDCD-622098471C57}" presName="textA" presStyleLbl="revTx" presStyleIdx="2" presStyleCnt="6">
        <dgm:presLayoutVars>
          <dgm:bulletEnabled val="1"/>
        </dgm:presLayoutVars>
      </dgm:prSet>
      <dgm:spPr/>
    </dgm:pt>
    <dgm:pt modelId="{7B69ADF8-117C-4A10-B1F3-ED5B09878593}" type="pres">
      <dgm:prSet presAssocID="{DF05C8A7-2ECA-40F8-BDCD-622098471C57}" presName="circleA" presStyleLbl="node1" presStyleIdx="2" presStyleCnt="6"/>
      <dgm:spPr/>
    </dgm:pt>
    <dgm:pt modelId="{A0390331-6E51-475F-8720-BF5ABBCA44EE}" type="pres">
      <dgm:prSet presAssocID="{DF05C8A7-2ECA-40F8-BDCD-622098471C57}" presName="spaceA" presStyleCnt="0"/>
      <dgm:spPr/>
    </dgm:pt>
    <dgm:pt modelId="{7F40CC51-D423-4444-983E-F7712B95B72E}" type="pres">
      <dgm:prSet presAssocID="{6D7988A1-0727-4A2A-AB81-D80CEE50DA0F}" presName="space" presStyleCnt="0"/>
      <dgm:spPr/>
    </dgm:pt>
    <dgm:pt modelId="{9A93FE1E-A1A3-4E2B-A003-3CD1377FCF59}" type="pres">
      <dgm:prSet presAssocID="{D9C93480-6E26-46AF-9B22-BA0B1D76DCAE}" presName="compositeB" presStyleCnt="0"/>
      <dgm:spPr/>
    </dgm:pt>
    <dgm:pt modelId="{3C885AE4-A700-405F-8EE9-62EA3ACF11F9}" type="pres">
      <dgm:prSet presAssocID="{D9C93480-6E26-46AF-9B22-BA0B1D76DCAE}" presName="textB" presStyleLbl="revTx" presStyleIdx="3" presStyleCnt="6">
        <dgm:presLayoutVars>
          <dgm:bulletEnabled val="1"/>
        </dgm:presLayoutVars>
      </dgm:prSet>
      <dgm:spPr/>
    </dgm:pt>
    <dgm:pt modelId="{92C095BD-115D-42AA-BCD4-50D89BF0F62B}" type="pres">
      <dgm:prSet presAssocID="{D9C93480-6E26-46AF-9B22-BA0B1D76DCAE}" presName="circleB" presStyleLbl="node1" presStyleIdx="3" presStyleCnt="6"/>
      <dgm:spPr/>
    </dgm:pt>
    <dgm:pt modelId="{D6EBC6BF-1D13-41C6-8B28-26947C40F60C}" type="pres">
      <dgm:prSet presAssocID="{D9C93480-6E26-46AF-9B22-BA0B1D76DCAE}" presName="spaceB" presStyleCnt="0"/>
      <dgm:spPr/>
    </dgm:pt>
    <dgm:pt modelId="{CA71A300-2DD9-49E1-9733-8AE8BDC6BF47}" type="pres">
      <dgm:prSet presAssocID="{DF2AC8D8-7D10-4681-93E4-CF9E7E8AE3DF}" presName="space" presStyleCnt="0"/>
      <dgm:spPr/>
    </dgm:pt>
    <dgm:pt modelId="{0EDFB6D4-DFB7-4677-B986-0A89BD2CB52D}" type="pres">
      <dgm:prSet presAssocID="{9E57D064-4F95-4487-8134-DB603D1EB5DF}" presName="compositeA" presStyleCnt="0"/>
      <dgm:spPr/>
    </dgm:pt>
    <dgm:pt modelId="{7E85A46A-1EB6-41FE-86EE-712A840889D8}" type="pres">
      <dgm:prSet presAssocID="{9E57D064-4F95-4487-8134-DB603D1EB5DF}" presName="textA" presStyleLbl="revTx" presStyleIdx="4" presStyleCnt="6">
        <dgm:presLayoutVars>
          <dgm:bulletEnabled val="1"/>
        </dgm:presLayoutVars>
      </dgm:prSet>
      <dgm:spPr/>
    </dgm:pt>
    <dgm:pt modelId="{D1C27D02-399C-40FA-B633-3A7AA2C68F4C}" type="pres">
      <dgm:prSet presAssocID="{9E57D064-4F95-4487-8134-DB603D1EB5DF}" presName="circleA" presStyleLbl="node1" presStyleIdx="4" presStyleCnt="6"/>
      <dgm:spPr/>
    </dgm:pt>
    <dgm:pt modelId="{241AB669-5C0E-4957-88B0-44B05DFF1893}" type="pres">
      <dgm:prSet presAssocID="{9E57D064-4F95-4487-8134-DB603D1EB5DF}" presName="spaceA" presStyleCnt="0"/>
      <dgm:spPr/>
    </dgm:pt>
    <dgm:pt modelId="{8675668E-9D08-49AB-9A99-FE83BEC1DF4C}" type="pres">
      <dgm:prSet presAssocID="{577984A3-50EB-467A-920C-835B18F57DB6}" presName="space" presStyleCnt="0"/>
      <dgm:spPr/>
    </dgm:pt>
    <dgm:pt modelId="{8C37BC0E-895F-4359-8C32-B40CC822278A}" type="pres">
      <dgm:prSet presAssocID="{533C6745-D8E0-44D1-8D1F-6C429A42C6C1}" presName="compositeB" presStyleCnt="0"/>
      <dgm:spPr/>
    </dgm:pt>
    <dgm:pt modelId="{6527306B-B386-44C3-B9EA-B1E6811D183E}" type="pres">
      <dgm:prSet presAssocID="{533C6745-D8E0-44D1-8D1F-6C429A42C6C1}" presName="textB" presStyleLbl="revTx" presStyleIdx="5" presStyleCnt="6">
        <dgm:presLayoutVars>
          <dgm:bulletEnabled val="1"/>
        </dgm:presLayoutVars>
      </dgm:prSet>
      <dgm:spPr/>
    </dgm:pt>
    <dgm:pt modelId="{51E8CF36-8B9C-4D55-8D94-854F8ECCB64C}" type="pres">
      <dgm:prSet presAssocID="{533C6745-D8E0-44D1-8D1F-6C429A42C6C1}" presName="circleB" presStyleLbl="node1" presStyleIdx="5" presStyleCnt="6"/>
      <dgm:spPr/>
    </dgm:pt>
    <dgm:pt modelId="{5FD6D2A0-F992-4BC4-A691-E9CF4012A229}" type="pres">
      <dgm:prSet presAssocID="{533C6745-D8E0-44D1-8D1F-6C429A42C6C1}" presName="spaceB" presStyleCnt="0"/>
      <dgm:spPr/>
    </dgm:pt>
  </dgm:ptLst>
  <dgm:cxnLst>
    <dgm:cxn modelId="{09C3020B-EE86-4F7C-8DDC-E704D90C6956}" srcId="{5B9AB097-536A-4A06-88AF-CCF481415E33}" destId="{DF05C8A7-2ECA-40F8-BDCD-622098471C57}" srcOrd="2" destOrd="0" parTransId="{6CEFAC22-E4AE-4688-828E-D17FE7C1641B}" sibTransId="{6D7988A1-0727-4A2A-AB81-D80CEE50DA0F}"/>
    <dgm:cxn modelId="{F7140621-E34A-461A-A8FB-1C916531EF55}" srcId="{5B9AB097-536A-4A06-88AF-CCF481415E33}" destId="{533C6745-D8E0-44D1-8D1F-6C429A42C6C1}" srcOrd="5" destOrd="0" parTransId="{E39F536D-990F-41D0-8719-421701E7F450}" sibTransId="{F7DD5D67-B55B-4F40-9577-00EA7A5A4AE6}"/>
    <dgm:cxn modelId="{070F5E2C-84F0-4751-A95A-CACFD278096C}" type="presOf" srcId="{9E57D064-4F95-4487-8134-DB603D1EB5DF}" destId="{7E85A46A-1EB6-41FE-86EE-712A840889D8}" srcOrd="0" destOrd="0" presId="urn:microsoft.com/office/officeart/2005/8/layout/hProcess11"/>
    <dgm:cxn modelId="{646D0831-0C8C-411A-8CD0-77BADD00AA58}" type="presOf" srcId="{DF05C8A7-2ECA-40F8-BDCD-622098471C57}" destId="{A1D75389-7C70-4924-970C-398DEE92494C}" srcOrd="0" destOrd="0" presId="urn:microsoft.com/office/officeart/2005/8/layout/hProcess11"/>
    <dgm:cxn modelId="{0E600F60-BA1C-46DC-ACBA-0F4247958B37}" srcId="{5B9AB097-536A-4A06-88AF-CCF481415E33}" destId="{4EFF49EC-0C81-48D7-A7A7-A67B3A0C8566}" srcOrd="1" destOrd="0" parTransId="{2CCC8401-BC78-46F1-9387-B020B6F80062}" sibTransId="{EDAC968C-4054-4109-9EF6-806FCB598500}"/>
    <dgm:cxn modelId="{71DA0E6A-D705-4DC2-B301-2A9F0F1D69F5}" srcId="{5B9AB097-536A-4A06-88AF-CCF481415E33}" destId="{9E57D064-4F95-4487-8134-DB603D1EB5DF}" srcOrd="4" destOrd="0" parTransId="{177C8AB4-15C2-4C50-A886-FA2024DBC154}" sibTransId="{577984A3-50EB-467A-920C-835B18F57DB6}"/>
    <dgm:cxn modelId="{7484A25A-39D6-475E-AE71-D2686FE7014A}" type="presOf" srcId="{D9C93480-6E26-46AF-9B22-BA0B1D76DCAE}" destId="{3C885AE4-A700-405F-8EE9-62EA3ACF11F9}" srcOrd="0" destOrd="0" presId="urn:microsoft.com/office/officeart/2005/8/layout/hProcess11"/>
    <dgm:cxn modelId="{26FE1C85-ACCA-447D-9DF0-57ADF9996133}" type="presOf" srcId="{533C6745-D8E0-44D1-8D1F-6C429A42C6C1}" destId="{6527306B-B386-44C3-B9EA-B1E6811D183E}" srcOrd="0" destOrd="0" presId="urn:microsoft.com/office/officeart/2005/8/layout/hProcess11"/>
    <dgm:cxn modelId="{7379A78A-1964-4828-AD8F-00AAC237A76E}" type="presOf" srcId="{422DCE53-98C0-443A-A92C-E9FBEE824C02}" destId="{4AB50AF6-478B-48F4-839B-2082543619BB}" srcOrd="0" destOrd="0" presId="urn:microsoft.com/office/officeart/2005/8/layout/hProcess11"/>
    <dgm:cxn modelId="{5050508E-572C-4352-B8EF-D2FC5CA92033}" srcId="{5B9AB097-536A-4A06-88AF-CCF481415E33}" destId="{422DCE53-98C0-443A-A92C-E9FBEE824C02}" srcOrd="0" destOrd="0" parTransId="{F2B37AAA-EE58-47BD-86E6-82FD132DDCEE}" sibTransId="{31C1B1AB-B447-475D-8687-A7CFF7B2C5C6}"/>
    <dgm:cxn modelId="{79FCA6AC-9762-4AA1-8A30-5C8BC384459F}" srcId="{5B9AB097-536A-4A06-88AF-CCF481415E33}" destId="{D9C93480-6E26-46AF-9B22-BA0B1D76DCAE}" srcOrd="3" destOrd="0" parTransId="{EA1401C2-E765-4F46-8D52-D7AB030B4F3E}" sibTransId="{DF2AC8D8-7D10-4681-93E4-CF9E7E8AE3DF}"/>
    <dgm:cxn modelId="{F2ADB8F4-1913-4EBA-A014-61FD09A077E7}" type="presOf" srcId="{5B9AB097-536A-4A06-88AF-CCF481415E33}" destId="{F07E44AB-4B21-4A3C-9E70-2ECDC5DEE6E2}" srcOrd="0" destOrd="0" presId="urn:microsoft.com/office/officeart/2005/8/layout/hProcess11"/>
    <dgm:cxn modelId="{3CB638FF-1FFD-4E9A-AAEF-97D57F4B5460}" type="presOf" srcId="{4EFF49EC-0C81-48D7-A7A7-A67B3A0C8566}" destId="{78131810-7A8F-4B80-8C4A-9215ACC40737}" srcOrd="0" destOrd="0" presId="urn:microsoft.com/office/officeart/2005/8/layout/hProcess11"/>
    <dgm:cxn modelId="{E6096B54-20CD-4BCC-84FE-58530C7F70FA}" type="presParOf" srcId="{F07E44AB-4B21-4A3C-9E70-2ECDC5DEE6E2}" destId="{AEA1451D-262D-4F16-9837-033CE614024E}" srcOrd="0" destOrd="0" presId="urn:microsoft.com/office/officeart/2005/8/layout/hProcess11"/>
    <dgm:cxn modelId="{7EEA0F5B-9F30-49D1-B394-8CEC6CA6BEDE}" type="presParOf" srcId="{F07E44AB-4B21-4A3C-9E70-2ECDC5DEE6E2}" destId="{5F2F9EC3-3A4C-4ABD-AC02-DB10F0C59FAB}" srcOrd="1" destOrd="0" presId="urn:microsoft.com/office/officeart/2005/8/layout/hProcess11"/>
    <dgm:cxn modelId="{5821BF66-A71F-4308-A5BA-FE6090936646}" type="presParOf" srcId="{5F2F9EC3-3A4C-4ABD-AC02-DB10F0C59FAB}" destId="{F957B3D3-2C11-40DB-B56E-0BCD6AE5B43B}" srcOrd="0" destOrd="0" presId="urn:microsoft.com/office/officeart/2005/8/layout/hProcess11"/>
    <dgm:cxn modelId="{95A83109-9997-4D71-9B54-739C6A69207B}" type="presParOf" srcId="{F957B3D3-2C11-40DB-B56E-0BCD6AE5B43B}" destId="{4AB50AF6-478B-48F4-839B-2082543619BB}" srcOrd="0" destOrd="0" presId="urn:microsoft.com/office/officeart/2005/8/layout/hProcess11"/>
    <dgm:cxn modelId="{489C88AA-E196-43B7-B962-69985180795A}" type="presParOf" srcId="{F957B3D3-2C11-40DB-B56E-0BCD6AE5B43B}" destId="{B49C0AEB-B200-43B4-8260-9E01F010F85A}" srcOrd="1" destOrd="0" presId="urn:microsoft.com/office/officeart/2005/8/layout/hProcess11"/>
    <dgm:cxn modelId="{5B225263-388F-497D-B880-43324DFF57EC}" type="presParOf" srcId="{F957B3D3-2C11-40DB-B56E-0BCD6AE5B43B}" destId="{57E61109-B0DD-496B-8CA8-D3BDAA6BDD97}" srcOrd="2" destOrd="0" presId="urn:microsoft.com/office/officeart/2005/8/layout/hProcess11"/>
    <dgm:cxn modelId="{54C745A1-4621-4DFF-B058-5FF4EAFAEEBF}" type="presParOf" srcId="{5F2F9EC3-3A4C-4ABD-AC02-DB10F0C59FAB}" destId="{A8908025-68C0-481E-9E8E-CFB1D5E9212A}" srcOrd="1" destOrd="0" presId="urn:microsoft.com/office/officeart/2005/8/layout/hProcess11"/>
    <dgm:cxn modelId="{3D30DDCC-63D0-4244-B96A-D25F2BD3F14E}" type="presParOf" srcId="{5F2F9EC3-3A4C-4ABD-AC02-DB10F0C59FAB}" destId="{712D59AF-9662-482A-B931-14210015F1CC}" srcOrd="2" destOrd="0" presId="urn:microsoft.com/office/officeart/2005/8/layout/hProcess11"/>
    <dgm:cxn modelId="{613DA09A-509E-4769-8F72-842E0F6DFCDE}" type="presParOf" srcId="{712D59AF-9662-482A-B931-14210015F1CC}" destId="{78131810-7A8F-4B80-8C4A-9215ACC40737}" srcOrd="0" destOrd="0" presId="urn:microsoft.com/office/officeart/2005/8/layout/hProcess11"/>
    <dgm:cxn modelId="{5C6945F4-45D3-4EAD-BB09-116B4DD70F29}" type="presParOf" srcId="{712D59AF-9662-482A-B931-14210015F1CC}" destId="{8E633F0E-5555-4554-AC81-D67A7CB38AFE}" srcOrd="1" destOrd="0" presId="urn:microsoft.com/office/officeart/2005/8/layout/hProcess11"/>
    <dgm:cxn modelId="{B97A4B72-E5E9-4D1D-840F-8B45D62F2785}" type="presParOf" srcId="{712D59AF-9662-482A-B931-14210015F1CC}" destId="{E9367F7F-6808-4C05-BC62-84676280F897}" srcOrd="2" destOrd="0" presId="urn:microsoft.com/office/officeart/2005/8/layout/hProcess11"/>
    <dgm:cxn modelId="{3BFC67C2-2E60-41E7-AF14-F618918A438D}" type="presParOf" srcId="{5F2F9EC3-3A4C-4ABD-AC02-DB10F0C59FAB}" destId="{71D737B2-B14B-4571-82B5-27CEB64E36C7}" srcOrd="3" destOrd="0" presId="urn:microsoft.com/office/officeart/2005/8/layout/hProcess11"/>
    <dgm:cxn modelId="{19AB1BEB-88BD-44DA-85B2-81495CB70172}" type="presParOf" srcId="{5F2F9EC3-3A4C-4ABD-AC02-DB10F0C59FAB}" destId="{252C9675-1F68-4D8F-8D29-8961D8007FD0}" srcOrd="4" destOrd="0" presId="urn:microsoft.com/office/officeart/2005/8/layout/hProcess11"/>
    <dgm:cxn modelId="{3CB07E39-87C8-4372-9F97-2F42D41E18FB}" type="presParOf" srcId="{252C9675-1F68-4D8F-8D29-8961D8007FD0}" destId="{A1D75389-7C70-4924-970C-398DEE92494C}" srcOrd="0" destOrd="0" presId="urn:microsoft.com/office/officeart/2005/8/layout/hProcess11"/>
    <dgm:cxn modelId="{9BDB5F42-93E5-46E6-8C88-25741083DFDA}" type="presParOf" srcId="{252C9675-1F68-4D8F-8D29-8961D8007FD0}" destId="{7B69ADF8-117C-4A10-B1F3-ED5B09878593}" srcOrd="1" destOrd="0" presId="urn:microsoft.com/office/officeart/2005/8/layout/hProcess11"/>
    <dgm:cxn modelId="{D7D4DEAF-AC52-43A7-9A0F-D1046F19369C}" type="presParOf" srcId="{252C9675-1F68-4D8F-8D29-8961D8007FD0}" destId="{A0390331-6E51-475F-8720-BF5ABBCA44EE}" srcOrd="2" destOrd="0" presId="urn:microsoft.com/office/officeart/2005/8/layout/hProcess11"/>
    <dgm:cxn modelId="{073B4C27-1AB3-48F2-A479-B2AD5AFFB21D}" type="presParOf" srcId="{5F2F9EC3-3A4C-4ABD-AC02-DB10F0C59FAB}" destId="{7F40CC51-D423-4444-983E-F7712B95B72E}" srcOrd="5" destOrd="0" presId="urn:microsoft.com/office/officeart/2005/8/layout/hProcess11"/>
    <dgm:cxn modelId="{AD49DA57-7B2C-436A-B86D-28246B3ED186}" type="presParOf" srcId="{5F2F9EC3-3A4C-4ABD-AC02-DB10F0C59FAB}" destId="{9A93FE1E-A1A3-4E2B-A003-3CD1377FCF59}" srcOrd="6" destOrd="0" presId="urn:microsoft.com/office/officeart/2005/8/layout/hProcess11"/>
    <dgm:cxn modelId="{BA03B0A9-697A-4540-B618-178866FF7C0F}" type="presParOf" srcId="{9A93FE1E-A1A3-4E2B-A003-3CD1377FCF59}" destId="{3C885AE4-A700-405F-8EE9-62EA3ACF11F9}" srcOrd="0" destOrd="0" presId="urn:microsoft.com/office/officeart/2005/8/layout/hProcess11"/>
    <dgm:cxn modelId="{173638CD-40D3-4027-949D-452E1F302751}" type="presParOf" srcId="{9A93FE1E-A1A3-4E2B-A003-3CD1377FCF59}" destId="{92C095BD-115D-42AA-BCD4-50D89BF0F62B}" srcOrd="1" destOrd="0" presId="urn:microsoft.com/office/officeart/2005/8/layout/hProcess11"/>
    <dgm:cxn modelId="{E8363DD2-3C26-44E5-B867-79B121D3151B}" type="presParOf" srcId="{9A93FE1E-A1A3-4E2B-A003-3CD1377FCF59}" destId="{D6EBC6BF-1D13-41C6-8B28-26947C40F60C}" srcOrd="2" destOrd="0" presId="urn:microsoft.com/office/officeart/2005/8/layout/hProcess11"/>
    <dgm:cxn modelId="{EEC18E80-2390-40ED-B2FC-8CF2305B8321}" type="presParOf" srcId="{5F2F9EC3-3A4C-4ABD-AC02-DB10F0C59FAB}" destId="{CA71A300-2DD9-49E1-9733-8AE8BDC6BF47}" srcOrd="7" destOrd="0" presId="urn:microsoft.com/office/officeart/2005/8/layout/hProcess11"/>
    <dgm:cxn modelId="{606E0DD6-A1EB-4930-814F-CA02159FCB84}" type="presParOf" srcId="{5F2F9EC3-3A4C-4ABD-AC02-DB10F0C59FAB}" destId="{0EDFB6D4-DFB7-4677-B986-0A89BD2CB52D}" srcOrd="8" destOrd="0" presId="urn:microsoft.com/office/officeart/2005/8/layout/hProcess11"/>
    <dgm:cxn modelId="{20D0133D-8B27-463F-A18B-48EAAAF551D5}" type="presParOf" srcId="{0EDFB6D4-DFB7-4677-B986-0A89BD2CB52D}" destId="{7E85A46A-1EB6-41FE-86EE-712A840889D8}" srcOrd="0" destOrd="0" presId="urn:microsoft.com/office/officeart/2005/8/layout/hProcess11"/>
    <dgm:cxn modelId="{FD0946B5-3CE8-4756-A2D7-330DBAFB5CE9}" type="presParOf" srcId="{0EDFB6D4-DFB7-4677-B986-0A89BD2CB52D}" destId="{D1C27D02-399C-40FA-B633-3A7AA2C68F4C}" srcOrd="1" destOrd="0" presId="urn:microsoft.com/office/officeart/2005/8/layout/hProcess11"/>
    <dgm:cxn modelId="{DAD8A213-8F83-4EDE-ACCD-9D4E1BA0DB73}" type="presParOf" srcId="{0EDFB6D4-DFB7-4677-B986-0A89BD2CB52D}" destId="{241AB669-5C0E-4957-88B0-44B05DFF1893}" srcOrd="2" destOrd="0" presId="urn:microsoft.com/office/officeart/2005/8/layout/hProcess11"/>
    <dgm:cxn modelId="{43D5472B-8757-4AC4-9487-540610F93E22}" type="presParOf" srcId="{5F2F9EC3-3A4C-4ABD-AC02-DB10F0C59FAB}" destId="{8675668E-9D08-49AB-9A99-FE83BEC1DF4C}" srcOrd="9" destOrd="0" presId="urn:microsoft.com/office/officeart/2005/8/layout/hProcess11"/>
    <dgm:cxn modelId="{96425F20-9C83-4075-AE5D-B4B43158F36E}" type="presParOf" srcId="{5F2F9EC3-3A4C-4ABD-AC02-DB10F0C59FAB}" destId="{8C37BC0E-895F-4359-8C32-B40CC822278A}" srcOrd="10" destOrd="0" presId="urn:microsoft.com/office/officeart/2005/8/layout/hProcess11"/>
    <dgm:cxn modelId="{D2D8B07C-4155-4BE1-BE84-47D8EFC6480F}" type="presParOf" srcId="{8C37BC0E-895F-4359-8C32-B40CC822278A}" destId="{6527306B-B386-44C3-B9EA-B1E6811D183E}" srcOrd="0" destOrd="0" presId="urn:microsoft.com/office/officeart/2005/8/layout/hProcess11"/>
    <dgm:cxn modelId="{F821B79C-203F-42F0-868C-C6FEB3C98702}" type="presParOf" srcId="{8C37BC0E-895F-4359-8C32-B40CC822278A}" destId="{51E8CF36-8B9C-4D55-8D94-854F8ECCB64C}" srcOrd="1" destOrd="0" presId="urn:microsoft.com/office/officeart/2005/8/layout/hProcess11"/>
    <dgm:cxn modelId="{9B00BD7D-CDC9-4849-A94E-2BB02C35F381}" type="presParOf" srcId="{8C37BC0E-895F-4359-8C32-B40CC822278A}" destId="{5FD6D2A0-F992-4BC4-A691-E9CF4012A22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1D7DF0-9AF2-47B5-92E8-B4E36A3809C7}" type="doc">
      <dgm:prSet loTypeId="urn:microsoft.com/office/officeart/2005/8/layout/cycle2" loCatId="cycle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80FE620D-3936-49F2-94BB-68288D927C45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Idea</a:t>
          </a:r>
        </a:p>
      </dgm:t>
    </dgm:pt>
    <dgm:pt modelId="{8D2C1DE7-9867-4BAA-8840-D94AA1DABC0E}" type="parTrans" cxnId="{EF48148F-18B6-4FCC-BD61-3E63E3DC61DB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52BC646C-D9AA-4883-8106-FF27A0E5B3F7}" type="sibTrans" cxnId="{EF48148F-18B6-4FCC-BD61-3E63E3DC61DB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4B392833-1D4D-4AA0-B9E4-B3FE09FB447A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Design</a:t>
          </a:r>
        </a:p>
      </dgm:t>
    </dgm:pt>
    <dgm:pt modelId="{126A1D5A-582A-4A0D-9679-757FD5CDBF28}" type="parTrans" cxnId="{F6F01559-A559-4C47-B6EF-94CAB36BD3D5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2FF6A98-D1C6-4AFB-842C-4A35C386DA46}" type="sibTrans" cxnId="{F6F01559-A559-4C47-B6EF-94CAB36BD3D5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A3869CFE-CB0D-4FBA-9D01-FC429D63E7C3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Plan</a:t>
          </a:r>
        </a:p>
      </dgm:t>
    </dgm:pt>
    <dgm:pt modelId="{3BB3D4A0-537F-47D3-9CF7-9AE90FC5692C}" type="parTrans" cxnId="{4A4DD8EE-4996-43B9-87C3-653F0730D008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321BB532-25EC-4261-8EFF-FEC17F187880}" type="sibTrans" cxnId="{4A4DD8EE-4996-43B9-87C3-653F0730D008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DCB09B1F-ED19-4B91-9B89-D7C7BD6E91BA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Fund</a:t>
          </a:r>
        </a:p>
      </dgm:t>
    </dgm:pt>
    <dgm:pt modelId="{495C879C-03E5-4B3B-AD80-F37BAF3BBE36}" type="parTrans" cxnId="{C53150F4-D756-4DBA-B8B3-9DB62164B596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9FDB4164-72E3-4D70-8D23-B4DAE1346D03}" type="sibTrans" cxnId="{C53150F4-D756-4DBA-B8B3-9DB62164B596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9F41E782-BDFE-48C7-8FCA-B37A05964110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Work </a:t>
          </a:r>
        </a:p>
      </dgm:t>
    </dgm:pt>
    <dgm:pt modelId="{8C566F55-4288-4B6D-B80B-F6BC71C221AF}" type="parTrans" cxnId="{6EC4C4D7-55AB-4407-BAF8-1A4819C9686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828384C5-5A92-496A-83FF-A671E6F5EF67}" type="sibTrans" cxnId="{6EC4C4D7-55AB-4407-BAF8-1A4819C9686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CC3B67EA-98B8-42B8-A115-62421E723D0E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Distribute</a:t>
          </a:r>
        </a:p>
      </dgm:t>
    </dgm:pt>
    <dgm:pt modelId="{491DB062-5A76-4424-8D61-67FAFDFCE6EB}" type="parTrans" cxnId="{782DCAFF-995C-4FD5-8007-8070DFEDE38E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A6D5EB22-FF66-4BFB-8BA6-8AEFC5C5355F}" type="sibTrans" cxnId="{782DCAFF-995C-4FD5-8007-8070DFEDE38E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EA310D42-C7A3-4464-A570-F7F8AA0E0758}" type="pres">
      <dgm:prSet presAssocID="{811D7DF0-9AF2-47B5-92E8-B4E36A3809C7}" presName="cycle" presStyleCnt="0">
        <dgm:presLayoutVars>
          <dgm:dir/>
          <dgm:resizeHandles val="exact"/>
        </dgm:presLayoutVars>
      </dgm:prSet>
      <dgm:spPr/>
    </dgm:pt>
    <dgm:pt modelId="{7DDE3DD8-DF91-4989-A502-5EA78B4FDE12}" type="pres">
      <dgm:prSet presAssocID="{80FE620D-3936-49F2-94BB-68288D927C45}" presName="node" presStyleLbl="node1" presStyleIdx="0" presStyleCnt="6">
        <dgm:presLayoutVars>
          <dgm:bulletEnabled val="1"/>
        </dgm:presLayoutVars>
      </dgm:prSet>
      <dgm:spPr/>
    </dgm:pt>
    <dgm:pt modelId="{070823F1-3B00-4244-A6A0-BBD0CD68A0FB}" type="pres">
      <dgm:prSet presAssocID="{52BC646C-D9AA-4883-8106-FF27A0E5B3F7}" presName="sibTrans" presStyleLbl="sibTrans2D1" presStyleIdx="0" presStyleCnt="6"/>
      <dgm:spPr/>
    </dgm:pt>
    <dgm:pt modelId="{931F141A-FA4D-4F60-A2CD-85572794B72B}" type="pres">
      <dgm:prSet presAssocID="{52BC646C-D9AA-4883-8106-FF27A0E5B3F7}" presName="connectorText" presStyleLbl="sibTrans2D1" presStyleIdx="0" presStyleCnt="6"/>
      <dgm:spPr/>
    </dgm:pt>
    <dgm:pt modelId="{A56A7E86-C714-4129-9FC9-5E933D129079}" type="pres">
      <dgm:prSet presAssocID="{4B392833-1D4D-4AA0-B9E4-B3FE09FB447A}" presName="node" presStyleLbl="node1" presStyleIdx="1" presStyleCnt="6">
        <dgm:presLayoutVars>
          <dgm:bulletEnabled val="1"/>
        </dgm:presLayoutVars>
      </dgm:prSet>
      <dgm:spPr/>
    </dgm:pt>
    <dgm:pt modelId="{D96E23A2-0D6A-47D0-88BF-E04B0EB3125F}" type="pres">
      <dgm:prSet presAssocID="{F2FF6A98-D1C6-4AFB-842C-4A35C386DA46}" presName="sibTrans" presStyleLbl="sibTrans2D1" presStyleIdx="1" presStyleCnt="6"/>
      <dgm:spPr/>
    </dgm:pt>
    <dgm:pt modelId="{EA6F7E70-7A90-454E-8B20-D43FD2ADF2B9}" type="pres">
      <dgm:prSet presAssocID="{F2FF6A98-D1C6-4AFB-842C-4A35C386DA46}" presName="connectorText" presStyleLbl="sibTrans2D1" presStyleIdx="1" presStyleCnt="6"/>
      <dgm:spPr/>
    </dgm:pt>
    <dgm:pt modelId="{F05BF881-F0A4-46BA-A921-A6A44561DFE8}" type="pres">
      <dgm:prSet presAssocID="{A3869CFE-CB0D-4FBA-9D01-FC429D63E7C3}" presName="node" presStyleLbl="node1" presStyleIdx="2" presStyleCnt="6">
        <dgm:presLayoutVars>
          <dgm:bulletEnabled val="1"/>
        </dgm:presLayoutVars>
      </dgm:prSet>
      <dgm:spPr/>
    </dgm:pt>
    <dgm:pt modelId="{3656F791-7F86-4D12-BC11-24DF16E1D6DB}" type="pres">
      <dgm:prSet presAssocID="{321BB532-25EC-4261-8EFF-FEC17F187880}" presName="sibTrans" presStyleLbl="sibTrans2D1" presStyleIdx="2" presStyleCnt="6"/>
      <dgm:spPr/>
    </dgm:pt>
    <dgm:pt modelId="{9672037E-7E5B-41B6-896B-3023EEDE340A}" type="pres">
      <dgm:prSet presAssocID="{321BB532-25EC-4261-8EFF-FEC17F187880}" presName="connectorText" presStyleLbl="sibTrans2D1" presStyleIdx="2" presStyleCnt="6"/>
      <dgm:spPr/>
    </dgm:pt>
    <dgm:pt modelId="{B4AB419E-FEDD-47E8-9292-595CBB1067F0}" type="pres">
      <dgm:prSet presAssocID="{DCB09B1F-ED19-4B91-9B89-D7C7BD6E91BA}" presName="node" presStyleLbl="node1" presStyleIdx="3" presStyleCnt="6">
        <dgm:presLayoutVars>
          <dgm:bulletEnabled val="1"/>
        </dgm:presLayoutVars>
      </dgm:prSet>
      <dgm:spPr/>
    </dgm:pt>
    <dgm:pt modelId="{30028DE1-5926-400E-BB0C-9436FAED08B4}" type="pres">
      <dgm:prSet presAssocID="{9FDB4164-72E3-4D70-8D23-B4DAE1346D03}" presName="sibTrans" presStyleLbl="sibTrans2D1" presStyleIdx="3" presStyleCnt="6"/>
      <dgm:spPr/>
    </dgm:pt>
    <dgm:pt modelId="{CF0C2FE8-BDA0-4EB4-9352-1E4BAF2E18F7}" type="pres">
      <dgm:prSet presAssocID="{9FDB4164-72E3-4D70-8D23-B4DAE1346D03}" presName="connectorText" presStyleLbl="sibTrans2D1" presStyleIdx="3" presStyleCnt="6"/>
      <dgm:spPr/>
    </dgm:pt>
    <dgm:pt modelId="{5980B985-0221-4258-B609-E3CB0186D1A1}" type="pres">
      <dgm:prSet presAssocID="{9F41E782-BDFE-48C7-8FCA-B37A05964110}" presName="node" presStyleLbl="node1" presStyleIdx="4" presStyleCnt="6">
        <dgm:presLayoutVars>
          <dgm:bulletEnabled val="1"/>
        </dgm:presLayoutVars>
      </dgm:prSet>
      <dgm:spPr/>
    </dgm:pt>
    <dgm:pt modelId="{1553549C-57A7-473D-B16B-7285662B8429}" type="pres">
      <dgm:prSet presAssocID="{828384C5-5A92-496A-83FF-A671E6F5EF67}" presName="sibTrans" presStyleLbl="sibTrans2D1" presStyleIdx="4" presStyleCnt="6"/>
      <dgm:spPr/>
    </dgm:pt>
    <dgm:pt modelId="{7A768C2B-F0CF-42A8-BE11-2DEBD00590C2}" type="pres">
      <dgm:prSet presAssocID="{828384C5-5A92-496A-83FF-A671E6F5EF67}" presName="connectorText" presStyleLbl="sibTrans2D1" presStyleIdx="4" presStyleCnt="6"/>
      <dgm:spPr/>
    </dgm:pt>
    <dgm:pt modelId="{764120F2-7F89-48DE-A7D4-DA677DAE991B}" type="pres">
      <dgm:prSet presAssocID="{CC3B67EA-98B8-42B8-A115-62421E723D0E}" presName="node" presStyleLbl="node1" presStyleIdx="5" presStyleCnt="6">
        <dgm:presLayoutVars>
          <dgm:bulletEnabled val="1"/>
        </dgm:presLayoutVars>
      </dgm:prSet>
      <dgm:spPr/>
    </dgm:pt>
    <dgm:pt modelId="{C4034F99-72B5-44D7-9A2A-62B175426D10}" type="pres">
      <dgm:prSet presAssocID="{A6D5EB22-FF66-4BFB-8BA6-8AEFC5C5355F}" presName="sibTrans" presStyleLbl="sibTrans2D1" presStyleIdx="5" presStyleCnt="6"/>
      <dgm:spPr/>
    </dgm:pt>
    <dgm:pt modelId="{D1A46C0D-6DD4-4C0B-9B89-64A636F7EB9B}" type="pres">
      <dgm:prSet presAssocID="{A6D5EB22-FF66-4BFB-8BA6-8AEFC5C5355F}" presName="connectorText" presStyleLbl="sibTrans2D1" presStyleIdx="5" presStyleCnt="6"/>
      <dgm:spPr/>
    </dgm:pt>
  </dgm:ptLst>
  <dgm:cxnLst>
    <dgm:cxn modelId="{24EF9602-A4D6-46C6-8E57-016A1A9E5D1F}" type="presOf" srcId="{9F41E782-BDFE-48C7-8FCA-B37A05964110}" destId="{5980B985-0221-4258-B609-E3CB0186D1A1}" srcOrd="0" destOrd="0" presId="urn:microsoft.com/office/officeart/2005/8/layout/cycle2"/>
    <dgm:cxn modelId="{99857B1D-DEB2-488B-AAC9-8AFD6EF8CA50}" type="presOf" srcId="{80FE620D-3936-49F2-94BB-68288D927C45}" destId="{7DDE3DD8-DF91-4989-A502-5EA78B4FDE12}" srcOrd="0" destOrd="0" presId="urn:microsoft.com/office/officeart/2005/8/layout/cycle2"/>
    <dgm:cxn modelId="{B0C6DE2C-C38D-49A3-B1D9-E1EE496125D7}" type="presOf" srcId="{CC3B67EA-98B8-42B8-A115-62421E723D0E}" destId="{764120F2-7F89-48DE-A7D4-DA677DAE991B}" srcOrd="0" destOrd="0" presId="urn:microsoft.com/office/officeart/2005/8/layout/cycle2"/>
    <dgm:cxn modelId="{C679DA33-96D1-401A-BCC5-C6EB750543DB}" type="presOf" srcId="{52BC646C-D9AA-4883-8106-FF27A0E5B3F7}" destId="{070823F1-3B00-4244-A6A0-BBD0CD68A0FB}" srcOrd="0" destOrd="0" presId="urn:microsoft.com/office/officeart/2005/8/layout/cycle2"/>
    <dgm:cxn modelId="{8CC50A34-4864-4BA1-9F84-3A792C523721}" type="presOf" srcId="{F2FF6A98-D1C6-4AFB-842C-4A35C386DA46}" destId="{EA6F7E70-7A90-454E-8B20-D43FD2ADF2B9}" srcOrd="1" destOrd="0" presId="urn:microsoft.com/office/officeart/2005/8/layout/cycle2"/>
    <dgm:cxn modelId="{4CE89E4C-2311-4EB4-96A5-E188906D256D}" type="presOf" srcId="{A6D5EB22-FF66-4BFB-8BA6-8AEFC5C5355F}" destId="{C4034F99-72B5-44D7-9A2A-62B175426D10}" srcOrd="0" destOrd="0" presId="urn:microsoft.com/office/officeart/2005/8/layout/cycle2"/>
    <dgm:cxn modelId="{9C6C2957-D5FF-4012-A317-334DA022362B}" type="presOf" srcId="{828384C5-5A92-496A-83FF-A671E6F5EF67}" destId="{7A768C2B-F0CF-42A8-BE11-2DEBD00590C2}" srcOrd="1" destOrd="0" presId="urn:microsoft.com/office/officeart/2005/8/layout/cycle2"/>
    <dgm:cxn modelId="{F6F01559-A559-4C47-B6EF-94CAB36BD3D5}" srcId="{811D7DF0-9AF2-47B5-92E8-B4E36A3809C7}" destId="{4B392833-1D4D-4AA0-B9E4-B3FE09FB447A}" srcOrd="1" destOrd="0" parTransId="{126A1D5A-582A-4A0D-9679-757FD5CDBF28}" sibTransId="{F2FF6A98-D1C6-4AFB-842C-4A35C386DA46}"/>
    <dgm:cxn modelId="{EF48148F-18B6-4FCC-BD61-3E63E3DC61DB}" srcId="{811D7DF0-9AF2-47B5-92E8-B4E36A3809C7}" destId="{80FE620D-3936-49F2-94BB-68288D927C45}" srcOrd="0" destOrd="0" parTransId="{8D2C1DE7-9867-4BAA-8840-D94AA1DABC0E}" sibTransId="{52BC646C-D9AA-4883-8106-FF27A0E5B3F7}"/>
    <dgm:cxn modelId="{64806592-B0EF-4A11-9CC6-B46CA4B8AD3B}" type="presOf" srcId="{9FDB4164-72E3-4D70-8D23-B4DAE1346D03}" destId="{30028DE1-5926-400E-BB0C-9436FAED08B4}" srcOrd="0" destOrd="0" presId="urn:microsoft.com/office/officeart/2005/8/layout/cycle2"/>
    <dgm:cxn modelId="{C3B85893-7625-49EF-971F-145B7C00ABE3}" type="presOf" srcId="{52BC646C-D9AA-4883-8106-FF27A0E5B3F7}" destId="{931F141A-FA4D-4F60-A2CD-85572794B72B}" srcOrd="1" destOrd="0" presId="urn:microsoft.com/office/officeart/2005/8/layout/cycle2"/>
    <dgm:cxn modelId="{52AF9496-B26F-4AA3-972A-AC355142AB8E}" type="presOf" srcId="{9FDB4164-72E3-4D70-8D23-B4DAE1346D03}" destId="{CF0C2FE8-BDA0-4EB4-9352-1E4BAF2E18F7}" srcOrd="1" destOrd="0" presId="urn:microsoft.com/office/officeart/2005/8/layout/cycle2"/>
    <dgm:cxn modelId="{611CA9A4-3A22-430C-97EB-5F983F695D6B}" type="presOf" srcId="{321BB532-25EC-4261-8EFF-FEC17F187880}" destId="{3656F791-7F86-4D12-BC11-24DF16E1D6DB}" srcOrd="0" destOrd="0" presId="urn:microsoft.com/office/officeart/2005/8/layout/cycle2"/>
    <dgm:cxn modelId="{15EA01A8-5551-4A30-880B-FFCC8484B2D4}" type="presOf" srcId="{811D7DF0-9AF2-47B5-92E8-B4E36A3809C7}" destId="{EA310D42-C7A3-4464-A570-F7F8AA0E0758}" srcOrd="0" destOrd="0" presId="urn:microsoft.com/office/officeart/2005/8/layout/cycle2"/>
    <dgm:cxn modelId="{FAA66AB6-4752-4485-8FE8-584D24CF4824}" type="presOf" srcId="{DCB09B1F-ED19-4B91-9B89-D7C7BD6E91BA}" destId="{B4AB419E-FEDD-47E8-9292-595CBB1067F0}" srcOrd="0" destOrd="0" presId="urn:microsoft.com/office/officeart/2005/8/layout/cycle2"/>
    <dgm:cxn modelId="{527FD0BE-0CB3-45AD-B642-FC299D270BD7}" type="presOf" srcId="{A3869CFE-CB0D-4FBA-9D01-FC429D63E7C3}" destId="{F05BF881-F0A4-46BA-A921-A6A44561DFE8}" srcOrd="0" destOrd="0" presId="urn:microsoft.com/office/officeart/2005/8/layout/cycle2"/>
    <dgm:cxn modelId="{6EC4C4D7-55AB-4407-BAF8-1A4819C9686C}" srcId="{811D7DF0-9AF2-47B5-92E8-B4E36A3809C7}" destId="{9F41E782-BDFE-48C7-8FCA-B37A05964110}" srcOrd="4" destOrd="0" parTransId="{8C566F55-4288-4B6D-B80B-F6BC71C221AF}" sibTransId="{828384C5-5A92-496A-83FF-A671E6F5EF67}"/>
    <dgm:cxn modelId="{61008BE1-10C1-4F3C-A63D-3838A0C092E4}" type="presOf" srcId="{F2FF6A98-D1C6-4AFB-842C-4A35C386DA46}" destId="{D96E23A2-0D6A-47D0-88BF-E04B0EB3125F}" srcOrd="0" destOrd="0" presId="urn:microsoft.com/office/officeart/2005/8/layout/cycle2"/>
    <dgm:cxn modelId="{A8546FE3-64A3-42AB-B8EA-8D205E4A6F9B}" type="presOf" srcId="{4B392833-1D4D-4AA0-B9E4-B3FE09FB447A}" destId="{A56A7E86-C714-4129-9FC9-5E933D129079}" srcOrd="0" destOrd="0" presId="urn:microsoft.com/office/officeart/2005/8/layout/cycle2"/>
    <dgm:cxn modelId="{4A4DD8EE-4996-43B9-87C3-653F0730D008}" srcId="{811D7DF0-9AF2-47B5-92E8-B4E36A3809C7}" destId="{A3869CFE-CB0D-4FBA-9D01-FC429D63E7C3}" srcOrd="2" destOrd="0" parTransId="{3BB3D4A0-537F-47D3-9CF7-9AE90FC5692C}" sibTransId="{321BB532-25EC-4261-8EFF-FEC17F187880}"/>
    <dgm:cxn modelId="{C53150F4-D756-4DBA-B8B3-9DB62164B596}" srcId="{811D7DF0-9AF2-47B5-92E8-B4E36A3809C7}" destId="{DCB09B1F-ED19-4B91-9B89-D7C7BD6E91BA}" srcOrd="3" destOrd="0" parTransId="{495C879C-03E5-4B3B-AD80-F37BAF3BBE36}" sibTransId="{9FDB4164-72E3-4D70-8D23-B4DAE1346D03}"/>
    <dgm:cxn modelId="{D42394F5-3624-4B64-BEC9-D96E60F26D71}" type="presOf" srcId="{321BB532-25EC-4261-8EFF-FEC17F187880}" destId="{9672037E-7E5B-41B6-896B-3023EEDE340A}" srcOrd="1" destOrd="0" presId="urn:microsoft.com/office/officeart/2005/8/layout/cycle2"/>
    <dgm:cxn modelId="{CDB41EF9-B18A-4CFD-8530-5205001B19D8}" type="presOf" srcId="{A6D5EB22-FF66-4BFB-8BA6-8AEFC5C5355F}" destId="{D1A46C0D-6DD4-4C0B-9B89-64A636F7EB9B}" srcOrd="1" destOrd="0" presId="urn:microsoft.com/office/officeart/2005/8/layout/cycle2"/>
    <dgm:cxn modelId="{EBF08AFD-78FB-4009-9C46-D7F980AB58C0}" type="presOf" srcId="{828384C5-5A92-496A-83FF-A671E6F5EF67}" destId="{1553549C-57A7-473D-B16B-7285662B8429}" srcOrd="0" destOrd="0" presId="urn:microsoft.com/office/officeart/2005/8/layout/cycle2"/>
    <dgm:cxn modelId="{782DCAFF-995C-4FD5-8007-8070DFEDE38E}" srcId="{811D7DF0-9AF2-47B5-92E8-B4E36A3809C7}" destId="{CC3B67EA-98B8-42B8-A115-62421E723D0E}" srcOrd="5" destOrd="0" parTransId="{491DB062-5A76-4424-8D61-67FAFDFCE6EB}" sibTransId="{A6D5EB22-FF66-4BFB-8BA6-8AEFC5C5355F}"/>
    <dgm:cxn modelId="{F225B540-E952-4F94-992E-8C44AB491FE7}" type="presParOf" srcId="{EA310D42-C7A3-4464-A570-F7F8AA0E0758}" destId="{7DDE3DD8-DF91-4989-A502-5EA78B4FDE12}" srcOrd="0" destOrd="0" presId="urn:microsoft.com/office/officeart/2005/8/layout/cycle2"/>
    <dgm:cxn modelId="{8C7A203B-7F4C-41B8-B639-12BD708765B4}" type="presParOf" srcId="{EA310D42-C7A3-4464-A570-F7F8AA0E0758}" destId="{070823F1-3B00-4244-A6A0-BBD0CD68A0FB}" srcOrd="1" destOrd="0" presId="urn:microsoft.com/office/officeart/2005/8/layout/cycle2"/>
    <dgm:cxn modelId="{1A208596-D019-4AA4-8D32-628DD353C1E0}" type="presParOf" srcId="{070823F1-3B00-4244-A6A0-BBD0CD68A0FB}" destId="{931F141A-FA4D-4F60-A2CD-85572794B72B}" srcOrd="0" destOrd="0" presId="urn:microsoft.com/office/officeart/2005/8/layout/cycle2"/>
    <dgm:cxn modelId="{304DBF06-DD3D-493E-B869-F62FC2D4789B}" type="presParOf" srcId="{EA310D42-C7A3-4464-A570-F7F8AA0E0758}" destId="{A56A7E86-C714-4129-9FC9-5E933D129079}" srcOrd="2" destOrd="0" presId="urn:microsoft.com/office/officeart/2005/8/layout/cycle2"/>
    <dgm:cxn modelId="{4A874B02-DD57-4DC5-BD24-0DEAA337A475}" type="presParOf" srcId="{EA310D42-C7A3-4464-A570-F7F8AA0E0758}" destId="{D96E23A2-0D6A-47D0-88BF-E04B0EB3125F}" srcOrd="3" destOrd="0" presId="urn:microsoft.com/office/officeart/2005/8/layout/cycle2"/>
    <dgm:cxn modelId="{B43157E0-0139-4023-A1BD-BDC0EFA9E908}" type="presParOf" srcId="{D96E23A2-0D6A-47D0-88BF-E04B0EB3125F}" destId="{EA6F7E70-7A90-454E-8B20-D43FD2ADF2B9}" srcOrd="0" destOrd="0" presId="urn:microsoft.com/office/officeart/2005/8/layout/cycle2"/>
    <dgm:cxn modelId="{B8F2FA57-26B0-4E78-B070-0EB30B2E755D}" type="presParOf" srcId="{EA310D42-C7A3-4464-A570-F7F8AA0E0758}" destId="{F05BF881-F0A4-46BA-A921-A6A44561DFE8}" srcOrd="4" destOrd="0" presId="urn:microsoft.com/office/officeart/2005/8/layout/cycle2"/>
    <dgm:cxn modelId="{600A0240-B0AF-4C02-9A80-3B98F22C5BDE}" type="presParOf" srcId="{EA310D42-C7A3-4464-A570-F7F8AA0E0758}" destId="{3656F791-7F86-4D12-BC11-24DF16E1D6DB}" srcOrd="5" destOrd="0" presId="urn:microsoft.com/office/officeart/2005/8/layout/cycle2"/>
    <dgm:cxn modelId="{6BD575ED-22F8-4FA2-A014-E38586C0F144}" type="presParOf" srcId="{3656F791-7F86-4D12-BC11-24DF16E1D6DB}" destId="{9672037E-7E5B-41B6-896B-3023EEDE340A}" srcOrd="0" destOrd="0" presId="urn:microsoft.com/office/officeart/2005/8/layout/cycle2"/>
    <dgm:cxn modelId="{18F5122C-54B6-4AE2-BF94-570E9626FF26}" type="presParOf" srcId="{EA310D42-C7A3-4464-A570-F7F8AA0E0758}" destId="{B4AB419E-FEDD-47E8-9292-595CBB1067F0}" srcOrd="6" destOrd="0" presId="urn:microsoft.com/office/officeart/2005/8/layout/cycle2"/>
    <dgm:cxn modelId="{B2F4BBFD-6994-4A6A-9AF6-AFEDA2B76DC8}" type="presParOf" srcId="{EA310D42-C7A3-4464-A570-F7F8AA0E0758}" destId="{30028DE1-5926-400E-BB0C-9436FAED08B4}" srcOrd="7" destOrd="0" presId="urn:microsoft.com/office/officeart/2005/8/layout/cycle2"/>
    <dgm:cxn modelId="{626CAFBE-5A0F-4A28-BF99-3BDE1613D1C5}" type="presParOf" srcId="{30028DE1-5926-400E-BB0C-9436FAED08B4}" destId="{CF0C2FE8-BDA0-4EB4-9352-1E4BAF2E18F7}" srcOrd="0" destOrd="0" presId="urn:microsoft.com/office/officeart/2005/8/layout/cycle2"/>
    <dgm:cxn modelId="{DCB0B706-AE8B-4BAD-90E2-53A34F8FAA6F}" type="presParOf" srcId="{EA310D42-C7A3-4464-A570-F7F8AA0E0758}" destId="{5980B985-0221-4258-B609-E3CB0186D1A1}" srcOrd="8" destOrd="0" presId="urn:microsoft.com/office/officeart/2005/8/layout/cycle2"/>
    <dgm:cxn modelId="{B8018FFE-AD86-4B5D-ACBC-AA225CEBE479}" type="presParOf" srcId="{EA310D42-C7A3-4464-A570-F7F8AA0E0758}" destId="{1553549C-57A7-473D-B16B-7285662B8429}" srcOrd="9" destOrd="0" presId="urn:microsoft.com/office/officeart/2005/8/layout/cycle2"/>
    <dgm:cxn modelId="{C191E80B-69E3-425F-9FEE-A5BF9E9F7183}" type="presParOf" srcId="{1553549C-57A7-473D-B16B-7285662B8429}" destId="{7A768C2B-F0CF-42A8-BE11-2DEBD00590C2}" srcOrd="0" destOrd="0" presId="urn:microsoft.com/office/officeart/2005/8/layout/cycle2"/>
    <dgm:cxn modelId="{120A936F-3951-4F3A-B67D-14C0CE7CCE80}" type="presParOf" srcId="{EA310D42-C7A3-4464-A570-F7F8AA0E0758}" destId="{764120F2-7F89-48DE-A7D4-DA677DAE991B}" srcOrd="10" destOrd="0" presId="urn:microsoft.com/office/officeart/2005/8/layout/cycle2"/>
    <dgm:cxn modelId="{8422B7C6-9584-4597-91A6-AF95AEDC9BA8}" type="presParOf" srcId="{EA310D42-C7A3-4464-A570-F7F8AA0E0758}" destId="{C4034F99-72B5-44D7-9A2A-62B175426D10}" srcOrd="11" destOrd="0" presId="urn:microsoft.com/office/officeart/2005/8/layout/cycle2"/>
    <dgm:cxn modelId="{78595944-BA14-4BA1-885B-5C3254EC8F9E}" type="presParOf" srcId="{C4034F99-72B5-44D7-9A2A-62B175426D10}" destId="{D1A46C0D-6DD4-4C0B-9B89-64A636F7EB9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8FB941-EB4F-4AC9-B9AA-3A9DF93EBDEC}" type="doc">
      <dgm:prSet loTypeId="urn:microsoft.com/office/officeart/2005/8/layout/hProcess9" loCatId="process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18184079-1A7C-49CB-9A84-C55D257D62AF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Idea</a:t>
          </a:r>
        </a:p>
      </dgm:t>
    </dgm:pt>
    <dgm:pt modelId="{F5B602FD-E038-4D07-A0F0-CE7481EDD6E7}" type="parTrans" cxnId="{A5A4BBC0-6557-4515-A862-6141212E4711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DF01E4E-ACE7-43A9-AC2C-C51CDEEC6C19}" type="sibTrans" cxnId="{A5A4BBC0-6557-4515-A862-6141212E4711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270F0681-A9F6-4251-8678-80745D1926C8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Design</a:t>
          </a:r>
        </a:p>
      </dgm:t>
    </dgm:pt>
    <dgm:pt modelId="{1BAC4741-6E74-473B-A69C-2E92CC3C04CB}" type="parTrans" cxnId="{24F48474-28A4-41F8-A8BA-992BA6CFECD4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EB2A01B2-9D56-4A45-9E07-D104C9A07D8F}" type="sibTrans" cxnId="{24F48474-28A4-41F8-A8BA-992BA6CFECD4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D4AB492E-B36C-42E8-B554-029D6F91EC97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Plan</a:t>
          </a:r>
        </a:p>
      </dgm:t>
    </dgm:pt>
    <dgm:pt modelId="{9A2C1BF4-E7A2-4757-A3FB-0DA95DFF4C65}" type="parTrans" cxnId="{E766ECC1-CAE0-4A3A-87D6-60CD58E5BEBF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5CEB1170-5845-41DF-A97E-E50C441C90B1}" type="sibTrans" cxnId="{E766ECC1-CAE0-4A3A-87D6-60CD58E5BEBF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079AE418-21AA-49B1-8CF3-527E50BFBF5C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Fund</a:t>
          </a:r>
        </a:p>
      </dgm:t>
    </dgm:pt>
    <dgm:pt modelId="{07C63194-D268-4D68-891A-D5B0CBE52A38}" type="parTrans" cxnId="{6AB38455-500E-4690-843A-1707DE172826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972DCD73-8B24-40EA-875D-04D4B5E871F4}" type="sibTrans" cxnId="{6AB38455-500E-4690-843A-1707DE172826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AB52C78A-6356-43BD-864D-D3434325BCEB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Work </a:t>
          </a:r>
        </a:p>
      </dgm:t>
    </dgm:pt>
    <dgm:pt modelId="{4A507D4B-84D5-479C-A176-8301E97ECA6A}" type="parTrans" cxnId="{84210FCB-FB6C-43FB-93E6-D1DAF5122C60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6C6694BE-A5C3-44C5-8001-378B33429797}" type="sibTrans" cxnId="{84210FCB-FB6C-43FB-93E6-D1DAF5122C60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BFD764B1-9650-46A8-9894-0896C80B4A24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Distribute</a:t>
          </a:r>
        </a:p>
      </dgm:t>
    </dgm:pt>
    <dgm:pt modelId="{50C853C3-2426-440B-A83B-11375FC56762}" type="parTrans" cxnId="{65EFDB51-8995-4591-8F1A-D4E5D2C89B43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2C63F871-29B2-4020-8F5B-066760732885}" type="sibTrans" cxnId="{65EFDB51-8995-4591-8F1A-D4E5D2C89B43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3771B5A8-4826-42C8-BBCD-F7D2EB63A3FD}" type="pres">
      <dgm:prSet presAssocID="{698FB941-EB4F-4AC9-B9AA-3A9DF93EBDEC}" presName="CompostProcess" presStyleCnt="0">
        <dgm:presLayoutVars>
          <dgm:dir/>
          <dgm:resizeHandles val="exact"/>
        </dgm:presLayoutVars>
      </dgm:prSet>
      <dgm:spPr/>
    </dgm:pt>
    <dgm:pt modelId="{DC9069E3-6926-4F4F-A2FF-1393B6EFC91B}" type="pres">
      <dgm:prSet presAssocID="{698FB941-EB4F-4AC9-B9AA-3A9DF93EBDEC}" presName="arrow" presStyleLbl="bgShp" presStyleIdx="0" presStyleCnt="1"/>
      <dgm:spPr/>
    </dgm:pt>
    <dgm:pt modelId="{CE29D4C5-E278-4672-8794-A094CF46C735}" type="pres">
      <dgm:prSet presAssocID="{698FB941-EB4F-4AC9-B9AA-3A9DF93EBDEC}" presName="linearProcess" presStyleCnt="0"/>
      <dgm:spPr/>
    </dgm:pt>
    <dgm:pt modelId="{14DC2C2F-B912-40F0-9836-23057BA3E11D}" type="pres">
      <dgm:prSet presAssocID="{18184079-1A7C-49CB-9A84-C55D257D62AF}" presName="textNode" presStyleLbl="node1" presStyleIdx="0" presStyleCnt="6">
        <dgm:presLayoutVars>
          <dgm:bulletEnabled val="1"/>
        </dgm:presLayoutVars>
      </dgm:prSet>
      <dgm:spPr/>
    </dgm:pt>
    <dgm:pt modelId="{92974BF6-7AAF-42F2-9894-DBF84878A9A9}" type="pres">
      <dgm:prSet presAssocID="{FDF01E4E-ACE7-43A9-AC2C-C51CDEEC6C19}" presName="sibTrans" presStyleCnt="0"/>
      <dgm:spPr/>
    </dgm:pt>
    <dgm:pt modelId="{898665F9-1665-4EC5-BEBF-18B3A74F46BF}" type="pres">
      <dgm:prSet presAssocID="{270F0681-A9F6-4251-8678-80745D1926C8}" presName="textNode" presStyleLbl="node1" presStyleIdx="1" presStyleCnt="6">
        <dgm:presLayoutVars>
          <dgm:bulletEnabled val="1"/>
        </dgm:presLayoutVars>
      </dgm:prSet>
      <dgm:spPr/>
    </dgm:pt>
    <dgm:pt modelId="{6200DC09-AF41-4327-8B69-335BA87D6DF6}" type="pres">
      <dgm:prSet presAssocID="{EB2A01B2-9D56-4A45-9E07-D104C9A07D8F}" presName="sibTrans" presStyleCnt="0"/>
      <dgm:spPr/>
    </dgm:pt>
    <dgm:pt modelId="{EE1A6AFE-FCF7-4678-8F40-2665DC395EDC}" type="pres">
      <dgm:prSet presAssocID="{D4AB492E-B36C-42E8-B554-029D6F91EC97}" presName="textNode" presStyleLbl="node1" presStyleIdx="2" presStyleCnt="6">
        <dgm:presLayoutVars>
          <dgm:bulletEnabled val="1"/>
        </dgm:presLayoutVars>
      </dgm:prSet>
      <dgm:spPr/>
    </dgm:pt>
    <dgm:pt modelId="{A40E719A-D0F8-4FA4-9548-084829599C60}" type="pres">
      <dgm:prSet presAssocID="{5CEB1170-5845-41DF-A97E-E50C441C90B1}" presName="sibTrans" presStyleCnt="0"/>
      <dgm:spPr/>
    </dgm:pt>
    <dgm:pt modelId="{8880F471-918A-4BF3-BAE7-27602554596D}" type="pres">
      <dgm:prSet presAssocID="{079AE418-21AA-49B1-8CF3-527E50BFBF5C}" presName="textNode" presStyleLbl="node1" presStyleIdx="3" presStyleCnt="6">
        <dgm:presLayoutVars>
          <dgm:bulletEnabled val="1"/>
        </dgm:presLayoutVars>
      </dgm:prSet>
      <dgm:spPr/>
    </dgm:pt>
    <dgm:pt modelId="{011C23EA-78B1-4722-9724-01E30B4CC16E}" type="pres">
      <dgm:prSet presAssocID="{972DCD73-8B24-40EA-875D-04D4B5E871F4}" presName="sibTrans" presStyleCnt="0"/>
      <dgm:spPr/>
    </dgm:pt>
    <dgm:pt modelId="{6787774D-F186-4E21-BBA1-3242999C3419}" type="pres">
      <dgm:prSet presAssocID="{AB52C78A-6356-43BD-864D-D3434325BCEB}" presName="textNode" presStyleLbl="node1" presStyleIdx="4" presStyleCnt="6">
        <dgm:presLayoutVars>
          <dgm:bulletEnabled val="1"/>
        </dgm:presLayoutVars>
      </dgm:prSet>
      <dgm:spPr/>
    </dgm:pt>
    <dgm:pt modelId="{ADD78BA2-83E1-4708-A73F-7B61666939D5}" type="pres">
      <dgm:prSet presAssocID="{6C6694BE-A5C3-44C5-8001-378B33429797}" presName="sibTrans" presStyleCnt="0"/>
      <dgm:spPr/>
    </dgm:pt>
    <dgm:pt modelId="{15E3BC02-F969-4591-AE67-2E94A66D4C1B}" type="pres">
      <dgm:prSet presAssocID="{BFD764B1-9650-46A8-9894-0896C80B4A24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4281DE22-81A2-4D5D-A63F-72FD12533205}" type="presOf" srcId="{BFD764B1-9650-46A8-9894-0896C80B4A24}" destId="{15E3BC02-F969-4591-AE67-2E94A66D4C1B}" srcOrd="0" destOrd="0" presId="urn:microsoft.com/office/officeart/2005/8/layout/hProcess9"/>
    <dgm:cxn modelId="{CC807639-AA26-4E66-8467-ED19280609BA}" type="presOf" srcId="{D4AB492E-B36C-42E8-B554-029D6F91EC97}" destId="{EE1A6AFE-FCF7-4678-8F40-2665DC395EDC}" srcOrd="0" destOrd="0" presId="urn:microsoft.com/office/officeart/2005/8/layout/hProcess9"/>
    <dgm:cxn modelId="{E41E1242-05F2-49ED-A13C-C42BA77FF0C7}" type="presOf" srcId="{079AE418-21AA-49B1-8CF3-527E50BFBF5C}" destId="{8880F471-918A-4BF3-BAE7-27602554596D}" srcOrd="0" destOrd="0" presId="urn:microsoft.com/office/officeart/2005/8/layout/hProcess9"/>
    <dgm:cxn modelId="{65EFDB51-8995-4591-8F1A-D4E5D2C89B43}" srcId="{698FB941-EB4F-4AC9-B9AA-3A9DF93EBDEC}" destId="{BFD764B1-9650-46A8-9894-0896C80B4A24}" srcOrd="5" destOrd="0" parTransId="{50C853C3-2426-440B-A83B-11375FC56762}" sibTransId="{2C63F871-29B2-4020-8F5B-066760732885}"/>
    <dgm:cxn modelId="{24F48474-28A4-41F8-A8BA-992BA6CFECD4}" srcId="{698FB941-EB4F-4AC9-B9AA-3A9DF93EBDEC}" destId="{270F0681-A9F6-4251-8678-80745D1926C8}" srcOrd="1" destOrd="0" parTransId="{1BAC4741-6E74-473B-A69C-2E92CC3C04CB}" sibTransId="{EB2A01B2-9D56-4A45-9E07-D104C9A07D8F}"/>
    <dgm:cxn modelId="{6AB38455-500E-4690-843A-1707DE172826}" srcId="{698FB941-EB4F-4AC9-B9AA-3A9DF93EBDEC}" destId="{079AE418-21AA-49B1-8CF3-527E50BFBF5C}" srcOrd="3" destOrd="0" parTransId="{07C63194-D268-4D68-891A-D5B0CBE52A38}" sibTransId="{972DCD73-8B24-40EA-875D-04D4B5E871F4}"/>
    <dgm:cxn modelId="{558A1758-E625-4ECE-87D8-68F22E1C86FF}" type="presOf" srcId="{270F0681-A9F6-4251-8678-80745D1926C8}" destId="{898665F9-1665-4EC5-BEBF-18B3A74F46BF}" srcOrd="0" destOrd="0" presId="urn:microsoft.com/office/officeart/2005/8/layout/hProcess9"/>
    <dgm:cxn modelId="{F0B0B88F-F540-48E7-912E-F008838768C4}" type="presOf" srcId="{AB52C78A-6356-43BD-864D-D3434325BCEB}" destId="{6787774D-F186-4E21-BBA1-3242999C3419}" srcOrd="0" destOrd="0" presId="urn:microsoft.com/office/officeart/2005/8/layout/hProcess9"/>
    <dgm:cxn modelId="{3FA68CAC-FBD8-4FBC-AE8F-3CA00289A79A}" type="presOf" srcId="{18184079-1A7C-49CB-9A84-C55D257D62AF}" destId="{14DC2C2F-B912-40F0-9836-23057BA3E11D}" srcOrd="0" destOrd="0" presId="urn:microsoft.com/office/officeart/2005/8/layout/hProcess9"/>
    <dgm:cxn modelId="{11C4C4BF-0761-42E0-A436-76E2D67325DE}" type="presOf" srcId="{698FB941-EB4F-4AC9-B9AA-3A9DF93EBDEC}" destId="{3771B5A8-4826-42C8-BBCD-F7D2EB63A3FD}" srcOrd="0" destOrd="0" presId="urn:microsoft.com/office/officeart/2005/8/layout/hProcess9"/>
    <dgm:cxn modelId="{A5A4BBC0-6557-4515-A862-6141212E4711}" srcId="{698FB941-EB4F-4AC9-B9AA-3A9DF93EBDEC}" destId="{18184079-1A7C-49CB-9A84-C55D257D62AF}" srcOrd="0" destOrd="0" parTransId="{F5B602FD-E038-4D07-A0F0-CE7481EDD6E7}" sibTransId="{FDF01E4E-ACE7-43A9-AC2C-C51CDEEC6C19}"/>
    <dgm:cxn modelId="{E766ECC1-CAE0-4A3A-87D6-60CD58E5BEBF}" srcId="{698FB941-EB4F-4AC9-B9AA-3A9DF93EBDEC}" destId="{D4AB492E-B36C-42E8-B554-029D6F91EC97}" srcOrd="2" destOrd="0" parTransId="{9A2C1BF4-E7A2-4757-A3FB-0DA95DFF4C65}" sibTransId="{5CEB1170-5845-41DF-A97E-E50C441C90B1}"/>
    <dgm:cxn modelId="{84210FCB-FB6C-43FB-93E6-D1DAF5122C60}" srcId="{698FB941-EB4F-4AC9-B9AA-3A9DF93EBDEC}" destId="{AB52C78A-6356-43BD-864D-D3434325BCEB}" srcOrd="4" destOrd="0" parTransId="{4A507D4B-84D5-479C-A176-8301E97ECA6A}" sibTransId="{6C6694BE-A5C3-44C5-8001-378B33429797}"/>
    <dgm:cxn modelId="{F9C19517-E600-44D2-A46D-3C1159F13B2F}" type="presParOf" srcId="{3771B5A8-4826-42C8-BBCD-F7D2EB63A3FD}" destId="{DC9069E3-6926-4F4F-A2FF-1393B6EFC91B}" srcOrd="0" destOrd="0" presId="urn:microsoft.com/office/officeart/2005/8/layout/hProcess9"/>
    <dgm:cxn modelId="{39E19178-A02B-47BE-9FD5-C6901CF2737A}" type="presParOf" srcId="{3771B5A8-4826-42C8-BBCD-F7D2EB63A3FD}" destId="{CE29D4C5-E278-4672-8794-A094CF46C735}" srcOrd="1" destOrd="0" presId="urn:microsoft.com/office/officeart/2005/8/layout/hProcess9"/>
    <dgm:cxn modelId="{99C2654D-17B9-498C-9C97-E951CD11F3D6}" type="presParOf" srcId="{CE29D4C5-E278-4672-8794-A094CF46C735}" destId="{14DC2C2F-B912-40F0-9836-23057BA3E11D}" srcOrd="0" destOrd="0" presId="urn:microsoft.com/office/officeart/2005/8/layout/hProcess9"/>
    <dgm:cxn modelId="{FD41E21B-425E-4C7A-90A2-2256E82568B7}" type="presParOf" srcId="{CE29D4C5-E278-4672-8794-A094CF46C735}" destId="{92974BF6-7AAF-42F2-9894-DBF84878A9A9}" srcOrd="1" destOrd="0" presId="urn:microsoft.com/office/officeart/2005/8/layout/hProcess9"/>
    <dgm:cxn modelId="{5D5A05E1-D2F6-4FAA-825B-F382DA58E76D}" type="presParOf" srcId="{CE29D4C5-E278-4672-8794-A094CF46C735}" destId="{898665F9-1665-4EC5-BEBF-18B3A74F46BF}" srcOrd="2" destOrd="0" presId="urn:microsoft.com/office/officeart/2005/8/layout/hProcess9"/>
    <dgm:cxn modelId="{7408CD1D-9ED9-418A-904E-3D08AC216D67}" type="presParOf" srcId="{CE29D4C5-E278-4672-8794-A094CF46C735}" destId="{6200DC09-AF41-4327-8B69-335BA87D6DF6}" srcOrd="3" destOrd="0" presId="urn:microsoft.com/office/officeart/2005/8/layout/hProcess9"/>
    <dgm:cxn modelId="{5B9BC25E-5480-45C8-989A-2BF3DCE929C3}" type="presParOf" srcId="{CE29D4C5-E278-4672-8794-A094CF46C735}" destId="{EE1A6AFE-FCF7-4678-8F40-2665DC395EDC}" srcOrd="4" destOrd="0" presId="urn:microsoft.com/office/officeart/2005/8/layout/hProcess9"/>
    <dgm:cxn modelId="{43027AB4-6608-4DFA-95CA-67CA7060CAEE}" type="presParOf" srcId="{CE29D4C5-E278-4672-8794-A094CF46C735}" destId="{A40E719A-D0F8-4FA4-9548-084829599C60}" srcOrd="5" destOrd="0" presId="urn:microsoft.com/office/officeart/2005/8/layout/hProcess9"/>
    <dgm:cxn modelId="{8FD5F476-DC81-4A21-AAE9-0B5DD845E2A8}" type="presParOf" srcId="{CE29D4C5-E278-4672-8794-A094CF46C735}" destId="{8880F471-918A-4BF3-BAE7-27602554596D}" srcOrd="6" destOrd="0" presId="urn:microsoft.com/office/officeart/2005/8/layout/hProcess9"/>
    <dgm:cxn modelId="{167A551A-0CE6-4054-9ADE-5CAFF3AA65FA}" type="presParOf" srcId="{CE29D4C5-E278-4672-8794-A094CF46C735}" destId="{011C23EA-78B1-4722-9724-01E30B4CC16E}" srcOrd="7" destOrd="0" presId="urn:microsoft.com/office/officeart/2005/8/layout/hProcess9"/>
    <dgm:cxn modelId="{D0022C90-4F8F-4C50-8E94-AF4BB442AC1C}" type="presParOf" srcId="{CE29D4C5-E278-4672-8794-A094CF46C735}" destId="{6787774D-F186-4E21-BBA1-3242999C3419}" srcOrd="8" destOrd="0" presId="urn:microsoft.com/office/officeart/2005/8/layout/hProcess9"/>
    <dgm:cxn modelId="{47C2176F-E063-4B80-9D08-1DC3C7FCAAA3}" type="presParOf" srcId="{CE29D4C5-E278-4672-8794-A094CF46C735}" destId="{ADD78BA2-83E1-4708-A73F-7B61666939D5}" srcOrd="9" destOrd="0" presId="urn:microsoft.com/office/officeart/2005/8/layout/hProcess9"/>
    <dgm:cxn modelId="{8DDCA669-B35E-408D-92B2-F366F59BF98A}" type="presParOf" srcId="{CE29D4C5-E278-4672-8794-A094CF46C735}" destId="{15E3BC02-F969-4591-AE67-2E94A66D4C1B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4E060B-D20C-4AF1-93DE-7355D057F4B2}" type="doc">
      <dgm:prSet loTypeId="urn:microsoft.com/office/officeart/2005/8/layout/cycle3" loCatId="cycle" qsTypeId="urn:microsoft.com/office/officeart/2005/8/quickstyle/3d6" qsCatId="3D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F66B0E9-5EC1-4999-8407-5165B9EEE61A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Idea</a:t>
          </a:r>
        </a:p>
      </dgm:t>
    </dgm:pt>
    <dgm:pt modelId="{1EDFEABC-4ED5-45BD-B560-D90FB6C13F22}" type="parTrans" cxnId="{99163B15-9CE3-4A6F-9536-1CD374833F6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C776A98-4B43-461B-95BA-6C657F411B8A}" type="sibTrans" cxnId="{99163B15-9CE3-4A6F-9536-1CD374833F6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21F5771-9D48-4B0F-992B-C112940878EE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Design</a:t>
          </a:r>
        </a:p>
      </dgm:t>
    </dgm:pt>
    <dgm:pt modelId="{3F37CBFE-A3E0-4D5E-8E54-FE6BAFEA2042}" type="parTrans" cxnId="{727A6CE3-9A6D-4D13-B54E-C30F169C88A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1630509-DD77-42D7-80C3-716D33DB8F1E}" type="sibTrans" cxnId="{727A6CE3-9A6D-4D13-B54E-C30F169C88A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36ABB4F-8D9E-4B3F-9387-8D286A6949E2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Plan</a:t>
          </a:r>
        </a:p>
      </dgm:t>
    </dgm:pt>
    <dgm:pt modelId="{BEFA0A2D-CACC-42CA-9A0C-A411ECEB81B4}" type="parTrans" cxnId="{0AFE15E6-A12F-4055-851B-DC86AEA5BF7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3FB7CCC-4EEF-4E7E-B91C-D09FBE04928E}" type="sibTrans" cxnId="{0AFE15E6-A12F-4055-851B-DC86AEA5BF7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5A4F989-CA52-482F-969B-09CF7CFA8636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Fund</a:t>
          </a:r>
        </a:p>
      </dgm:t>
    </dgm:pt>
    <dgm:pt modelId="{608985F3-1925-47E7-A64F-D32B9A6E7895}" type="parTrans" cxnId="{A0A03ECC-C6F2-4086-95D3-972161A59BB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CBBE6F8-2110-4C05-BCB2-76B2993884FF}" type="sibTrans" cxnId="{A0A03ECC-C6F2-4086-95D3-972161A59BB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455A0C5-3A96-4C38-B7FC-D799063726BC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Work </a:t>
          </a:r>
        </a:p>
      </dgm:t>
    </dgm:pt>
    <dgm:pt modelId="{F8037CE0-ACF5-4BF3-A98E-F9E4ED690E81}" type="parTrans" cxnId="{12F12BC9-BA2B-4E69-81BB-A259E125F7E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3E4F771-41A3-42C3-B6B0-B85BCE150182}" type="sibTrans" cxnId="{12F12BC9-BA2B-4E69-81BB-A259E125F7E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2DF1DDC-041B-4756-B8F0-30EC7F09A84D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Distribute</a:t>
          </a:r>
        </a:p>
      </dgm:t>
    </dgm:pt>
    <dgm:pt modelId="{848BD07C-4875-4B77-8E52-55246407CB1B}" type="parTrans" cxnId="{33114971-914E-45E4-81ED-505D26CC2F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7766B62-2BD4-4399-ACCC-4D0EC08EF229}" type="sibTrans" cxnId="{33114971-914E-45E4-81ED-505D26CC2F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4EFFA88-8B1B-4C52-BE93-17714D2BD7FB}" type="pres">
      <dgm:prSet presAssocID="{664E060B-D20C-4AF1-93DE-7355D057F4B2}" presName="Name0" presStyleCnt="0">
        <dgm:presLayoutVars>
          <dgm:dir/>
          <dgm:resizeHandles val="exact"/>
        </dgm:presLayoutVars>
      </dgm:prSet>
      <dgm:spPr/>
    </dgm:pt>
    <dgm:pt modelId="{F0056991-3943-40D5-AD28-52B3AEA03D73}" type="pres">
      <dgm:prSet presAssocID="{664E060B-D20C-4AF1-93DE-7355D057F4B2}" presName="cycle" presStyleCnt="0"/>
      <dgm:spPr/>
    </dgm:pt>
    <dgm:pt modelId="{ADE73B19-1832-46FB-9414-BB0F3694CA81}" type="pres">
      <dgm:prSet presAssocID="{0F66B0E9-5EC1-4999-8407-5165B9EEE61A}" presName="nodeFirstNode" presStyleLbl="node1" presStyleIdx="0" presStyleCnt="6">
        <dgm:presLayoutVars>
          <dgm:bulletEnabled val="1"/>
        </dgm:presLayoutVars>
      </dgm:prSet>
      <dgm:spPr/>
    </dgm:pt>
    <dgm:pt modelId="{BD5D89D4-5E54-4263-9C91-F9024FE75E33}" type="pres">
      <dgm:prSet presAssocID="{3C776A98-4B43-461B-95BA-6C657F411B8A}" presName="sibTransFirstNode" presStyleLbl="bgShp" presStyleIdx="0" presStyleCnt="1"/>
      <dgm:spPr/>
    </dgm:pt>
    <dgm:pt modelId="{08D32FE7-D333-4933-8C7D-5A8FC165192A}" type="pres">
      <dgm:prSet presAssocID="{921F5771-9D48-4B0F-992B-C112940878EE}" presName="nodeFollowingNodes" presStyleLbl="node1" presStyleIdx="1" presStyleCnt="6">
        <dgm:presLayoutVars>
          <dgm:bulletEnabled val="1"/>
        </dgm:presLayoutVars>
      </dgm:prSet>
      <dgm:spPr/>
    </dgm:pt>
    <dgm:pt modelId="{A3FE63B4-2562-4EDC-867A-0E1EB233017A}" type="pres">
      <dgm:prSet presAssocID="{136ABB4F-8D9E-4B3F-9387-8D286A6949E2}" presName="nodeFollowingNodes" presStyleLbl="node1" presStyleIdx="2" presStyleCnt="6">
        <dgm:presLayoutVars>
          <dgm:bulletEnabled val="1"/>
        </dgm:presLayoutVars>
      </dgm:prSet>
      <dgm:spPr/>
    </dgm:pt>
    <dgm:pt modelId="{2FC18116-4E99-4667-9C73-49407D1729DA}" type="pres">
      <dgm:prSet presAssocID="{A5A4F989-CA52-482F-969B-09CF7CFA8636}" presName="nodeFollowingNodes" presStyleLbl="node1" presStyleIdx="3" presStyleCnt="6">
        <dgm:presLayoutVars>
          <dgm:bulletEnabled val="1"/>
        </dgm:presLayoutVars>
      </dgm:prSet>
      <dgm:spPr/>
    </dgm:pt>
    <dgm:pt modelId="{3EBDCE48-744C-4575-9FCA-5786773E37CD}" type="pres">
      <dgm:prSet presAssocID="{A455A0C5-3A96-4C38-B7FC-D799063726BC}" presName="nodeFollowingNodes" presStyleLbl="node1" presStyleIdx="4" presStyleCnt="6">
        <dgm:presLayoutVars>
          <dgm:bulletEnabled val="1"/>
        </dgm:presLayoutVars>
      </dgm:prSet>
      <dgm:spPr/>
    </dgm:pt>
    <dgm:pt modelId="{04945C93-C038-455D-82F1-CAD5E987AF39}" type="pres">
      <dgm:prSet presAssocID="{52DF1DDC-041B-4756-B8F0-30EC7F09A84D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99163B15-9CE3-4A6F-9536-1CD374833F64}" srcId="{664E060B-D20C-4AF1-93DE-7355D057F4B2}" destId="{0F66B0E9-5EC1-4999-8407-5165B9EEE61A}" srcOrd="0" destOrd="0" parTransId="{1EDFEABC-4ED5-45BD-B560-D90FB6C13F22}" sibTransId="{3C776A98-4B43-461B-95BA-6C657F411B8A}"/>
    <dgm:cxn modelId="{4742F367-B1EB-40C7-BFD3-A1E23260FC77}" type="presOf" srcId="{52DF1DDC-041B-4756-B8F0-30EC7F09A84D}" destId="{04945C93-C038-455D-82F1-CAD5E987AF39}" srcOrd="0" destOrd="0" presId="urn:microsoft.com/office/officeart/2005/8/layout/cycle3"/>
    <dgm:cxn modelId="{6CBA9B6B-019B-4274-8B3B-3ACDBE5752A8}" type="presOf" srcId="{3C776A98-4B43-461B-95BA-6C657F411B8A}" destId="{BD5D89D4-5E54-4263-9C91-F9024FE75E33}" srcOrd="0" destOrd="0" presId="urn:microsoft.com/office/officeart/2005/8/layout/cycle3"/>
    <dgm:cxn modelId="{25F27070-68BD-41DF-B1C8-89DE74E1BFF1}" type="presOf" srcId="{136ABB4F-8D9E-4B3F-9387-8D286A6949E2}" destId="{A3FE63B4-2562-4EDC-867A-0E1EB233017A}" srcOrd="0" destOrd="0" presId="urn:microsoft.com/office/officeart/2005/8/layout/cycle3"/>
    <dgm:cxn modelId="{33114971-914E-45E4-81ED-505D26CC2FCE}" srcId="{664E060B-D20C-4AF1-93DE-7355D057F4B2}" destId="{52DF1DDC-041B-4756-B8F0-30EC7F09A84D}" srcOrd="5" destOrd="0" parTransId="{848BD07C-4875-4B77-8E52-55246407CB1B}" sibTransId="{17766B62-2BD4-4399-ACCC-4D0EC08EF229}"/>
    <dgm:cxn modelId="{420CF058-DC1B-4E94-B89A-A7DFC31CC4D8}" type="presOf" srcId="{664E060B-D20C-4AF1-93DE-7355D057F4B2}" destId="{D4EFFA88-8B1B-4C52-BE93-17714D2BD7FB}" srcOrd="0" destOrd="0" presId="urn:microsoft.com/office/officeart/2005/8/layout/cycle3"/>
    <dgm:cxn modelId="{67FE7EAF-F02D-4935-9193-A4E3497CD35B}" type="presOf" srcId="{0F66B0E9-5EC1-4999-8407-5165B9EEE61A}" destId="{ADE73B19-1832-46FB-9414-BB0F3694CA81}" srcOrd="0" destOrd="0" presId="urn:microsoft.com/office/officeart/2005/8/layout/cycle3"/>
    <dgm:cxn modelId="{1894BFB5-1953-432D-B0B4-06532C48EEE2}" type="presOf" srcId="{A5A4F989-CA52-482F-969B-09CF7CFA8636}" destId="{2FC18116-4E99-4667-9C73-49407D1729DA}" srcOrd="0" destOrd="0" presId="urn:microsoft.com/office/officeart/2005/8/layout/cycle3"/>
    <dgm:cxn modelId="{8BC0CBC4-B45A-4C00-A6AA-9F1A7A0DA8FF}" type="presOf" srcId="{A455A0C5-3A96-4C38-B7FC-D799063726BC}" destId="{3EBDCE48-744C-4575-9FCA-5786773E37CD}" srcOrd="0" destOrd="0" presId="urn:microsoft.com/office/officeart/2005/8/layout/cycle3"/>
    <dgm:cxn modelId="{CB77ACC5-B0B7-4CD9-83DD-5BC391377F14}" type="presOf" srcId="{921F5771-9D48-4B0F-992B-C112940878EE}" destId="{08D32FE7-D333-4933-8C7D-5A8FC165192A}" srcOrd="0" destOrd="0" presId="urn:microsoft.com/office/officeart/2005/8/layout/cycle3"/>
    <dgm:cxn modelId="{12F12BC9-BA2B-4E69-81BB-A259E125F7ED}" srcId="{664E060B-D20C-4AF1-93DE-7355D057F4B2}" destId="{A455A0C5-3A96-4C38-B7FC-D799063726BC}" srcOrd="4" destOrd="0" parTransId="{F8037CE0-ACF5-4BF3-A98E-F9E4ED690E81}" sibTransId="{33E4F771-41A3-42C3-B6B0-B85BCE150182}"/>
    <dgm:cxn modelId="{A0A03ECC-C6F2-4086-95D3-972161A59BB9}" srcId="{664E060B-D20C-4AF1-93DE-7355D057F4B2}" destId="{A5A4F989-CA52-482F-969B-09CF7CFA8636}" srcOrd="3" destOrd="0" parTransId="{608985F3-1925-47E7-A64F-D32B9A6E7895}" sibTransId="{3CBBE6F8-2110-4C05-BCB2-76B2993884FF}"/>
    <dgm:cxn modelId="{727A6CE3-9A6D-4D13-B54E-C30F169C88A9}" srcId="{664E060B-D20C-4AF1-93DE-7355D057F4B2}" destId="{921F5771-9D48-4B0F-992B-C112940878EE}" srcOrd="1" destOrd="0" parTransId="{3F37CBFE-A3E0-4D5E-8E54-FE6BAFEA2042}" sibTransId="{C1630509-DD77-42D7-80C3-716D33DB8F1E}"/>
    <dgm:cxn modelId="{0AFE15E6-A12F-4055-851B-DC86AEA5BF75}" srcId="{664E060B-D20C-4AF1-93DE-7355D057F4B2}" destId="{136ABB4F-8D9E-4B3F-9387-8D286A6949E2}" srcOrd="2" destOrd="0" parTransId="{BEFA0A2D-CACC-42CA-9A0C-A411ECEB81B4}" sibTransId="{F3FB7CCC-4EEF-4E7E-B91C-D09FBE04928E}"/>
    <dgm:cxn modelId="{A2ADFE81-2377-4D8C-B3C4-33F158534C31}" type="presParOf" srcId="{D4EFFA88-8B1B-4C52-BE93-17714D2BD7FB}" destId="{F0056991-3943-40D5-AD28-52B3AEA03D73}" srcOrd="0" destOrd="0" presId="urn:microsoft.com/office/officeart/2005/8/layout/cycle3"/>
    <dgm:cxn modelId="{516A86B5-CFD2-42F4-AD43-49EFACF7CE4B}" type="presParOf" srcId="{F0056991-3943-40D5-AD28-52B3AEA03D73}" destId="{ADE73B19-1832-46FB-9414-BB0F3694CA81}" srcOrd="0" destOrd="0" presId="urn:microsoft.com/office/officeart/2005/8/layout/cycle3"/>
    <dgm:cxn modelId="{7597D77A-C49F-4171-A4DA-83A6B767B1CB}" type="presParOf" srcId="{F0056991-3943-40D5-AD28-52B3AEA03D73}" destId="{BD5D89D4-5E54-4263-9C91-F9024FE75E33}" srcOrd="1" destOrd="0" presId="urn:microsoft.com/office/officeart/2005/8/layout/cycle3"/>
    <dgm:cxn modelId="{507C37E7-C69D-4B37-957F-605A2E11C98C}" type="presParOf" srcId="{F0056991-3943-40D5-AD28-52B3AEA03D73}" destId="{08D32FE7-D333-4933-8C7D-5A8FC165192A}" srcOrd="2" destOrd="0" presId="urn:microsoft.com/office/officeart/2005/8/layout/cycle3"/>
    <dgm:cxn modelId="{731DC3E4-35F1-4538-9F15-B34B54894C38}" type="presParOf" srcId="{F0056991-3943-40D5-AD28-52B3AEA03D73}" destId="{A3FE63B4-2562-4EDC-867A-0E1EB233017A}" srcOrd="3" destOrd="0" presId="urn:microsoft.com/office/officeart/2005/8/layout/cycle3"/>
    <dgm:cxn modelId="{75B9B9EC-B3A0-40F0-8791-5AA2971C6432}" type="presParOf" srcId="{F0056991-3943-40D5-AD28-52B3AEA03D73}" destId="{2FC18116-4E99-4667-9C73-49407D1729DA}" srcOrd="4" destOrd="0" presId="urn:microsoft.com/office/officeart/2005/8/layout/cycle3"/>
    <dgm:cxn modelId="{9D75C9A3-9DA4-4928-8654-7AA84D6F7F6D}" type="presParOf" srcId="{F0056991-3943-40D5-AD28-52B3AEA03D73}" destId="{3EBDCE48-744C-4575-9FCA-5786773E37CD}" srcOrd="5" destOrd="0" presId="urn:microsoft.com/office/officeart/2005/8/layout/cycle3"/>
    <dgm:cxn modelId="{4400B574-AA97-4481-9EF8-0878946FEBEA}" type="presParOf" srcId="{F0056991-3943-40D5-AD28-52B3AEA03D73}" destId="{04945C93-C038-455D-82F1-CAD5E987AF39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1451D-262D-4F16-9837-033CE614024E}">
      <dsp:nvSpPr>
        <dsp:cNvPr id="0" name=""/>
        <dsp:cNvSpPr/>
      </dsp:nvSpPr>
      <dsp:spPr>
        <a:xfrm>
          <a:off x="0" y="526297"/>
          <a:ext cx="4572000" cy="70173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50AF6-478B-48F4-839B-2082543619BB}">
      <dsp:nvSpPr>
        <dsp:cNvPr id="0" name=""/>
        <dsp:cNvSpPr/>
      </dsp:nvSpPr>
      <dsp:spPr>
        <a:xfrm>
          <a:off x="1130" y="0"/>
          <a:ext cx="658006" cy="70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Idea</a:t>
          </a:r>
        </a:p>
      </dsp:txBody>
      <dsp:txXfrm>
        <a:off x="1130" y="0"/>
        <a:ext cx="658006" cy="701730"/>
      </dsp:txXfrm>
    </dsp:sp>
    <dsp:sp modelId="{B49C0AEB-B200-43B4-8260-9E01F010F85A}">
      <dsp:nvSpPr>
        <dsp:cNvPr id="0" name=""/>
        <dsp:cNvSpPr/>
      </dsp:nvSpPr>
      <dsp:spPr>
        <a:xfrm>
          <a:off x="242417" y="789446"/>
          <a:ext cx="175432" cy="175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31810-7A8F-4B80-8C4A-9215ACC40737}">
      <dsp:nvSpPr>
        <dsp:cNvPr id="0" name=""/>
        <dsp:cNvSpPr/>
      </dsp:nvSpPr>
      <dsp:spPr>
        <a:xfrm>
          <a:off x="692036" y="1052595"/>
          <a:ext cx="658006" cy="70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Design</a:t>
          </a:r>
        </a:p>
      </dsp:txBody>
      <dsp:txXfrm>
        <a:off x="692036" y="1052595"/>
        <a:ext cx="658006" cy="701730"/>
      </dsp:txXfrm>
    </dsp:sp>
    <dsp:sp modelId="{8E633F0E-5555-4554-AC81-D67A7CB38AFE}">
      <dsp:nvSpPr>
        <dsp:cNvPr id="0" name=""/>
        <dsp:cNvSpPr/>
      </dsp:nvSpPr>
      <dsp:spPr>
        <a:xfrm>
          <a:off x="933323" y="789446"/>
          <a:ext cx="175432" cy="175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D75389-7C70-4924-970C-398DEE92494C}">
      <dsp:nvSpPr>
        <dsp:cNvPr id="0" name=""/>
        <dsp:cNvSpPr/>
      </dsp:nvSpPr>
      <dsp:spPr>
        <a:xfrm>
          <a:off x="1382943" y="0"/>
          <a:ext cx="658006" cy="70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Plan</a:t>
          </a:r>
        </a:p>
      </dsp:txBody>
      <dsp:txXfrm>
        <a:off x="1382943" y="0"/>
        <a:ext cx="658006" cy="701730"/>
      </dsp:txXfrm>
    </dsp:sp>
    <dsp:sp modelId="{7B69ADF8-117C-4A10-B1F3-ED5B09878593}">
      <dsp:nvSpPr>
        <dsp:cNvPr id="0" name=""/>
        <dsp:cNvSpPr/>
      </dsp:nvSpPr>
      <dsp:spPr>
        <a:xfrm>
          <a:off x="1624230" y="789446"/>
          <a:ext cx="175432" cy="175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885AE4-A700-405F-8EE9-62EA3ACF11F9}">
      <dsp:nvSpPr>
        <dsp:cNvPr id="0" name=""/>
        <dsp:cNvSpPr/>
      </dsp:nvSpPr>
      <dsp:spPr>
        <a:xfrm>
          <a:off x="2073850" y="1052595"/>
          <a:ext cx="658006" cy="70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Fund</a:t>
          </a:r>
        </a:p>
      </dsp:txBody>
      <dsp:txXfrm>
        <a:off x="2073850" y="1052595"/>
        <a:ext cx="658006" cy="701730"/>
      </dsp:txXfrm>
    </dsp:sp>
    <dsp:sp modelId="{92C095BD-115D-42AA-BCD4-50D89BF0F62B}">
      <dsp:nvSpPr>
        <dsp:cNvPr id="0" name=""/>
        <dsp:cNvSpPr/>
      </dsp:nvSpPr>
      <dsp:spPr>
        <a:xfrm>
          <a:off x="2315137" y="789446"/>
          <a:ext cx="175432" cy="175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5A46A-1EB6-41FE-86EE-712A840889D8}">
      <dsp:nvSpPr>
        <dsp:cNvPr id="0" name=""/>
        <dsp:cNvSpPr/>
      </dsp:nvSpPr>
      <dsp:spPr>
        <a:xfrm>
          <a:off x="2764756" y="0"/>
          <a:ext cx="658006" cy="70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Work </a:t>
          </a:r>
        </a:p>
      </dsp:txBody>
      <dsp:txXfrm>
        <a:off x="2764756" y="0"/>
        <a:ext cx="658006" cy="701730"/>
      </dsp:txXfrm>
    </dsp:sp>
    <dsp:sp modelId="{D1C27D02-399C-40FA-B633-3A7AA2C68F4C}">
      <dsp:nvSpPr>
        <dsp:cNvPr id="0" name=""/>
        <dsp:cNvSpPr/>
      </dsp:nvSpPr>
      <dsp:spPr>
        <a:xfrm>
          <a:off x="3006043" y="789446"/>
          <a:ext cx="175432" cy="175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27306B-B386-44C3-B9EA-B1E6811D183E}">
      <dsp:nvSpPr>
        <dsp:cNvPr id="0" name=""/>
        <dsp:cNvSpPr/>
      </dsp:nvSpPr>
      <dsp:spPr>
        <a:xfrm>
          <a:off x="3455663" y="1052595"/>
          <a:ext cx="658006" cy="70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Distribute</a:t>
          </a:r>
        </a:p>
      </dsp:txBody>
      <dsp:txXfrm>
        <a:off x="3455663" y="1052595"/>
        <a:ext cx="658006" cy="701730"/>
      </dsp:txXfrm>
    </dsp:sp>
    <dsp:sp modelId="{51E8CF36-8B9C-4D55-8D94-854F8ECCB64C}">
      <dsp:nvSpPr>
        <dsp:cNvPr id="0" name=""/>
        <dsp:cNvSpPr/>
      </dsp:nvSpPr>
      <dsp:spPr>
        <a:xfrm>
          <a:off x="3696950" y="789446"/>
          <a:ext cx="175432" cy="175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E3DD8-DF91-4989-A502-5EA78B4FDE12}">
      <dsp:nvSpPr>
        <dsp:cNvPr id="0" name=""/>
        <dsp:cNvSpPr/>
      </dsp:nvSpPr>
      <dsp:spPr>
        <a:xfrm>
          <a:off x="2593224" y="760"/>
          <a:ext cx="701492" cy="70149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002060"/>
              </a:solidFill>
            </a:rPr>
            <a:t>Idea</a:t>
          </a:r>
        </a:p>
      </dsp:txBody>
      <dsp:txXfrm>
        <a:off x="2695955" y="103491"/>
        <a:ext cx="496030" cy="496030"/>
      </dsp:txXfrm>
    </dsp:sp>
    <dsp:sp modelId="{070823F1-3B00-4244-A6A0-BBD0CD68A0FB}">
      <dsp:nvSpPr>
        <dsp:cNvPr id="0" name=""/>
        <dsp:cNvSpPr/>
      </dsp:nvSpPr>
      <dsp:spPr>
        <a:xfrm rot="1800000">
          <a:off x="3302241" y="493781"/>
          <a:ext cx="186382" cy="23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rgbClr val="002060"/>
            </a:solidFill>
          </a:endParaRPr>
        </a:p>
      </dsp:txBody>
      <dsp:txXfrm>
        <a:off x="3305987" y="527153"/>
        <a:ext cx="130467" cy="142051"/>
      </dsp:txXfrm>
    </dsp:sp>
    <dsp:sp modelId="{A56A7E86-C714-4129-9FC9-5E933D129079}">
      <dsp:nvSpPr>
        <dsp:cNvPr id="0" name=""/>
        <dsp:cNvSpPr/>
      </dsp:nvSpPr>
      <dsp:spPr>
        <a:xfrm>
          <a:off x="3505286" y="527339"/>
          <a:ext cx="701492" cy="701492"/>
        </a:xfrm>
        <a:prstGeom prst="ellipse">
          <a:avLst/>
        </a:prstGeom>
        <a:solidFill>
          <a:schemeClr val="accent4">
            <a:hueOff val="-497865"/>
            <a:satOff val="9846"/>
            <a:lumOff val="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002060"/>
              </a:solidFill>
            </a:rPr>
            <a:t>Design</a:t>
          </a:r>
        </a:p>
      </dsp:txBody>
      <dsp:txXfrm>
        <a:off x="3608017" y="630070"/>
        <a:ext cx="496030" cy="496030"/>
      </dsp:txXfrm>
    </dsp:sp>
    <dsp:sp modelId="{D96E23A2-0D6A-47D0-88BF-E04B0EB3125F}">
      <dsp:nvSpPr>
        <dsp:cNvPr id="0" name=""/>
        <dsp:cNvSpPr/>
      </dsp:nvSpPr>
      <dsp:spPr>
        <a:xfrm rot="5400000">
          <a:off x="3762841" y="1281013"/>
          <a:ext cx="186382" cy="23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97865"/>
            <a:satOff val="9846"/>
            <a:lumOff val="3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rgbClr val="002060"/>
            </a:solidFill>
          </a:endParaRPr>
        </a:p>
      </dsp:txBody>
      <dsp:txXfrm>
        <a:off x="3790799" y="1300407"/>
        <a:ext cx="130467" cy="142051"/>
      </dsp:txXfrm>
    </dsp:sp>
    <dsp:sp modelId="{F05BF881-F0A4-46BA-A921-A6A44561DFE8}">
      <dsp:nvSpPr>
        <dsp:cNvPr id="0" name=""/>
        <dsp:cNvSpPr/>
      </dsp:nvSpPr>
      <dsp:spPr>
        <a:xfrm>
          <a:off x="3505286" y="1580498"/>
          <a:ext cx="701492" cy="701492"/>
        </a:xfrm>
        <a:prstGeom prst="ellipse">
          <a:avLst/>
        </a:prstGeom>
        <a:solidFill>
          <a:schemeClr val="accent4">
            <a:hueOff val="-995730"/>
            <a:satOff val="19692"/>
            <a:lumOff val="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002060"/>
              </a:solidFill>
            </a:rPr>
            <a:t>Plan</a:t>
          </a:r>
        </a:p>
      </dsp:txBody>
      <dsp:txXfrm>
        <a:off x="3608017" y="1683229"/>
        <a:ext cx="496030" cy="496030"/>
      </dsp:txXfrm>
    </dsp:sp>
    <dsp:sp modelId="{3656F791-7F86-4D12-BC11-24DF16E1D6DB}">
      <dsp:nvSpPr>
        <dsp:cNvPr id="0" name=""/>
        <dsp:cNvSpPr/>
      </dsp:nvSpPr>
      <dsp:spPr>
        <a:xfrm rot="9000000">
          <a:off x="3311378" y="2073520"/>
          <a:ext cx="186382" cy="23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995730"/>
            <a:satOff val="19692"/>
            <a:lumOff val="7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rgbClr val="002060"/>
            </a:solidFill>
          </a:endParaRPr>
        </a:p>
      </dsp:txBody>
      <dsp:txXfrm rot="10800000">
        <a:off x="3363547" y="2106892"/>
        <a:ext cx="130467" cy="142051"/>
      </dsp:txXfrm>
    </dsp:sp>
    <dsp:sp modelId="{B4AB419E-FEDD-47E8-9292-595CBB1067F0}">
      <dsp:nvSpPr>
        <dsp:cNvPr id="0" name=""/>
        <dsp:cNvSpPr/>
      </dsp:nvSpPr>
      <dsp:spPr>
        <a:xfrm>
          <a:off x="2593224" y="2107077"/>
          <a:ext cx="701492" cy="701492"/>
        </a:xfrm>
        <a:prstGeom prst="ellipse">
          <a:avLst/>
        </a:prstGeom>
        <a:solidFill>
          <a:schemeClr val="accent4">
            <a:hueOff val="-1493595"/>
            <a:satOff val="29537"/>
            <a:lumOff val="115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002060"/>
              </a:solidFill>
            </a:rPr>
            <a:t>Fund</a:t>
          </a:r>
        </a:p>
      </dsp:txBody>
      <dsp:txXfrm>
        <a:off x="2695955" y="2209808"/>
        <a:ext cx="496030" cy="496030"/>
      </dsp:txXfrm>
    </dsp:sp>
    <dsp:sp modelId="{30028DE1-5926-400E-BB0C-9436FAED08B4}">
      <dsp:nvSpPr>
        <dsp:cNvPr id="0" name=""/>
        <dsp:cNvSpPr/>
      </dsp:nvSpPr>
      <dsp:spPr>
        <a:xfrm rot="12600000">
          <a:off x="2399316" y="2078795"/>
          <a:ext cx="186382" cy="23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493595"/>
            <a:satOff val="29537"/>
            <a:lumOff val="115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rgbClr val="002060"/>
            </a:solidFill>
          </a:endParaRPr>
        </a:p>
      </dsp:txBody>
      <dsp:txXfrm rot="10800000">
        <a:off x="2451485" y="2140125"/>
        <a:ext cx="130467" cy="142051"/>
      </dsp:txXfrm>
    </dsp:sp>
    <dsp:sp modelId="{5980B985-0221-4258-B609-E3CB0186D1A1}">
      <dsp:nvSpPr>
        <dsp:cNvPr id="0" name=""/>
        <dsp:cNvSpPr/>
      </dsp:nvSpPr>
      <dsp:spPr>
        <a:xfrm>
          <a:off x="1681161" y="1580498"/>
          <a:ext cx="701492" cy="701492"/>
        </a:xfrm>
        <a:prstGeom prst="ellipse">
          <a:avLst/>
        </a:prstGeom>
        <a:solidFill>
          <a:schemeClr val="accent4">
            <a:hueOff val="-1991460"/>
            <a:satOff val="39383"/>
            <a:lumOff val="153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002060"/>
              </a:solidFill>
            </a:rPr>
            <a:t>Work </a:t>
          </a:r>
        </a:p>
      </dsp:txBody>
      <dsp:txXfrm>
        <a:off x="1783892" y="1683229"/>
        <a:ext cx="496030" cy="496030"/>
      </dsp:txXfrm>
    </dsp:sp>
    <dsp:sp modelId="{1553549C-57A7-473D-B16B-7285662B8429}">
      <dsp:nvSpPr>
        <dsp:cNvPr id="0" name=""/>
        <dsp:cNvSpPr/>
      </dsp:nvSpPr>
      <dsp:spPr>
        <a:xfrm rot="16200000">
          <a:off x="1938716" y="1291563"/>
          <a:ext cx="186382" cy="23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991460"/>
            <a:satOff val="39383"/>
            <a:lumOff val="153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rgbClr val="002060"/>
            </a:solidFill>
          </a:endParaRPr>
        </a:p>
      </dsp:txBody>
      <dsp:txXfrm>
        <a:off x="1966674" y="1366872"/>
        <a:ext cx="130467" cy="142051"/>
      </dsp:txXfrm>
    </dsp:sp>
    <dsp:sp modelId="{764120F2-7F89-48DE-A7D4-DA677DAE991B}">
      <dsp:nvSpPr>
        <dsp:cNvPr id="0" name=""/>
        <dsp:cNvSpPr/>
      </dsp:nvSpPr>
      <dsp:spPr>
        <a:xfrm>
          <a:off x="1681161" y="527339"/>
          <a:ext cx="701492" cy="701492"/>
        </a:xfrm>
        <a:prstGeom prst="ellipse">
          <a:avLst/>
        </a:prstGeom>
        <a:solidFill>
          <a:schemeClr val="accent4">
            <a:hueOff val="-2489325"/>
            <a:satOff val="49229"/>
            <a:lumOff val="192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002060"/>
              </a:solidFill>
            </a:rPr>
            <a:t>Distribute</a:t>
          </a:r>
        </a:p>
      </dsp:txBody>
      <dsp:txXfrm>
        <a:off x="1783892" y="630070"/>
        <a:ext cx="496030" cy="496030"/>
      </dsp:txXfrm>
    </dsp:sp>
    <dsp:sp modelId="{C4034F99-72B5-44D7-9A2A-62B175426D10}">
      <dsp:nvSpPr>
        <dsp:cNvPr id="0" name=""/>
        <dsp:cNvSpPr/>
      </dsp:nvSpPr>
      <dsp:spPr>
        <a:xfrm rot="19800000">
          <a:off x="2390179" y="499056"/>
          <a:ext cx="186382" cy="23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489325"/>
            <a:satOff val="49229"/>
            <a:lumOff val="192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rgbClr val="002060"/>
            </a:solidFill>
          </a:endParaRPr>
        </a:p>
      </dsp:txBody>
      <dsp:txXfrm>
        <a:off x="2393925" y="560386"/>
        <a:ext cx="130467" cy="1420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069E3-6926-4F4F-A2FF-1393B6EFC91B}">
      <dsp:nvSpPr>
        <dsp:cNvPr id="0" name=""/>
        <dsp:cNvSpPr/>
      </dsp:nvSpPr>
      <dsp:spPr>
        <a:xfrm>
          <a:off x="378979" y="0"/>
          <a:ext cx="4295095" cy="1754326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DC2C2F-B912-40F0-9836-23057BA3E11D}">
      <dsp:nvSpPr>
        <dsp:cNvPr id="0" name=""/>
        <dsp:cNvSpPr/>
      </dsp:nvSpPr>
      <dsp:spPr>
        <a:xfrm>
          <a:off x="2559" y="526297"/>
          <a:ext cx="763602" cy="7017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02060"/>
              </a:solidFill>
            </a:rPr>
            <a:t>Idea</a:t>
          </a:r>
        </a:p>
      </dsp:txBody>
      <dsp:txXfrm>
        <a:off x="36815" y="560553"/>
        <a:ext cx="695090" cy="633218"/>
      </dsp:txXfrm>
    </dsp:sp>
    <dsp:sp modelId="{898665F9-1665-4EC5-BEBF-18B3A74F46BF}">
      <dsp:nvSpPr>
        <dsp:cNvPr id="0" name=""/>
        <dsp:cNvSpPr/>
      </dsp:nvSpPr>
      <dsp:spPr>
        <a:xfrm>
          <a:off x="859426" y="526297"/>
          <a:ext cx="763602" cy="7017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02060"/>
              </a:solidFill>
            </a:rPr>
            <a:t>Design</a:t>
          </a:r>
        </a:p>
      </dsp:txBody>
      <dsp:txXfrm>
        <a:off x="893682" y="560553"/>
        <a:ext cx="695090" cy="633218"/>
      </dsp:txXfrm>
    </dsp:sp>
    <dsp:sp modelId="{EE1A6AFE-FCF7-4678-8F40-2665DC395EDC}">
      <dsp:nvSpPr>
        <dsp:cNvPr id="0" name=""/>
        <dsp:cNvSpPr/>
      </dsp:nvSpPr>
      <dsp:spPr>
        <a:xfrm>
          <a:off x="1716292" y="526297"/>
          <a:ext cx="763602" cy="7017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02060"/>
              </a:solidFill>
            </a:rPr>
            <a:t>Plan</a:t>
          </a:r>
        </a:p>
      </dsp:txBody>
      <dsp:txXfrm>
        <a:off x="1750548" y="560553"/>
        <a:ext cx="695090" cy="633218"/>
      </dsp:txXfrm>
    </dsp:sp>
    <dsp:sp modelId="{8880F471-918A-4BF3-BAE7-27602554596D}">
      <dsp:nvSpPr>
        <dsp:cNvPr id="0" name=""/>
        <dsp:cNvSpPr/>
      </dsp:nvSpPr>
      <dsp:spPr>
        <a:xfrm>
          <a:off x="2573159" y="526297"/>
          <a:ext cx="763602" cy="7017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02060"/>
              </a:solidFill>
            </a:rPr>
            <a:t>Fund</a:t>
          </a:r>
        </a:p>
      </dsp:txBody>
      <dsp:txXfrm>
        <a:off x="2607415" y="560553"/>
        <a:ext cx="695090" cy="633218"/>
      </dsp:txXfrm>
    </dsp:sp>
    <dsp:sp modelId="{6787774D-F186-4E21-BBA1-3242999C3419}">
      <dsp:nvSpPr>
        <dsp:cNvPr id="0" name=""/>
        <dsp:cNvSpPr/>
      </dsp:nvSpPr>
      <dsp:spPr>
        <a:xfrm>
          <a:off x="3430025" y="526297"/>
          <a:ext cx="763602" cy="7017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02060"/>
              </a:solidFill>
            </a:rPr>
            <a:t>Work </a:t>
          </a:r>
        </a:p>
      </dsp:txBody>
      <dsp:txXfrm>
        <a:off x="3464281" y="560553"/>
        <a:ext cx="695090" cy="633218"/>
      </dsp:txXfrm>
    </dsp:sp>
    <dsp:sp modelId="{15E3BC02-F969-4591-AE67-2E94A66D4C1B}">
      <dsp:nvSpPr>
        <dsp:cNvPr id="0" name=""/>
        <dsp:cNvSpPr/>
      </dsp:nvSpPr>
      <dsp:spPr>
        <a:xfrm>
          <a:off x="4286892" y="526297"/>
          <a:ext cx="763602" cy="7017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02060"/>
              </a:solidFill>
            </a:rPr>
            <a:t>Distribute</a:t>
          </a:r>
        </a:p>
      </dsp:txBody>
      <dsp:txXfrm>
        <a:off x="4321148" y="560553"/>
        <a:ext cx="695090" cy="6332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D89D4-5E54-4263-9C91-F9024FE75E33}">
      <dsp:nvSpPr>
        <dsp:cNvPr id="0" name=""/>
        <dsp:cNvSpPr/>
      </dsp:nvSpPr>
      <dsp:spPr>
        <a:xfrm>
          <a:off x="1139881" y="-2326"/>
          <a:ext cx="2292236" cy="2292236"/>
        </a:xfrm>
        <a:prstGeom prst="circularArrow">
          <a:avLst>
            <a:gd name="adj1" fmla="val 5274"/>
            <a:gd name="adj2" fmla="val 312630"/>
            <a:gd name="adj3" fmla="val 14308605"/>
            <a:gd name="adj4" fmla="val 17080080"/>
            <a:gd name="adj5" fmla="val 547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73B19-1832-46FB-9414-BB0F3694CA81}">
      <dsp:nvSpPr>
        <dsp:cNvPr id="0" name=""/>
        <dsp:cNvSpPr/>
      </dsp:nvSpPr>
      <dsp:spPr>
        <a:xfrm>
          <a:off x="1870211" y="1309"/>
          <a:ext cx="831577" cy="41578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bg1"/>
              </a:solidFill>
            </a:rPr>
            <a:t>Idea</a:t>
          </a:r>
        </a:p>
      </dsp:txBody>
      <dsp:txXfrm>
        <a:off x="1890508" y="21606"/>
        <a:ext cx="790983" cy="375194"/>
      </dsp:txXfrm>
    </dsp:sp>
    <dsp:sp modelId="{08D32FE7-D333-4933-8C7D-5A8FC165192A}">
      <dsp:nvSpPr>
        <dsp:cNvPr id="0" name=""/>
        <dsp:cNvSpPr/>
      </dsp:nvSpPr>
      <dsp:spPr>
        <a:xfrm>
          <a:off x="2675539" y="466266"/>
          <a:ext cx="831577" cy="415788"/>
        </a:xfrm>
        <a:prstGeom prst="roundRect">
          <a:avLst/>
        </a:prstGeom>
        <a:solidFill>
          <a:schemeClr val="accent5">
            <a:hueOff val="-155906"/>
            <a:satOff val="1594"/>
            <a:lumOff val="-863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bg1"/>
              </a:solidFill>
            </a:rPr>
            <a:t>Design</a:t>
          </a:r>
        </a:p>
      </dsp:txBody>
      <dsp:txXfrm>
        <a:off x="2695836" y="486563"/>
        <a:ext cx="790983" cy="375194"/>
      </dsp:txXfrm>
    </dsp:sp>
    <dsp:sp modelId="{A3FE63B4-2562-4EDC-867A-0E1EB233017A}">
      <dsp:nvSpPr>
        <dsp:cNvPr id="0" name=""/>
        <dsp:cNvSpPr/>
      </dsp:nvSpPr>
      <dsp:spPr>
        <a:xfrm>
          <a:off x="2675539" y="1396179"/>
          <a:ext cx="831577" cy="415788"/>
        </a:xfrm>
        <a:prstGeom prst="roundRect">
          <a:avLst/>
        </a:prstGeom>
        <a:solidFill>
          <a:schemeClr val="accent5">
            <a:hueOff val="-311813"/>
            <a:satOff val="3188"/>
            <a:lumOff val="-1726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bg1"/>
              </a:solidFill>
            </a:rPr>
            <a:t>Plan</a:t>
          </a:r>
        </a:p>
      </dsp:txBody>
      <dsp:txXfrm>
        <a:off x="2695836" y="1416476"/>
        <a:ext cx="790983" cy="375194"/>
      </dsp:txXfrm>
    </dsp:sp>
    <dsp:sp modelId="{2FC18116-4E99-4667-9C73-49407D1729DA}">
      <dsp:nvSpPr>
        <dsp:cNvPr id="0" name=""/>
        <dsp:cNvSpPr/>
      </dsp:nvSpPr>
      <dsp:spPr>
        <a:xfrm>
          <a:off x="1870211" y="1861136"/>
          <a:ext cx="831577" cy="415788"/>
        </a:xfrm>
        <a:prstGeom prst="roundRect">
          <a:avLst/>
        </a:prstGeom>
        <a:solidFill>
          <a:schemeClr val="accent5">
            <a:hueOff val="-467719"/>
            <a:satOff val="4781"/>
            <a:lumOff val="-2588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bg1"/>
              </a:solidFill>
            </a:rPr>
            <a:t>Fund</a:t>
          </a:r>
        </a:p>
      </dsp:txBody>
      <dsp:txXfrm>
        <a:off x="1890508" y="1881433"/>
        <a:ext cx="790983" cy="375194"/>
      </dsp:txXfrm>
    </dsp:sp>
    <dsp:sp modelId="{3EBDCE48-744C-4575-9FCA-5786773E37CD}">
      <dsp:nvSpPr>
        <dsp:cNvPr id="0" name=""/>
        <dsp:cNvSpPr/>
      </dsp:nvSpPr>
      <dsp:spPr>
        <a:xfrm>
          <a:off x="1064882" y="1396179"/>
          <a:ext cx="831577" cy="415788"/>
        </a:xfrm>
        <a:prstGeom prst="roundRect">
          <a:avLst/>
        </a:prstGeom>
        <a:solidFill>
          <a:schemeClr val="accent5">
            <a:hueOff val="-623626"/>
            <a:satOff val="6375"/>
            <a:lumOff val="-3451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bg1"/>
              </a:solidFill>
            </a:rPr>
            <a:t>Work </a:t>
          </a:r>
        </a:p>
      </dsp:txBody>
      <dsp:txXfrm>
        <a:off x="1085179" y="1416476"/>
        <a:ext cx="790983" cy="375194"/>
      </dsp:txXfrm>
    </dsp:sp>
    <dsp:sp modelId="{04945C93-C038-455D-82F1-CAD5E987AF39}">
      <dsp:nvSpPr>
        <dsp:cNvPr id="0" name=""/>
        <dsp:cNvSpPr/>
      </dsp:nvSpPr>
      <dsp:spPr>
        <a:xfrm>
          <a:off x="1064882" y="466266"/>
          <a:ext cx="831577" cy="415788"/>
        </a:xfrm>
        <a:prstGeom prst="roundRect">
          <a:avLst/>
        </a:prstGeom>
        <a:solidFill>
          <a:schemeClr val="accent5">
            <a:hueOff val="-779532"/>
            <a:satOff val="7969"/>
            <a:lumOff val="-4314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bg1"/>
              </a:solidFill>
            </a:rPr>
            <a:t>Distribute</a:t>
          </a:r>
        </a:p>
      </dsp:txBody>
      <dsp:txXfrm>
        <a:off x="1085179" y="486563"/>
        <a:ext cx="790983" cy="375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80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ChrisAnderson_GreatTEDTalk_2016V-480p-es.mp4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ChrisAnderson_GreatTEDTalk_2016V-480p-es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mp"/><Relationship Id="rId4" Type="http://schemas.openxmlformats.org/officeDocument/2006/relationships/image" Target="../media/image2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mp"/><Relationship Id="rId4" Type="http://schemas.openxmlformats.org/officeDocument/2006/relationships/image" Target="../media/image2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40.pn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781175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Briefing and PowerPoint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883" y="2810479"/>
            <a:ext cx="8094427" cy="85507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Making it easy for your audience to get your message.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547955" y="5676991"/>
            <a:ext cx="2697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993322" y="5676991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24 October 2025</a:t>
            </a:r>
          </a:p>
        </p:txBody>
      </p:sp>
    </p:spTree>
    <p:extLst>
      <p:ext uri="{BB962C8B-B14F-4D97-AF65-F5344CB8AC3E}">
        <p14:creationId xmlns:p14="http://schemas.microsoft.com/office/powerpoint/2010/main" val="215369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CF67401-44CC-F251-B4EF-1F21DD07E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lines on it&#10;&#10;AI-generated content may be incorrect.">
            <a:extLst>
              <a:ext uri="{FF2B5EF4-FFF2-40B4-BE49-F238E27FC236}">
                <a16:creationId xmlns:a16="http://schemas.microsoft.com/office/drawing/2014/main" id="{F9290643-C327-4A3B-B8D6-E427F2781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1" y="1075170"/>
            <a:ext cx="3878400" cy="5212080"/>
          </a:xfrm>
          <a:prstGeom prst="rect">
            <a:avLst/>
          </a:prstGeom>
        </p:spPr>
      </p:pic>
      <p:pic>
        <p:nvPicPr>
          <p:cNvPr id="7" name="Picture 6" descr="A screenshot of a notebook&#10;&#10;AI-generated content may be incorrect.">
            <a:extLst>
              <a:ext uri="{FF2B5EF4-FFF2-40B4-BE49-F238E27FC236}">
                <a16:creationId xmlns:a16="http://schemas.microsoft.com/office/drawing/2014/main" id="{0849B0F4-1BB6-330F-2D78-FD815DE10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75170"/>
            <a:ext cx="4036972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296C1F-4F59-C0E2-E60C-F55F9434C262}"/>
              </a:ext>
            </a:extLst>
          </p:cNvPr>
          <p:cNvSpPr txBox="1"/>
          <p:nvPr/>
        </p:nvSpPr>
        <p:spPr>
          <a:xfrm>
            <a:off x="580031" y="423081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One way of doing 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A3D58-2935-3020-C047-490B828FC45C}"/>
              </a:ext>
            </a:extLst>
          </p:cNvPr>
          <p:cNvSpPr txBox="1"/>
          <p:nvPr/>
        </p:nvSpPr>
        <p:spPr>
          <a:xfrm>
            <a:off x="1214652" y="2326943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BLUF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C9F316-4084-DA68-EA34-765C014470E7}"/>
              </a:ext>
            </a:extLst>
          </p:cNvPr>
          <p:cNvSpPr txBox="1"/>
          <p:nvPr/>
        </p:nvSpPr>
        <p:spPr>
          <a:xfrm>
            <a:off x="1214652" y="2936543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9E7A9E-11FB-6F6C-2A6A-DCFA643C0A9C}"/>
              </a:ext>
            </a:extLst>
          </p:cNvPr>
          <p:cNvSpPr txBox="1"/>
          <p:nvPr/>
        </p:nvSpPr>
        <p:spPr>
          <a:xfrm>
            <a:off x="1214651" y="4372982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4368DB-5BD6-555E-4155-BA566766DE6D}"/>
              </a:ext>
            </a:extLst>
          </p:cNvPr>
          <p:cNvSpPr txBox="1"/>
          <p:nvPr/>
        </p:nvSpPr>
        <p:spPr>
          <a:xfrm>
            <a:off x="1247050" y="5778714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48F0D0-82A5-B1CB-36E6-00110C29861D}"/>
              </a:ext>
            </a:extLst>
          </p:cNvPr>
          <p:cNvSpPr txBox="1"/>
          <p:nvPr/>
        </p:nvSpPr>
        <p:spPr>
          <a:xfrm>
            <a:off x="5093052" y="2468880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89DB92-F417-46AD-865C-891BCA02C121}"/>
              </a:ext>
            </a:extLst>
          </p:cNvPr>
          <p:cNvSpPr txBox="1"/>
          <p:nvPr/>
        </p:nvSpPr>
        <p:spPr>
          <a:xfrm>
            <a:off x="5093052" y="4019770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</p:spTree>
    <p:extLst>
      <p:ext uri="{BB962C8B-B14F-4D97-AF65-F5344CB8AC3E}">
        <p14:creationId xmlns:p14="http://schemas.microsoft.com/office/powerpoint/2010/main" val="33273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15A091E-E671-1F7F-EFAA-CC8944307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t="14428" r="4627" b="6368"/>
          <a:stretch/>
        </p:blipFill>
        <p:spPr>
          <a:xfrm>
            <a:off x="212071" y="2137084"/>
            <a:ext cx="5321210" cy="3474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8E01CD-3404-F2DE-8B28-AD87EDBA331B}"/>
              </a:ext>
            </a:extLst>
          </p:cNvPr>
          <p:cNvSpPr txBox="1"/>
          <p:nvPr/>
        </p:nvSpPr>
        <p:spPr>
          <a:xfrm>
            <a:off x="621537" y="722976"/>
            <a:ext cx="2730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Presentation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3B18D-9FCE-009B-FE07-DA16AEB57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8766" y="2137084"/>
            <a:ext cx="3467584" cy="346758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48AAB0E7-8858-FC53-5037-7218F0EE3591}"/>
              </a:ext>
            </a:extLst>
          </p:cNvPr>
          <p:cNvSpPr/>
          <p:nvPr/>
        </p:nvSpPr>
        <p:spPr>
          <a:xfrm>
            <a:off x="5628911" y="2382253"/>
            <a:ext cx="626887" cy="3474720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7B133A-47EC-F15B-67BB-4BA971038EC3}"/>
              </a:ext>
            </a:extLst>
          </p:cNvPr>
          <p:cNvGrpSpPr/>
          <p:nvPr/>
        </p:nvGrpSpPr>
        <p:grpSpPr>
          <a:xfrm>
            <a:off x="5792229" y="499455"/>
            <a:ext cx="2287245" cy="1136057"/>
            <a:chOff x="5942354" y="878442"/>
            <a:chExt cx="2287245" cy="1136057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9AF401B4-950F-DF2A-5AB6-CB900CC0F9A5}"/>
                </a:ext>
              </a:extLst>
            </p:cNvPr>
            <p:cNvSpPr/>
            <p:nvPr/>
          </p:nvSpPr>
          <p:spPr>
            <a:xfrm>
              <a:off x="5942354" y="878442"/>
              <a:ext cx="2287245" cy="1136057"/>
            </a:xfrm>
            <a:prstGeom prst="wedgeEllipseCallout">
              <a:avLst>
                <a:gd name="adj1" fmla="val 15583"/>
                <a:gd name="adj2" fmla="val 7195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2854F8-1604-9BD2-D7F1-3B72523B5F15}"/>
                </a:ext>
              </a:extLst>
            </p:cNvPr>
            <p:cNvSpPr txBox="1"/>
            <p:nvPr/>
          </p:nvSpPr>
          <p:spPr>
            <a:xfrm>
              <a:off x="6235422" y="1239327"/>
              <a:ext cx="1701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I’m brilliant!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196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10C8650-827F-5990-D2B5-9BD354120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532FDE9-D7B8-23EC-E767-F8095EF1B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t="14428" r="4627" b="6368"/>
          <a:stretch/>
        </p:blipFill>
        <p:spPr>
          <a:xfrm>
            <a:off x="212071" y="2137084"/>
            <a:ext cx="5321210" cy="3474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FEE1A5-11CA-A3E8-1D6E-9BB7563AB0D9}"/>
              </a:ext>
            </a:extLst>
          </p:cNvPr>
          <p:cNvSpPr txBox="1"/>
          <p:nvPr/>
        </p:nvSpPr>
        <p:spPr>
          <a:xfrm>
            <a:off x="1064526" y="1112292"/>
            <a:ext cx="2730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Presentation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89FF1D-9CB7-6354-44A9-D3161EDF3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8766" y="2137084"/>
            <a:ext cx="3467584" cy="346758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75E71AD-8188-7FD6-147A-FF76D27F03DB}"/>
              </a:ext>
            </a:extLst>
          </p:cNvPr>
          <p:cNvSpPr/>
          <p:nvPr/>
        </p:nvSpPr>
        <p:spPr>
          <a:xfrm>
            <a:off x="5628911" y="2382253"/>
            <a:ext cx="626887" cy="3474720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3D8BF3-54D3-45C0-0D1A-DDA3221038FF}"/>
              </a:ext>
            </a:extLst>
          </p:cNvPr>
          <p:cNvGrpSpPr/>
          <p:nvPr/>
        </p:nvGrpSpPr>
        <p:grpSpPr>
          <a:xfrm>
            <a:off x="5792229" y="499455"/>
            <a:ext cx="2287245" cy="1136057"/>
            <a:chOff x="5942354" y="878442"/>
            <a:chExt cx="2287245" cy="1136057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ACAD1E3E-1E12-AC21-EF35-773824623E45}"/>
                </a:ext>
              </a:extLst>
            </p:cNvPr>
            <p:cNvSpPr/>
            <p:nvPr/>
          </p:nvSpPr>
          <p:spPr>
            <a:xfrm>
              <a:off x="5942354" y="878442"/>
              <a:ext cx="2287245" cy="1136057"/>
            </a:xfrm>
            <a:prstGeom prst="wedgeEllipseCallout">
              <a:avLst>
                <a:gd name="adj1" fmla="val 15583"/>
                <a:gd name="adj2" fmla="val 7195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62188B-B53F-C5AE-7846-406EA174E9EF}"/>
                </a:ext>
              </a:extLst>
            </p:cNvPr>
            <p:cNvSpPr txBox="1"/>
            <p:nvPr/>
          </p:nvSpPr>
          <p:spPr>
            <a:xfrm>
              <a:off x="6235422" y="1239327"/>
              <a:ext cx="1701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I’m brilliant!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562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6E7831D-F783-8012-4F07-9A9E08AF5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B107999-7A21-652A-B6F5-7D7650EF3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t="14428" r="4627" b="6368"/>
          <a:stretch/>
        </p:blipFill>
        <p:spPr>
          <a:xfrm>
            <a:off x="-5394815" y="2286358"/>
            <a:ext cx="5321210" cy="3474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699290-CF8A-F012-1A15-8B3D0B56608D}"/>
              </a:ext>
            </a:extLst>
          </p:cNvPr>
          <p:cNvSpPr txBox="1"/>
          <p:nvPr/>
        </p:nvSpPr>
        <p:spPr>
          <a:xfrm>
            <a:off x="1064526" y="1112292"/>
            <a:ext cx="2730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Presentation</a:t>
            </a:r>
          </a:p>
        </p:txBody>
      </p:sp>
      <p:pic>
        <p:nvPicPr>
          <p:cNvPr id="7" name="Picture 6" descr="A cartoon of a person speaking into a microphone&#10;&#10;AI-generated content may be incorrect.">
            <a:extLst>
              <a:ext uri="{FF2B5EF4-FFF2-40B4-BE49-F238E27FC236}">
                <a16:creationId xmlns:a16="http://schemas.microsoft.com/office/drawing/2014/main" id="{992C3761-2286-481F-4C79-7B1F9807B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391" y="2015918"/>
            <a:ext cx="347472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50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6818D-2401-117D-6C1E-72AEFDE4D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7CC14A-5C59-1ABC-1B05-B1E2BABF9FA5}"/>
              </a:ext>
            </a:extLst>
          </p:cNvPr>
          <p:cNvSpPr txBox="1"/>
          <p:nvPr/>
        </p:nvSpPr>
        <p:spPr>
          <a:xfrm>
            <a:off x="621537" y="2115056"/>
            <a:ext cx="2772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“It’s as easy as …”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FA4F17-7F8C-577A-C691-A64486F7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935" y="2676618"/>
            <a:ext cx="3200900" cy="29880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A49E9C-186B-F1DC-6CA1-0113D57682CC}"/>
              </a:ext>
            </a:extLst>
          </p:cNvPr>
          <p:cNvSpPr txBox="1"/>
          <p:nvPr/>
        </p:nvSpPr>
        <p:spPr>
          <a:xfrm>
            <a:off x="1356027" y="3436780"/>
            <a:ext cx="543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49312-4622-FBC2-A464-DC56B6FC1FD1}"/>
              </a:ext>
            </a:extLst>
          </p:cNvPr>
          <p:cNvSpPr txBox="1"/>
          <p:nvPr/>
        </p:nvSpPr>
        <p:spPr>
          <a:xfrm>
            <a:off x="1774910" y="3612645"/>
            <a:ext cx="1304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ccuracy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205F97-4DD1-AE71-9D33-C947106BCDF7}"/>
              </a:ext>
            </a:extLst>
          </p:cNvPr>
          <p:cNvSpPr txBox="1"/>
          <p:nvPr/>
        </p:nvSpPr>
        <p:spPr>
          <a:xfrm>
            <a:off x="1356027" y="4030356"/>
            <a:ext cx="519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9B1070-130F-B9D6-230E-1131EF2A0F5A}"/>
              </a:ext>
            </a:extLst>
          </p:cNvPr>
          <p:cNvSpPr txBox="1"/>
          <p:nvPr/>
        </p:nvSpPr>
        <p:spPr>
          <a:xfrm>
            <a:off x="1774910" y="4206221"/>
            <a:ext cx="1026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revity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B8984C-7661-0A89-BE3F-B1089729E435}"/>
              </a:ext>
            </a:extLst>
          </p:cNvPr>
          <p:cNvSpPr txBox="1"/>
          <p:nvPr/>
        </p:nvSpPr>
        <p:spPr>
          <a:xfrm>
            <a:off x="1356027" y="4645909"/>
            <a:ext cx="5164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D481C-F5C2-E4EE-64E4-1189506DA41A}"/>
              </a:ext>
            </a:extLst>
          </p:cNvPr>
          <p:cNvSpPr txBox="1"/>
          <p:nvPr/>
        </p:nvSpPr>
        <p:spPr>
          <a:xfrm>
            <a:off x="1774910" y="4821774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larity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A52E35-D155-66A7-589D-58968E92228D}"/>
              </a:ext>
            </a:extLst>
          </p:cNvPr>
          <p:cNvSpPr txBox="1"/>
          <p:nvPr/>
        </p:nvSpPr>
        <p:spPr>
          <a:xfrm>
            <a:off x="621537" y="722976"/>
            <a:ext cx="2730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05397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30F196-7352-419E-B62B-02659D02D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05" y="1271286"/>
            <a:ext cx="7630590" cy="43154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81F108-18BC-4CA3-99A7-3CC9C4F8CB8F}"/>
              </a:ext>
            </a:extLst>
          </p:cNvPr>
          <p:cNvSpPr txBox="1"/>
          <p:nvPr/>
        </p:nvSpPr>
        <p:spPr>
          <a:xfrm>
            <a:off x="1447800" y="1828800"/>
            <a:ext cx="4634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Chris </a:t>
            </a:r>
            <a:r>
              <a:rPr lang="es-ES" sz="2400" dirty="0" err="1"/>
              <a:t>Anderson´s</a:t>
            </a:r>
            <a:r>
              <a:rPr lang="es-ES" sz="2400" dirty="0"/>
              <a:t> FOUR GUIDELINES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EBF5B9-CFCB-41E9-B2D6-21DB6FCCDB07}"/>
              </a:ext>
            </a:extLst>
          </p:cNvPr>
          <p:cNvSpPr txBox="1"/>
          <p:nvPr/>
        </p:nvSpPr>
        <p:spPr>
          <a:xfrm>
            <a:off x="1439460" y="2661711"/>
            <a:ext cx="53055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" sz="2400" dirty="0"/>
              <a:t>Focus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one</a:t>
            </a:r>
            <a:r>
              <a:rPr lang="es-ES" sz="2400" dirty="0"/>
              <a:t> </a:t>
            </a:r>
            <a:r>
              <a:rPr lang="es-ES" sz="2400" dirty="0" err="1"/>
              <a:t>main</a:t>
            </a:r>
            <a:r>
              <a:rPr lang="es-ES" sz="2400" dirty="0"/>
              <a:t> idea.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" sz="2400" dirty="0" err="1"/>
              <a:t>Give</a:t>
            </a:r>
            <a:r>
              <a:rPr lang="es-ES" sz="2400" dirty="0"/>
              <a:t> a </a:t>
            </a:r>
            <a:r>
              <a:rPr lang="es-ES" sz="2400" dirty="0" err="1"/>
              <a:t>reason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care</a:t>
            </a:r>
            <a:r>
              <a:rPr lang="es-ES" sz="2400" dirty="0"/>
              <a:t>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" sz="2400" dirty="0" err="1"/>
              <a:t>Build</a:t>
            </a:r>
            <a:r>
              <a:rPr lang="es-ES" sz="2400" dirty="0"/>
              <a:t> </a:t>
            </a:r>
            <a:r>
              <a:rPr lang="es-ES" sz="2400" dirty="0" err="1"/>
              <a:t>your</a:t>
            </a:r>
            <a:r>
              <a:rPr lang="es-ES" sz="2400" dirty="0"/>
              <a:t> idea </a:t>
            </a:r>
            <a:r>
              <a:rPr lang="es-ES" sz="2400" dirty="0" err="1"/>
              <a:t>with</a:t>
            </a:r>
            <a:r>
              <a:rPr lang="es-ES" sz="2400" dirty="0"/>
              <a:t> familiar </a:t>
            </a:r>
            <a:r>
              <a:rPr lang="es-ES" sz="2400" dirty="0" err="1"/>
              <a:t>concepts</a:t>
            </a:r>
            <a:r>
              <a:rPr lang="es-ES" sz="2400" dirty="0"/>
              <a:t>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" sz="2400" dirty="0" err="1"/>
              <a:t>Make</a:t>
            </a:r>
            <a:r>
              <a:rPr lang="es-ES" sz="2400" dirty="0"/>
              <a:t> </a:t>
            </a:r>
            <a:r>
              <a:rPr lang="es-ES" sz="2400" dirty="0" err="1"/>
              <a:t>your</a:t>
            </a:r>
            <a:r>
              <a:rPr lang="es-ES" sz="2400" dirty="0"/>
              <a:t> idea </a:t>
            </a:r>
            <a:r>
              <a:rPr lang="es-ES" sz="2400" dirty="0" err="1"/>
              <a:t>worth</a:t>
            </a:r>
            <a:r>
              <a:rPr lang="es-ES" sz="2400" dirty="0"/>
              <a:t> </a:t>
            </a:r>
            <a:r>
              <a:rPr lang="es-ES" sz="2400" dirty="0" err="1"/>
              <a:t>sharing</a:t>
            </a:r>
            <a:r>
              <a:rPr lang="es-ES" sz="2400" dirty="0"/>
              <a:t>.</a:t>
            </a:r>
            <a:endParaRPr lang="en-US" sz="2400" dirty="0"/>
          </a:p>
        </p:txBody>
      </p:sp>
      <p:pic>
        <p:nvPicPr>
          <p:cNvPr id="5" name="Picture 2">
            <a:hlinkClick r:id="rId3" action="ppaction://hlinkfile"/>
            <a:extLst>
              <a:ext uri="{FF2B5EF4-FFF2-40B4-BE49-F238E27FC236}">
                <a16:creationId xmlns:a16="http://schemas.microsoft.com/office/drawing/2014/main" id="{E1D8FBD6-7CFE-6163-CD6E-A2597D6AB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16" y="322240"/>
            <a:ext cx="1852931" cy="196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93AE85-47C3-C919-C51E-E7B3ABE79D95}"/>
              </a:ext>
            </a:extLst>
          </p:cNvPr>
          <p:cNvSpPr txBox="1"/>
          <p:nvPr/>
        </p:nvSpPr>
        <p:spPr>
          <a:xfrm>
            <a:off x="6745015" y="2338546"/>
            <a:ext cx="1852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Chris Anderson</a:t>
            </a:r>
            <a:endParaRPr lang="es-ES" sz="1800" dirty="0"/>
          </a:p>
          <a:p>
            <a:r>
              <a:rPr lang="en-US" dirty="0"/>
              <a:t>Head of “TED”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12DBFB-583A-88D9-1844-AE20E6735DA2}"/>
              </a:ext>
            </a:extLst>
          </p:cNvPr>
          <p:cNvSpPr txBox="1"/>
          <p:nvPr/>
        </p:nvSpPr>
        <p:spPr>
          <a:xfrm>
            <a:off x="2995684" y="5016201"/>
            <a:ext cx="2799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“gift” of an idea.</a:t>
            </a:r>
          </a:p>
        </p:txBody>
      </p:sp>
    </p:spTree>
    <p:extLst>
      <p:ext uri="{BB962C8B-B14F-4D97-AF65-F5344CB8AC3E}">
        <p14:creationId xmlns:p14="http://schemas.microsoft.com/office/powerpoint/2010/main" val="429431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FA92A-D98B-EBB9-AAB9-33CFD76D0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2" action="ppaction://hlinkfile"/>
            <a:extLst>
              <a:ext uri="{FF2B5EF4-FFF2-40B4-BE49-F238E27FC236}">
                <a16:creationId xmlns:a16="http://schemas.microsoft.com/office/drawing/2014/main" id="{8D6E424C-1098-E9BE-822A-362DF8487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16" y="322240"/>
            <a:ext cx="1852931" cy="196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0F51DA-BE0D-7411-9419-4C6FE5B491CA}"/>
              </a:ext>
            </a:extLst>
          </p:cNvPr>
          <p:cNvSpPr txBox="1"/>
          <p:nvPr/>
        </p:nvSpPr>
        <p:spPr>
          <a:xfrm>
            <a:off x="6745015" y="2338546"/>
            <a:ext cx="1852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Chris Anderson</a:t>
            </a:r>
            <a:endParaRPr lang="es-ES" sz="1800" dirty="0"/>
          </a:p>
          <a:p>
            <a:r>
              <a:rPr lang="en-US" dirty="0"/>
              <a:t>Head of “TED” </a:t>
            </a:r>
          </a:p>
        </p:txBody>
      </p:sp>
      <p:pic>
        <p:nvPicPr>
          <p:cNvPr id="8" name="Picture 7" descr="A close-up of a book&#10;&#10;AI-generated content may be incorrect.">
            <a:extLst>
              <a:ext uri="{FF2B5EF4-FFF2-40B4-BE49-F238E27FC236}">
                <a16:creationId xmlns:a16="http://schemas.microsoft.com/office/drawing/2014/main" id="{A1652A28-8830-7D12-97D4-3F9B18E23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3" y="1665026"/>
            <a:ext cx="6441743" cy="48313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99D41D-093F-92C6-0733-FD9B50C9B46A}"/>
              </a:ext>
            </a:extLst>
          </p:cNvPr>
          <p:cNvSpPr txBox="1"/>
          <p:nvPr/>
        </p:nvSpPr>
        <p:spPr>
          <a:xfrm>
            <a:off x="530853" y="709683"/>
            <a:ext cx="4363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your reading pleasure later …</a:t>
            </a:r>
          </a:p>
        </p:txBody>
      </p:sp>
    </p:spTree>
    <p:extLst>
      <p:ext uri="{BB962C8B-B14F-4D97-AF65-F5344CB8AC3E}">
        <p14:creationId xmlns:p14="http://schemas.microsoft.com/office/powerpoint/2010/main" val="1140527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6E192-AA26-9F30-4856-9B2CAEBE3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14" y="260901"/>
            <a:ext cx="1175379" cy="697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04A19-13AD-8C39-BEC0-56A11BDAA9B8}"/>
              </a:ext>
            </a:extLst>
          </p:cNvPr>
          <p:cNvSpPr txBox="1"/>
          <p:nvPr/>
        </p:nvSpPr>
        <p:spPr>
          <a:xfrm>
            <a:off x="742914" y="958379"/>
            <a:ext cx="190956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June 2013</a:t>
            </a:r>
          </a:p>
          <a:p>
            <a:endParaRPr lang="en-US" sz="1400" i="1" dirty="0"/>
          </a:p>
          <a:p>
            <a:r>
              <a:rPr lang="en-US" dirty="0"/>
              <a:t>By Chris Anderson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5C4499-9BC6-2794-20DD-6A25C7370573}"/>
              </a:ext>
            </a:extLst>
          </p:cNvPr>
          <p:cNvSpPr txBox="1"/>
          <p:nvPr/>
        </p:nvSpPr>
        <p:spPr>
          <a:xfrm>
            <a:off x="245078" y="1902302"/>
            <a:ext cx="420624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Take a really long time to explain what your talk is about.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Speak slowly and dramatically. Why talk when you can orate?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Make sure you subtly let everyone know how important you are.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Refer to your book repeatedly. Even better, quote yourself from it.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Cram your slides with numerous text bullet points and multiple fonts.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986F45-0B17-48B0-DA34-744CB4E504C4}"/>
              </a:ext>
            </a:extLst>
          </p:cNvPr>
          <p:cNvSpPr/>
          <p:nvPr/>
        </p:nvSpPr>
        <p:spPr>
          <a:xfrm>
            <a:off x="2856705" y="609640"/>
            <a:ext cx="50746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 Ways to Kill a Briefing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1F9589-1B8D-4AE2-6530-90FD7EF3111D}"/>
              </a:ext>
            </a:extLst>
          </p:cNvPr>
          <p:cNvSpPr txBox="1"/>
          <p:nvPr/>
        </p:nvSpPr>
        <p:spPr>
          <a:xfrm>
            <a:off x="3999345" y="1255971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(in addition to reading)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5C4499-9BC6-2794-20DD-6A25C7370573}"/>
              </a:ext>
            </a:extLst>
          </p:cNvPr>
          <p:cNvSpPr txBox="1"/>
          <p:nvPr/>
        </p:nvSpPr>
        <p:spPr>
          <a:xfrm>
            <a:off x="4510585" y="1758598"/>
            <a:ext cx="420624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en-US" sz="2000" dirty="0"/>
              <a:t>Use lots of unexplained technical jargon to make yourself sound smart.</a:t>
            </a:r>
          </a:p>
          <a:p>
            <a:pPr marL="342900" indent="-342900">
              <a:buFont typeface="+mj-lt"/>
              <a:buAutoNum type="arabicPeriod" startAt="6"/>
            </a:pPr>
            <a:endParaRPr lang="en-US" sz="2000" dirty="0"/>
          </a:p>
          <a:p>
            <a:pPr marL="342900" indent="-342900">
              <a:buFont typeface="+mj-lt"/>
              <a:buAutoNum type="arabicPeriod" startAt="6"/>
            </a:pPr>
            <a:r>
              <a:rPr lang="en-US" sz="2000" dirty="0"/>
              <a:t>Speak at great length about the history of your organization and its glorious achievements.</a:t>
            </a:r>
          </a:p>
          <a:p>
            <a:pPr marL="342900" indent="-342900">
              <a:buFont typeface="+mj-lt"/>
              <a:buAutoNum type="arabicPeriod" startAt="6"/>
            </a:pPr>
            <a:endParaRPr lang="en-US" sz="2000" dirty="0"/>
          </a:p>
          <a:p>
            <a:pPr marL="342900" indent="-342900">
              <a:buFont typeface="+mj-lt"/>
              <a:buAutoNum type="arabicPeriod" startAt="6"/>
            </a:pPr>
            <a:r>
              <a:rPr lang="en-US" sz="2000" dirty="0"/>
              <a:t>Don’t bother rehearsing to check how long your talk is running.</a:t>
            </a:r>
          </a:p>
          <a:p>
            <a:pPr marL="342900" indent="-342900">
              <a:buFont typeface="+mj-lt"/>
              <a:buAutoNum type="arabicPeriod" startAt="6"/>
            </a:pPr>
            <a:endParaRPr lang="en-US" sz="2000" dirty="0"/>
          </a:p>
          <a:p>
            <a:pPr marL="342900" indent="-342900">
              <a:buFont typeface="+mj-lt"/>
              <a:buAutoNum type="arabicPeriod" startAt="6"/>
            </a:pPr>
            <a:r>
              <a:rPr lang="en-US" sz="2000" dirty="0"/>
              <a:t>Sound as if you’re reciting your talk from memory.</a:t>
            </a:r>
          </a:p>
          <a:p>
            <a:pPr marL="342900" indent="-342900">
              <a:buFont typeface="+mj-lt"/>
              <a:buAutoNum type="arabicPeriod" startAt="6"/>
            </a:pPr>
            <a:endParaRPr lang="en-US" sz="2000" dirty="0"/>
          </a:p>
          <a:p>
            <a:pPr marL="342900" indent="-342900">
              <a:buFont typeface="+mj-lt"/>
              <a:buAutoNum type="arabicPeriod" startAt="6"/>
            </a:pPr>
            <a:r>
              <a:rPr lang="en-US" sz="2000" dirty="0"/>
              <a:t>Never, ever make eye contact with anyone in the audience.</a:t>
            </a:r>
          </a:p>
        </p:txBody>
      </p:sp>
    </p:spTree>
    <p:extLst>
      <p:ext uri="{BB962C8B-B14F-4D97-AF65-F5344CB8AC3E}">
        <p14:creationId xmlns:p14="http://schemas.microsoft.com/office/powerpoint/2010/main" val="6491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86360F-739E-25D4-22E4-8EC249F2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18</a:t>
            </a:fld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F93B42F-3B04-BA30-E5E2-3C984C621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327" y="3761509"/>
            <a:ext cx="2304157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Leonardo DiCaprio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Jennifer Lawrence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Meryl Streep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DB97C8-8725-17BB-7666-B133E03B4150}"/>
              </a:ext>
            </a:extLst>
          </p:cNvPr>
          <p:cNvSpPr txBox="1"/>
          <p:nvPr/>
        </p:nvSpPr>
        <p:spPr>
          <a:xfrm>
            <a:off x="2549450" y="5690543"/>
            <a:ext cx="3583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How</a:t>
            </a:r>
            <a:r>
              <a:rPr lang="es-ES" sz="2400" dirty="0"/>
              <a:t> NOT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/>
              <a:t>do a briefing</a:t>
            </a:r>
            <a:r>
              <a:rPr lang="es-ES" sz="2400" dirty="0"/>
              <a:t>!!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A15C9A-2169-8D67-6A39-D9D959517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457200"/>
            <a:ext cx="3614738" cy="502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6A0B-FE06-146F-C387-6977F7415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85" y="328387"/>
            <a:ext cx="3533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8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20653-4DF3-08BB-9FC1-EF6873A16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7F8E79-FCBB-9322-28D3-E53926E9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67A428-B5DF-3863-454D-E99E6AA67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85" y="328388"/>
            <a:ext cx="1148051" cy="1024272"/>
          </a:xfrm>
          <a:prstGeom prst="rect">
            <a:avLst/>
          </a:prstGeom>
        </p:spPr>
      </p:pic>
      <p:pic>
        <p:nvPicPr>
          <p:cNvPr id="3" name="oval_briefing_probably_better_version">
            <a:hlinkClick r:id="" action="ppaction://media"/>
            <a:extLst>
              <a:ext uri="{FF2B5EF4-FFF2-40B4-BE49-F238E27FC236}">
                <a16:creationId xmlns:a16="http://schemas.microsoft.com/office/drawing/2014/main" id="{CD5526E4-EA7B-3C85-953D-6D11362838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1.25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683327"/>
            <a:ext cx="8839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2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9BF56-B38C-399C-6F69-C6017E3BA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C5E6-577D-54EB-DF7C-6C28D4126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781175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Briefing and PowerPoint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00373-5231-0362-0A02-440CA99AF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1922" y="3309140"/>
            <a:ext cx="2447052" cy="2257028"/>
          </a:xfrm>
        </p:spPr>
        <p:txBody>
          <a:bodyPr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What to say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Clear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+mn-lt"/>
              </a:rPr>
              <a:t>Actionabler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Interesting</a:t>
            </a:r>
          </a:p>
          <a:p>
            <a:pPr algn="ctr"/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114B5AB-E543-7119-88C3-AFC73D59F6E4}"/>
              </a:ext>
            </a:extLst>
          </p:cNvPr>
          <p:cNvSpPr txBox="1">
            <a:spLocks/>
          </p:cNvSpPr>
          <p:nvPr/>
        </p:nvSpPr>
        <p:spPr>
          <a:xfrm>
            <a:off x="4660042" y="3526135"/>
            <a:ext cx="2750692" cy="161890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How to support it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Efficient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Logical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Attractive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52EEA5-D7C8-F247-412C-4E7A4C57C2DC}"/>
              </a:ext>
            </a:extLst>
          </p:cNvPr>
          <p:cNvCxnSpPr/>
          <p:nvPr/>
        </p:nvCxnSpPr>
        <p:spPr>
          <a:xfrm>
            <a:off x="5818815" y="2533029"/>
            <a:ext cx="0" cy="65328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1D1AAE-9D63-8E61-EB76-34947ACA9D6C}"/>
              </a:ext>
            </a:extLst>
          </p:cNvPr>
          <p:cNvCxnSpPr/>
          <p:nvPr/>
        </p:nvCxnSpPr>
        <p:spPr>
          <a:xfrm>
            <a:off x="2875448" y="2533028"/>
            <a:ext cx="0" cy="65328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26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9921F-EF8B-1C97-658E-3D6D50980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461563-3100-D7AA-B3C7-B4A74AC0A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8" y="1620886"/>
            <a:ext cx="9059539" cy="37819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53FC0D-4C4A-8D06-41EC-E38019F2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19AB54-DAB6-098B-9EE5-F86400D83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85" y="328388"/>
            <a:ext cx="1148051" cy="1024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BABAE-4CE9-C87A-4EAA-FC3698917623}"/>
              </a:ext>
            </a:extLst>
          </p:cNvPr>
          <p:cNvSpPr txBox="1"/>
          <p:nvPr/>
        </p:nvSpPr>
        <p:spPr>
          <a:xfrm>
            <a:off x="2263123" y="5648762"/>
            <a:ext cx="5332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What</a:t>
            </a:r>
            <a:r>
              <a:rPr lang="es-ES" sz="2400" dirty="0"/>
              <a:t> </a:t>
            </a:r>
            <a:r>
              <a:rPr lang="es-ES" sz="2400" dirty="0" err="1"/>
              <a:t>went</a:t>
            </a:r>
            <a:r>
              <a:rPr lang="es-ES" sz="2400" dirty="0"/>
              <a:t> </a:t>
            </a:r>
            <a:r>
              <a:rPr lang="es-ES" sz="2400" dirty="0" err="1"/>
              <a:t>right</a:t>
            </a:r>
            <a:r>
              <a:rPr lang="es-ES" sz="2400" dirty="0"/>
              <a:t> ??   </a:t>
            </a:r>
            <a:r>
              <a:rPr lang="es-ES" sz="2400" dirty="0" err="1"/>
              <a:t>What</a:t>
            </a:r>
            <a:r>
              <a:rPr lang="es-ES" sz="2400" dirty="0"/>
              <a:t> </a:t>
            </a:r>
            <a:r>
              <a:rPr lang="es-ES" sz="2400" dirty="0" err="1"/>
              <a:t>went</a:t>
            </a:r>
            <a:r>
              <a:rPr lang="es-ES" sz="2400" dirty="0"/>
              <a:t> </a:t>
            </a:r>
            <a:r>
              <a:rPr lang="es-ES" sz="2400" dirty="0" err="1"/>
              <a:t>wrong</a:t>
            </a:r>
            <a:r>
              <a:rPr lang="es-ES" sz="2400" dirty="0"/>
              <a:t> ??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598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49C83C-9716-3CE9-9CF7-9F56DD8BB02F}"/>
              </a:ext>
            </a:extLst>
          </p:cNvPr>
          <p:cNvSpPr txBox="1"/>
          <p:nvPr/>
        </p:nvSpPr>
        <p:spPr>
          <a:xfrm>
            <a:off x="840509" y="1191490"/>
            <a:ext cx="4315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 “win” the room, we have to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904E41-C8B8-9E99-3202-7D3D70612C24}"/>
              </a:ext>
            </a:extLst>
          </p:cNvPr>
          <p:cNvSpPr txBox="1"/>
          <p:nvPr/>
        </p:nvSpPr>
        <p:spPr>
          <a:xfrm>
            <a:off x="1000284" y="2114019"/>
            <a:ext cx="714343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Understand our audience and their needs.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Have a plan, including a clear BLUF to launch.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Practice.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Anticipate questions and reactions, including pushback, manipulation.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Have the briefing down so cold … that we stay cool.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Breathe!</a:t>
            </a:r>
          </a:p>
        </p:txBody>
      </p:sp>
    </p:spTree>
    <p:extLst>
      <p:ext uri="{BB962C8B-B14F-4D97-AF65-F5344CB8AC3E}">
        <p14:creationId xmlns:p14="http://schemas.microsoft.com/office/powerpoint/2010/main" val="24996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E27EE43-8960-BA3B-890C-EE100A409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17" y="2992786"/>
            <a:ext cx="737666" cy="6858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4FA0EA2-4BE0-920A-778E-FD937F3F1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4084" y="4012287"/>
            <a:ext cx="755646" cy="687057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4AF9824D-A1C6-FB67-4D25-26EEC34FD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52" y="3282936"/>
            <a:ext cx="3834178" cy="9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24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80DB6-20A7-096F-016F-015BCEFFA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4CE05E4-CC20-ED85-2B7A-16328D2D3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35" y="549131"/>
            <a:ext cx="491778" cy="4572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91FB39C-3E2D-6980-B65D-E49F44D93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602" y="1568632"/>
            <a:ext cx="502843" cy="457200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D2AB3F01-7ED1-F97F-6F45-3E1AA4DAF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86" y="910124"/>
            <a:ext cx="2508282" cy="640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98F510-BDF4-4C26-A3AE-41AC11BE9B31}"/>
              </a:ext>
            </a:extLst>
          </p:cNvPr>
          <p:cNvSpPr txBox="1"/>
          <p:nvPr/>
        </p:nvSpPr>
        <p:spPr>
          <a:xfrm>
            <a:off x="1370247" y="3384770"/>
            <a:ext cx="6598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Facilitating, Not Obstructing, Your Message</a:t>
            </a:r>
          </a:p>
        </p:txBody>
      </p:sp>
    </p:spTree>
    <p:extLst>
      <p:ext uri="{BB962C8B-B14F-4D97-AF65-F5344CB8AC3E}">
        <p14:creationId xmlns:p14="http://schemas.microsoft.com/office/powerpoint/2010/main" val="4234201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6A98E-AE3E-9B8C-7DD1-71BB91F1814C}"/>
              </a:ext>
            </a:extLst>
          </p:cNvPr>
          <p:cNvSpPr txBox="1"/>
          <p:nvPr/>
        </p:nvSpPr>
        <p:spPr>
          <a:xfrm>
            <a:off x="655781" y="1505528"/>
            <a:ext cx="8116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There are plenty of good guides “out there.” Here are some tips from them.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BA99DF-D852-0619-5394-80B90F51F9CF}"/>
              </a:ext>
            </a:extLst>
          </p:cNvPr>
          <p:cNvSpPr txBox="1"/>
          <p:nvPr/>
        </p:nvSpPr>
        <p:spPr>
          <a:xfrm>
            <a:off x="3048188" y="555779"/>
            <a:ext cx="2830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BRIEFING SLIDES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291540-0166-B06D-966C-278064C843E9}"/>
              </a:ext>
            </a:extLst>
          </p:cNvPr>
          <p:cNvSpPr txBox="1"/>
          <p:nvPr/>
        </p:nvSpPr>
        <p:spPr>
          <a:xfrm>
            <a:off x="806912" y="2124363"/>
            <a:ext cx="182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GENERAL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68A035-03D1-6808-F6EE-A17CB5E5874A}"/>
              </a:ext>
            </a:extLst>
          </p:cNvPr>
          <p:cNvSpPr txBox="1"/>
          <p:nvPr/>
        </p:nvSpPr>
        <p:spPr>
          <a:xfrm>
            <a:off x="905163" y="2881806"/>
            <a:ext cx="3017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Don’t use too many words.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418E7-9257-283B-BED0-757E82F31DCC}"/>
              </a:ext>
            </a:extLst>
          </p:cNvPr>
          <p:cNvSpPr txBox="1"/>
          <p:nvPr/>
        </p:nvSpPr>
        <p:spPr>
          <a:xfrm>
            <a:off x="4463416" y="2881806"/>
            <a:ext cx="3557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Some experts like the 5/5/5 rule.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C3AE9-6319-21D4-B3A3-36AA3E0E9CDE}"/>
              </a:ext>
            </a:extLst>
          </p:cNvPr>
          <p:cNvSpPr txBox="1"/>
          <p:nvPr/>
        </p:nvSpPr>
        <p:spPr>
          <a:xfrm>
            <a:off x="4997023" y="3750252"/>
            <a:ext cx="3023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 words per line of text</a:t>
            </a:r>
          </a:p>
          <a:p>
            <a:r>
              <a:rPr lang="en-US" sz="2000" dirty="0"/>
              <a:t>5 lines of text per slide</a:t>
            </a:r>
          </a:p>
          <a:p>
            <a:r>
              <a:rPr lang="en-US" sz="2000" dirty="0"/>
              <a:t>5 text-heavy slides in a row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4D0C4D-04BC-051A-5D93-BA3C283EFDD7}"/>
              </a:ext>
            </a:extLst>
          </p:cNvPr>
          <p:cNvCxnSpPr>
            <a:cxnSpLocks/>
          </p:cNvCxnSpPr>
          <p:nvPr/>
        </p:nvCxnSpPr>
        <p:spPr>
          <a:xfrm flipH="1">
            <a:off x="6242012" y="3355458"/>
            <a:ext cx="685261" cy="3947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blue and white card with text&#10;&#10;Description automatically generated">
            <a:extLst>
              <a:ext uri="{FF2B5EF4-FFF2-40B4-BE49-F238E27FC236}">
                <a16:creationId xmlns:a16="http://schemas.microsoft.com/office/drawing/2014/main" id="{96593195-0AB1-776D-9623-A36B88229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29" y="3281916"/>
            <a:ext cx="6128587" cy="3503159"/>
          </a:xfrm>
          <a:prstGeom prst="rect">
            <a:avLst/>
          </a:prstGeom>
        </p:spPr>
      </p:pic>
      <p:pic>
        <p:nvPicPr>
          <p:cNvPr id="14" name="Picture 13" descr="A blue and white rectangular object with white text&#10;&#10;Description automatically generated">
            <a:extLst>
              <a:ext uri="{FF2B5EF4-FFF2-40B4-BE49-F238E27FC236}">
                <a16:creationId xmlns:a16="http://schemas.microsoft.com/office/drawing/2014/main" id="{149E8F84-7F22-EF9A-A7A3-2AA743172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64" y="3281916"/>
            <a:ext cx="6128587" cy="350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9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C14A2-1304-5252-8F37-29AB34EE4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CD2D3B-570A-F007-28C8-47A4EF7CB25E}"/>
              </a:ext>
            </a:extLst>
          </p:cNvPr>
          <p:cNvSpPr txBox="1"/>
          <p:nvPr/>
        </p:nvSpPr>
        <p:spPr>
          <a:xfrm>
            <a:off x="2803237" y="604982"/>
            <a:ext cx="2830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BRIEFING SLIDES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1EBA0-D659-295C-F888-BAFC9EC0497F}"/>
              </a:ext>
            </a:extLst>
          </p:cNvPr>
          <p:cNvSpPr txBox="1"/>
          <p:nvPr/>
        </p:nvSpPr>
        <p:spPr>
          <a:xfrm>
            <a:off x="806912" y="2124363"/>
            <a:ext cx="182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GENERAL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F8A2C4-AE39-73A0-28FE-8A98867A8808}"/>
              </a:ext>
            </a:extLst>
          </p:cNvPr>
          <p:cNvSpPr txBox="1"/>
          <p:nvPr/>
        </p:nvSpPr>
        <p:spPr>
          <a:xfrm>
            <a:off x="905163" y="2881806"/>
            <a:ext cx="3017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Don’t use too many words.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48B5E5-29D7-B4AA-9E33-3CBC9803E0F2}"/>
              </a:ext>
            </a:extLst>
          </p:cNvPr>
          <p:cNvSpPr txBox="1"/>
          <p:nvPr/>
        </p:nvSpPr>
        <p:spPr>
          <a:xfrm>
            <a:off x="4463416" y="2881806"/>
            <a:ext cx="3557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Some experts like the 5/5/5 rule.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434912-B865-4CF6-41F0-90F3D0E279C0}"/>
              </a:ext>
            </a:extLst>
          </p:cNvPr>
          <p:cNvSpPr txBox="1"/>
          <p:nvPr/>
        </p:nvSpPr>
        <p:spPr>
          <a:xfrm>
            <a:off x="4463416" y="3429000"/>
            <a:ext cx="3453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 respectful of your audience.</a:t>
            </a:r>
          </a:p>
        </p:txBody>
      </p:sp>
      <p:pic>
        <p:nvPicPr>
          <p:cNvPr id="11" name="Graphic 10" descr="Bunny face outline">
            <a:extLst>
              <a:ext uri="{FF2B5EF4-FFF2-40B4-BE49-F238E27FC236}">
                <a16:creationId xmlns:a16="http://schemas.microsoft.com/office/drawing/2014/main" id="{7FAC5F3A-25E1-A437-802E-54673907B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5434" y="3829110"/>
            <a:ext cx="2380672" cy="2380672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AC7A6EEF-C578-3CB8-C71B-74DA446F11E2}"/>
              </a:ext>
            </a:extLst>
          </p:cNvPr>
          <p:cNvSpPr/>
          <p:nvPr/>
        </p:nvSpPr>
        <p:spPr>
          <a:xfrm>
            <a:off x="5837382" y="4258084"/>
            <a:ext cx="2183226" cy="794207"/>
          </a:xfrm>
          <a:prstGeom prst="wedgeEllipseCallout">
            <a:avLst>
              <a:gd name="adj1" fmla="val -76677"/>
              <a:gd name="adj2" fmla="val 75293"/>
            </a:avLst>
          </a:prstGeom>
          <a:solidFill>
            <a:srgbClr val="FF99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Hey, sweetie!</a:t>
            </a:r>
          </a:p>
        </p:txBody>
      </p:sp>
    </p:spTree>
    <p:extLst>
      <p:ext uri="{BB962C8B-B14F-4D97-AF65-F5344CB8AC3E}">
        <p14:creationId xmlns:p14="http://schemas.microsoft.com/office/powerpoint/2010/main" val="382282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36 -0.03819 L 0.04236 -0.03819 C 0.02604 -0.04768 0.03316 -0.04583 0.0059 -0.04213 C -0.00625 -0.04074 -0.01841 -0.03819 -0.03039 -0.03541 C -0.03611 -0.03402 -0.04184 -0.03217 -0.04757 -0.03148 C -0.05417 -0.03055 -0.06042 -0.03101 -0.06702 -0.03009 C -0.07448 -0.02963 -0.08177 -0.02777 -0.08924 -0.02731 C -0.11806 -0.02592 -0.14688 -0.02546 -0.17605 -0.02476 C -0.18542 -0.02384 -0.1948 -0.02338 -0.20417 -0.02199 C -0.2125 -0.02083 -0.22778 -0.01666 -0.23646 -0.01388 C -0.24202 -0.01226 -0.24723 -0.00995 -0.25261 -0.00856 C -0.25834 -0.00717 -0.26424 -0.00625 -0.2698 -0.00439 C -0.27969 -0.00185 -0.28941 0.00093 -0.29914 0.00371 C -0.3132 0.00695 -0.32743 0.0095 -0.34167 0.01297 C -0.35243 0.01551 -0.36302 0.01945 -0.37414 0.02107 C -0.3908 0.02362 -0.40764 0.02385 -0.42448 0.02524 C -0.45469 0.02477 -0.48507 0.02709 -0.51528 0.02385 C -0.54341 0.02084 -0.60313 0.00764 -0.63855 -0.00324 C -0.64462 -0.00509 -0.6507 -0.0081 -0.65677 -0.00995 C -0.68872 -0.01944 -0.67292 -0.00972 -0.7092 -0.0287 C -0.72934 -0.03912 -0.75434 -0.05069 -0.76997 -0.07314 C -0.77952 -0.08703 -0.78664 -0.1037 -0.79514 -0.11898 C -0.8007 -0.12893 -0.81233 -0.14861 -0.81233 -0.14838 C -0.81615 -0.16944 -0.82118 -0.18865 -0.82032 -0.21041 C -0.82014 -0.22013 -0.81875 -0.22963 -0.81632 -0.23888 C -0.81077 -0.25925 -0.80122 -0.27222 -0.78907 -0.28588 C -0.7816 -0.29467 -0.77882 -0.29629 -0.77188 -0.30069 C -0.7665 -0.2949 -0.76511 -0.29606 -0.76476 -0.28449 C -0.76389 -0.25046 -0.76424 -0.21643 -0.76389 -0.18217 C -0.76684 -0.1625 -0.76667 -0.14976 -0.77396 -0.13379 C -0.77848 -0.12384 -0.78716 -0.11273 -0.7941 -0.10671 C -0.79948 -0.10254 -0.80539 -0.0993 -0.81129 -0.09606 C -0.82986 -0.08588 -0.83698 -0.08263 -0.85573 -0.07708 C -0.86146 -0.07546 -0.86719 -0.07407 -0.87292 -0.07314 C -0.87934 -0.07222 -0.88577 -0.07222 -0.89219 -0.07175 C -0.90764 -0.08009 -0.91268 -0.07963 -0.92344 -0.10162 C -0.92726 -0.10902 -0.92882 -0.11828 -0.93056 -0.12708 C -0.93473 -0.14861 -0.94202 -0.20949 -0.94462 -0.22939 C -0.94688 -0.28171 -0.94896 -0.2905 -0.94167 -0.35046 C -0.93889 -0.37199 -0.93351 -0.39282 -0.92952 -0.41388 C -0.92813 -0.42106 -0.92761 -0.4287 -0.92552 -0.43541 C -0.92309 -0.44259 -0.92049 -0.44953 -0.91841 -0.45694 C -0.9132 -0.47476 -0.91598 -0.47569 -0.9073 -0.48796 C -0.89219 -0.50925 -0.87657 -0.51805 -0.85365 -0.52963 C -0.8467 -0.53333 -0.83976 -0.53726 -0.83247 -0.5405 C -0.81511 -0.54814 -0.78976 -0.55717 -0.77188 -0.56319 C -0.72674 -0.5787 -0.73855 -0.575 -0.7033 -0.58472 L -0.62743 -0.578 C -0.58716 -0.57384 -0.59844 -0.56805 -0.54167 -0.56597 L -0.50521 -0.56458 C -0.47257 -0.56088 -0.4375 -0.56064 -0.40539 -0.54838 C -0.38768 -0.54189 -0.37431 -0.53263 -0.35868 -0.52013 C -0.35417 -0.51666 -0.35 -0.51203 -0.34566 -0.5081 C -0.34393 -0.50439 -0.34184 -0.50115 -0.34063 -0.49722 C -0.33594 -0.48263 -0.33386 -0.46574 -0.33143 -0.45023 C -0.33108 -0.44305 -0.33004 -0.43588 -0.33056 -0.4287 C -0.33108 -0.41666 -0.33646 -0.3956 -0.34167 -0.3868 C -0.35052 -0.37175 -0.36181 -0.35902 -0.37205 -0.34513 C -0.37622 -0.33935 -0.38021 -0.33263 -0.38525 -0.32777 C -0.42275 -0.28865 -0.38577 -0.32638 -0.41736 -0.2956 C -0.4191 -0.29351 -0.42084 -0.29189 -0.4224 -0.29004 C -0.42396 -0.28842 -0.42483 -0.28611 -0.42639 -0.28449 C -0.42743 -0.28379 -0.42848 -0.28379 -0.42952 -0.2831 C -0.4316 -0.28194 -0.43351 -0.28055 -0.43559 -0.27939 C -0.45 -0.26828 -0.44792 -0.26666 -0.46893 -0.25902 C -0.49896 -0.24791 -0.48091 -0.2537 -0.52344 -0.24421 C -0.54497 -0.2456 -0.56684 -0.24351 -0.58802 -0.24814 C -0.59653 -0.25 -0.604 -0.25694 -0.61129 -0.26296 C -0.6875 -0.32638 -0.67049 -0.30671 -0.70834 -0.35717 C -0.71059 -0.36458 -0.71719 -0.37916 -0.71632 -0.38958 C -0.71598 -0.39375 -0.71545 -0.39861 -0.71337 -0.40162 C -0.69532 -0.42777 -0.67778 -0.43333 -0.6507 -0.44074 C -0.58004 -0.46041 -0.58108 -0.45787 -0.52344 -0.45972 C -0.50903 -0.45763 -0.47292 -0.45717 -0.45469 -0.4449 C -0.45 -0.44166 -0.4467 -0.43588 -0.44254 -0.43125 C -0.42344 -0.37963 -0.4408 -0.43009 -0.42136 -0.35601 C -0.41754 -0.34097 -0.41198 -0.32662 -0.40834 -0.3118 C -0.40365 -0.29282 -0.40191 -0.27777 -0.40018 -0.25902 C -0.39983 -0.25324 -0.39966 -0.24722 -0.39914 -0.24143 C -0.40018 -0.2324 -0.40035 -0.22338 -0.40226 -0.21458 C -0.40452 -0.20393 -0.40799 -0.19375 -0.41129 -0.18356 C -0.4198 -0.15833 -0.42414 -0.14861 -0.43872 -0.12708 C -0.44341 -0.11967 -0.44844 -0.11203 -0.45469 -0.10671 C -0.46007 -0.10254 -0.46615 -0.10162 -0.47205 -0.09884 C -0.5158 -0.10486 -0.46094 -0.09652 -0.52743 -0.11088 C -0.54219 -0.11412 -0.55712 -0.11666 -0.57188 -0.11898 C -0.58525 -0.12083 -0.65469 -0.12569 -0.65469 -0.12546 C -0.74705 -0.13495 -0.66875 -0.13101 -0.74254 -0.13379 C -0.76615 -0.13634 -0.78993 -0.13796 -0.81337 -0.14189 C -0.81667 -0.14236 -0.8198 -0.14444 -0.8224 -0.14722 C -0.82535 -0.15023 -0.82813 -0.16064 -0.82952 -0.16481 C -0.82743 -0.17731 -0.82761 -0.19097 -0.81736 -0.19838 C -0.81129 -0.20277 -0.80382 -0.20277 -0.79723 -0.20509 C -0.78004 -0.20277 -0.7625 -0.20324 -0.74566 -0.19838 C -0.73855 -0.19629 -0.7323 -0.1905 -0.72657 -0.18495 C -0.72188 -0.18055 -0.71806 -0.17453 -0.71441 -0.16875 C -0.70452 -0.15393 -0.69549 -0.13819 -0.68611 -0.12291 C -0.68438 -0.12037 -0.68282 -0.11736 -0.68108 -0.11481 C -0.67969 -0.11319 -0.6783 -0.11134 -0.67691 -0.10972 C -0.67483 -0.10625 -0.66927 -0.09652 -0.66789 -0.09351 C -0.66528 -0.08773 -0.66337 -0.08148 -0.66077 -0.07592 C -0.6573 -0.06851 -0.64966 -0.05439 -0.64966 -0.05439 C -0.64792 -0.04745 -0.64323 -0.04097 -0.64462 -0.03402 C -0.64601 -0.02777 -0.64723 -0.02152 -0.64861 -0.01527 C -0.65174 -0.00254 -0.65469 0.00579 -0.65886 0.01852 L -0.65973 0.03056 L -0.62848 0.07778 L -0.62848 0.07801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62" y="-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E4B8F-E176-FC01-095C-FB5B06095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046661-1C50-D5B9-D525-517613D91975}"/>
              </a:ext>
            </a:extLst>
          </p:cNvPr>
          <p:cNvSpPr txBox="1"/>
          <p:nvPr/>
        </p:nvSpPr>
        <p:spPr>
          <a:xfrm>
            <a:off x="2803237" y="604982"/>
            <a:ext cx="2830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BRIEFING SLIDES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302F05-115A-83EC-B4FD-B8F2D0F5E655}"/>
              </a:ext>
            </a:extLst>
          </p:cNvPr>
          <p:cNvSpPr txBox="1"/>
          <p:nvPr/>
        </p:nvSpPr>
        <p:spPr>
          <a:xfrm>
            <a:off x="806912" y="2124363"/>
            <a:ext cx="182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GENERAL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DF3D4D-21E6-9BAC-56C2-4191E43B5349}"/>
              </a:ext>
            </a:extLst>
          </p:cNvPr>
          <p:cNvSpPr txBox="1"/>
          <p:nvPr/>
        </p:nvSpPr>
        <p:spPr>
          <a:xfrm>
            <a:off x="905163" y="2881806"/>
            <a:ext cx="3017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Don’t use too many words.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38DC2-0041-BD55-E079-8646C2122256}"/>
              </a:ext>
            </a:extLst>
          </p:cNvPr>
          <p:cNvSpPr txBox="1"/>
          <p:nvPr/>
        </p:nvSpPr>
        <p:spPr>
          <a:xfrm>
            <a:off x="4463416" y="2881806"/>
            <a:ext cx="3557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Some experts like the 5/5/5 rule.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5F5E44-B71B-13BC-67E5-5BC55055CC38}"/>
              </a:ext>
            </a:extLst>
          </p:cNvPr>
          <p:cNvSpPr txBox="1"/>
          <p:nvPr/>
        </p:nvSpPr>
        <p:spPr>
          <a:xfrm>
            <a:off x="4463416" y="3429000"/>
            <a:ext cx="3453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 respectful of your audience.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E81F3-9A9B-D49A-B8CF-8A005E7F551F}"/>
              </a:ext>
            </a:extLst>
          </p:cNvPr>
          <p:cNvSpPr txBox="1"/>
          <p:nvPr/>
        </p:nvSpPr>
        <p:spPr>
          <a:xfrm>
            <a:off x="4463415" y="3976194"/>
            <a:ext cx="3756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Choose readable colors and fonts.</a:t>
            </a:r>
          </a:p>
        </p:txBody>
      </p:sp>
      <p:pic>
        <p:nvPicPr>
          <p:cNvPr id="1026" name="Picture 2" descr="Screenshot of Microsoft PowerPoint">
            <a:extLst>
              <a:ext uri="{FF2B5EF4-FFF2-40B4-BE49-F238E27FC236}">
                <a16:creationId xmlns:a16="http://schemas.microsoft.com/office/drawing/2014/main" id="{B2E9BF34-15ED-E68D-A94E-6D94C17C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46" y="4691159"/>
            <a:ext cx="5525543" cy="179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74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E801B-6126-27CB-A820-F16DC6250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C80557-11B4-B3A9-5BEF-F996EFD39C78}"/>
              </a:ext>
            </a:extLst>
          </p:cNvPr>
          <p:cNvSpPr txBox="1"/>
          <p:nvPr/>
        </p:nvSpPr>
        <p:spPr>
          <a:xfrm>
            <a:off x="2803237" y="604982"/>
            <a:ext cx="2830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BRIEFING SLIDES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9DDEC-26B7-B24A-2272-830C50A3DF08}"/>
              </a:ext>
            </a:extLst>
          </p:cNvPr>
          <p:cNvSpPr txBox="1"/>
          <p:nvPr/>
        </p:nvSpPr>
        <p:spPr>
          <a:xfrm>
            <a:off x="806912" y="2124363"/>
            <a:ext cx="182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GENERAL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661E55-F98F-E526-A3FF-FE01416CBB5E}"/>
              </a:ext>
            </a:extLst>
          </p:cNvPr>
          <p:cNvSpPr txBox="1"/>
          <p:nvPr/>
        </p:nvSpPr>
        <p:spPr>
          <a:xfrm>
            <a:off x="905163" y="2881806"/>
            <a:ext cx="3017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Don’t use too many words.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5D08EE-9EB5-1403-7A7A-65BDD827DA8E}"/>
              </a:ext>
            </a:extLst>
          </p:cNvPr>
          <p:cNvSpPr txBox="1"/>
          <p:nvPr/>
        </p:nvSpPr>
        <p:spPr>
          <a:xfrm>
            <a:off x="4463416" y="2881806"/>
            <a:ext cx="3557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Some experts like the 5/5/5 rule.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1C5956-A7E3-88EC-986E-5D7B037C635A}"/>
              </a:ext>
            </a:extLst>
          </p:cNvPr>
          <p:cNvSpPr txBox="1"/>
          <p:nvPr/>
        </p:nvSpPr>
        <p:spPr>
          <a:xfrm>
            <a:off x="4463416" y="3429000"/>
            <a:ext cx="3453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 respectful of your audience.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1FB38-73E6-6865-5B40-AD5552930BE9}"/>
              </a:ext>
            </a:extLst>
          </p:cNvPr>
          <p:cNvSpPr txBox="1"/>
          <p:nvPr/>
        </p:nvSpPr>
        <p:spPr>
          <a:xfrm>
            <a:off x="4463415" y="3976194"/>
            <a:ext cx="3756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Choose readable colors and fonts.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441B8B-A9F9-E485-F536-91C072737BCD}"/>
              </a:ext>
            </a:extLst>
          </p:cNvPr>
          <p:cNvSpPr txBox="1"/>
          <p:nvPr/>
        </p:nvSpPr>
        <p:spPr>
          <a:xfrm>
            <a:off x="4473578" y="4552253"/>
            <a:ext cx="588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1A9F41-2DE4-6AED-7ECD-33D7FDF47895}"/>
              </a:ext>
            </a:extLst>
          </p:cNvPr>
          <p:cNvSpPr txBox="1"/>
          <p:nvPr/>
        </p:nvSpPr>
        <p:spPr>
          <a:xfrm>
            <a:off x="6242012" y="4552253"/>
            <a:ext cx="1204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sparingly.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9C164A-170A-96CE-1B12-050F6FCC2D25}"/>
              </a:ext>
            </a:extLst>
          </p:cNvPr>
          <p:cNvSpPr txBox="1"/>
          <p:nvPr/>
        </p:nvSpPr>
        <p:spPr>
          <a:xfrm>
            <a:off x="4975413" y="4552769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animations</a:t>
            </a:r>
          </a:p>
        </p:txBody>
      </p:sp>
    </p:spTree>
    <p:extLst>
      <p:ext uri="{BB962C8B-B14F-4D97-AF65-F5344CB8AC3E}">
        <p14:creationId xmlns:p14="http://schemas.microsoft.com/office/powerpoint/2010/main" val="404658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path" presetSubtype="0" accel="28500" fill="hold" grpId="0" nodeType="afterEffect" p14:presetBounceEnd="25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 p14:bounceEnd="25000">
                                          <p:cBhvr>
                                            <p:cTn id="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26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26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path" presetSubtype="0" accel="2850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    <p:cBhvr>
                                            <p:cTn id="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26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26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/>
          <p:bldP spid="12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3D0034-5595-B1FD-6FBB-789027193F03}"/>
              </a:ext>
            </a:extLst>
          </p:cNvPr>
          <p:cNvSpPr txBox="1"/>
          <p:nvPr/>
        </p:nvSpPr>
        <p:spPr>
          <a:xfrm>
            <a:off x="840509" y="803564"/>
            <a:ext cx="1678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tips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99AD9A-3C68-3EF3-36B9-AE317A030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766901"/>
              </p:ext>
            </p:extLst>
          </p:nvPr>
        </p:nvGraphicFramePr>
        <p:xfrm>
          <a:off x="1440873" y="1627909"/>
          <a:ext cx="6705600" cy="4937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7566">
                  <a:extLst>
                    <a:ext uri="{9D8B030D-6E8A-4147-A177-3AD203B41FA5}">
                      <a16:colId xmlns:a16="http://schemas.microsoft.com/office/drawing/2014/main" val="2880033375"/>
                    </a:ext>
                  </a:extLst>
                </a:gridCol>
                <a:gridCol w="3828034">
                  <a:extLst>
                    <a:ext uri="{9D8B030D-6E8A-4147-A177-3AD203B41FA5}">
                      <a16:colId xmlns:a16="http://schemas.microsoft.com/office/drawing/2014/main" val="21401169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FONT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Simple is good – Arial or Calibri or </a:t>
                      </a:r>
                      <a:r>
                        <a:rPr lang="en-US" sz="2000" dirty="0">
                          <a:latin typeface="Aptos" panose="020B0004020202020204" pitchFamily="34" charset="0"/>
                        </a:rPr>
                        <a:t>Aptos</a:t>
                      </a:r>
                      <a:endParaRPr lang="en-US" sz="20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Big enough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408739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TEXT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Bullets, phrases, short sentences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635212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SIMPLE GRAMMAR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Can drop articles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“Headline” style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575951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ART and VIDEO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Graphics to show story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00183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LAYOUT and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ANIMATION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Reflect logic, flow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3560289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CORRECTNESS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Proof; </a:t>
                      </a:r>
                      <a:r>
                        <a:rPr lang="en-US" sz="2000" dirty="0" err="1"/>
                        <a:t>czech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speeling</a:t>
                      </a:r>
                      <a:endParaRPr lang="en-US" sz="2000" dirty="0"/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309183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4062765286"/>
                  </a:ext>
                </a:extLst>
              </a:tr>
            </a:tbl>
          </a:graphicData>
        </a:graphic>
      </p:graphicFrame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2FBE632-9317-2C72-387A-A38ADCA2033F}"/>
              </a:ext>
            </a:extLst>
          </p:cNvPr>
          <p:cNvSpPr/>
          <p:nvPr/>
        </p:nvSpPr>
        <p:spPr>
          <a:xfrm>
            <a:off x="1339273" y="1610653"/>
            <a:ext cx="6807200" cy="1032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58DA7603-1395-4A7C-C07B-AB4B4DAF6724}"/>
              </a:ext>
            </a:extLst>
          </p:cNvPr>
          <p:cNvSpPr/>
          <p:nvPr/>
        </p:nvSpPr>
        <p:spPr>
          <a:xfrm>
            <a:off x="1339273" y="2765268"/>
            <a:ext cx="6807200" cy="6053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2503374-343D-6C36-303C-3CC5D67FECCD}"/>
              </a:ext>
            </a:extLst>
          </p:cNvPr>
          <p:cNvSpPr/>
          <p:nvPr/>
        </p:nvSpPr>
        <p:spPr>
          <a:xfrm>
            <a:off x="1168400" y="3578851"/>
            <a:ext cx="6807200" cy="6900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CE0B43-9E45-3052-8C1E-3D7D57384DA1}"/>
              </a:ext>
            </a:extLst>
          </p:cNvPr>
          <p:cNvSpPr/>
          <p:nvPr/>
        </p:nvSpPr>
        <p:spPr>
          <a:xfrm>
            <a:off x="1076037" y="4386292"/>
            <a:ext cx="6807200" cy="285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69CDCA-C3CA-59A8-240A-E74CD5F4815A}"/>
              </a:ext>
            </a:extLst>
          </p:cNvPr>
          <p:cNvSpPr/>
          <p:nvPr/>
        </p:nvSpPr>
        <p:spPr>
          <a:xfrm>
            <a:off x="1168400" y="4862298"/>
            <a:ext cx="6807200" cy="644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2CBA01-E6DB-31E5-50AA-620916CC9D65}"/>
              </a:ext>
            </a:extLst>
          </p:cNvPr>
          <p:cNvSpPr/>
          <p:nvPr/>
        </p:nvSpPr>
        <p:spPr>
          <a:xfrm>
            <a:off x="1168400" y="5479683"/>
            <a:ext cx="6807200" cy="6199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5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2EDF01C-037A-27A2-5E4E-95A30633A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E68EFD-CB35-9953-D4DD-64B816419789}"/>
              </a:ext>
            </a:extLst>
          </p:cNvPr>
          <p:cNvSpPr txBox="1"/>
          <p:nvPr/>
        </p:nvSpPr>
        <p:spPr>
          <a:xfrm>
            <a:off x="840509" y="803564"/>
            <a:ext cx="1678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tips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33D790-5BF1-0395-E13B-F72BCBD650AA}"/>
              </a:ext>
            </a:extLst>
          </p:cNvPr>
          <p:cNvGraphicFramePr>
            <a:graphicFrameLocks noGrp="1"/>
          </p:cNvGraphicFramePr>
          <p:nvPr/>
        </p:nvGraphicFramePr>
        <p:xfrm>
          <a:off x="1440873" y="1627909"/>
          <a:ext cx="6705600" cy="512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7566">
                  <a:extLst>
                    <a:ext uri="{9D8B030D-6E8A-4147-A177-3AD203B41FA5}">
                      <a16:colId xmlns:a16="http://schemas.microsoft.com/office/drawing/2014/main" val="2880033375"/>
                    </a:ext>
                  </a:extLst>
                </a:gridCol>
                <a:gridCol w="3828034">
                  <a:extLst>
                    <a:ext uri="{9D8B030D-6E8A-4147-A177-3AD203B41FA5}">
                      <a16:colId xmlns:a16="http://schemas.microsoft.com/office/drawing/2014/main" val="21401169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FONT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Simple is good – Arial or Calibri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Big enough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408739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TEXT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Bullets, phrases, short sentences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635212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SIMPLE GRAMMAR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Can drop articles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“Headline” style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575951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ART and VIDEO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Graphics to show story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00183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LAYOUT and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ANIMATION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Reflect logic, flow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3560289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COLOR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High contrast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485396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CORRECTNESS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Proof; check </a:t>
                      </a:r>
                      <a:r>
                        <a:rPr lang="en-US" sz="2000" dirty="0" err="1"/>
                        <a:t>speeling</a:t>
                      </a:r>
                      <a:endParaRPr lang="en-US" sz="2000" dirty="0"/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309183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4062765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324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34F17F-8018-B4B4-18C9-0595EFFCDAA2}"/>
              </a:ext>
            </a:extLst>
          </p:cNvPr>
          <p:cNvSpPr txBox="1"/>
          <p:nvPr/>
        </p:nvSpPr>
        <p:spPr>
          <a:xfrm>
            <a:off x="785371" y="786030"/>
            <a:ext cx="3684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Scott Morgan’s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E88BCE-13BD-6F94-50AC-92B23573E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608" y="1925030"/>
            <a:ext cx="2104865" cy="2370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6E411C-A92D-5DFE-0662-19D05A5CFD9F}"/>
              </a:ext>
            </a:extLst>
          </p:cNvPr>
          <p:cNvSpPr txBox="1"/>
          <p:nvPr/>
        </p:nvSpPr>
        <p:spPr>
          <a:xfrm>
            <a:off x="3832793" y="2118030"/>
            <a:ext cx="8627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4AF33-E58C-7B7F-2B31-9F0AB0A58F6C}"/>
              </a:ext>
            </a:extLst>
          </p:cNvPr>
          <p:cNvSpPr txBox="1"/>
          <p:nvPr/>
        </p:nvSpPr>
        <p:spPr>
          <a:xfrm>
            <a:off x="3633498" y="2813192"/>
            <a:ext cx="139012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Vivid Examples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Evidence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DFEF68-9188-1145-9FDE-4D1801E72217}"/>
              </a:ext>
            </a:extLst>
          </p:cNvPr>
          <p:cNvSpPr txBox="1"/>
          <p:nvPr/>
        </p:nvSpPr>
        <p:spPr>
          <a:xfrm>
            <a:off x="3862567" y="3783687"/>
            <a:ext cx="8531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2D58F3-4DCB-C713-AAF3-C1821FB5A3CA}"/>
              </a:ext>
            </a:extLst>
          </p:cNvPr>
          <p:cNvSpPr txBox="1"/>
          <p:nvPr/>
        </p:nvSpPr>
        <p:spPr>
          <a:xfrm>
            <a:off x="2627734" y="4517777"/>
            <a:ext cx="1109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Next Steps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403FFF-1A8D-F682-010A-1580E0B04C42}"/>
              </a:ext>
            </a:extLst>
          </p:cNvPr>
          <p:cNvSpPr txBox="1"/>
          <p:nvPr/>
        </p:nvSpPr>
        <p:spPr>
          <a:xfrm>
            <a:off x="3328357" y="5458915"/>
            <a:ext cx="5049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“If I buy your analysis, I’m much more likely to buy your recommendation.”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FCE096-5D54-EEE2-469F-6899C90ADA65}"/>
              </a:ext>
            </a:extLst>
          </p:cNvPr>
          <p:cNvCxnSpPr>
            <a:cxnSpLocks/>
          </p:cNvCxnSpPr>
          <p:nvPr/>
        </p:nvCxnSpPr>
        <p:spPr>
          <a:xfrm flipV="1">
            <a:off x="3365500" y="4356089"/>
            <a:ext cx="190573" cy="161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8C2C273-F5FB-9363-E4F6-E24A631D1FED}"/>
              </a:ext>
            </a:extLst>
          </p:cNvPr>
          <p:cNvSpPr txBox="1"/>
          <p:nvPr/>
        </p:nvSpPr>
        <p:spPr>
          <a:xfrm>
            <a:off x="2274657" y="5458915"/>
            <a:ext cx="108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Morgan:</a:t>
            </a:r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8BAB5E22-B286-05BC-4A2B-AF8B866D1654}"/>
              </a:ext>
            </a:extLst>
          </p:cNvPr>
          <p:cNvSpPr/>
          <p:nvPr/>
        </p:nvSpPr>
        <p:spPr>
          <a:xfrm>
            <a:off x="2993292" y="2649415"/>
            <a:ext cx="2602523" cy="9750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F2375FC0-9D2F-8BF6-075C-8EDFFC8BDD4E}"/>
              </a:ext>
            </a:extLst>
          </p:cNvPr>
          <p:cNvSpPr/>
          <p:nvPr/>
        </p:nvSpPr>
        <p:spPr>
          <a:xfrm>
            <a:off x="3065037" y="3578993"/>
            <a:ext cx="2602523" cy="7795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80DD2E2-4A6E-B5CD-9DBB-7C1CE89089E3}"/>
              </a:ext>
            </a:extLst>
          </p:cNvPr>
          <p:cNvSpPr/>
          <p:nvPr/>
        </p:nvSpPr>
        <p:spPr>
          <a:xfrm>
            <a:off x="3031097" y="1792075"/>
            <a:ext cx="2602523" cy="9750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A629A2-B1D3-E003-94E7-209B336BBD98}"/>
              </a:ext>
            </a:extLst>
          </p:cNvPr>
          <p:cNvSpPr txBox="1"/>
          <p:nvPr/>
        </p:nvSpPr>
        <p:spPr>
          <a:xfrm>
            <a:off x="6709864" y="2882441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Structure of</a:t>
            </a:r>
            <a:br>
              <a:rPr lang="en-US" dirty="0"/>
            </a:br>
            <a:r>
              <a:rPr lang="en-US" dirty="0"/>
              <a:t>a good briefing</a:t>
            </a:r>
          </a:p>
        </p:txBody>
      </p:sp>
    </p:spTree>
    <p:extLst>
      <p:ext uri="{BB962C8B-B14F-4D97-AF65-F5344CB8AC3E}">
        <p14:creationId xmlns:p14="http://schemas.microsoft.com/office/powerpoint/2010/main" val="85681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/>
      <p:bldP spid="19" grpId="0"/>
      <p:bldP spid="3" grpId="0" animBg="1"/>
      <p:bldP spid="4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04900-9FB4-FE51-6842-74E762589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CDB2F7-884D-9FC5-329D-49556B715166}"/>
              </a:ext>
            </a:extLst>
          </p:cNvPr>
          <p:cNvSpPr txBox="1"/>
          <p:nvPr/>
        </p:nvSpPr>
        <p:spPr>
          <a:xfrm>
            <a:off x="840509" y="803564"/>
            <a:ext cx="2532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Technical issues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BEF039-061C-B7F3-398D-94F3AE136C15}"/>
              </a:ext>
            </a:extLst>
          </p:cNvPr>
          <p:cNvGraphicFramePr>
            <a:graphicFrameLocks noGrp="1"/>
          </p:cNvGraphicFramePr>
          <p:nvPr/>
        </p:nvGraphicFramePr>
        <p:xfrm>
          <a:off x="1440873" y="1627909"/>
          <a:ext cx="6705600" cy="481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7566">
                  <a:extLst>
                    <a:ext uri="{9D8B030D-6E8A-4147-A177-3AD203B41FA5}">
                      <a16:colId xmlns:a16="http://schemas.microsoft.com/office/drawing/2014/main" val="2880033375"/>
                    </a:ext>
                  </a:extLst>
                </a:gridCol>
                <a:gridCol w="3828034">
                  <a:extLst>
                    <a:ext uri="{9D8B030D-6E8A-4147-A177-3AD203B41FA5}">
                      <a16:colId xmlns:a16="http://schemas.microsoft.com/office/drawing/2014/main" val="21401169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THE PPT FILE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Thumbdrive</a:t>
                      </a:r>
                      <a:r>
                        <a:rPr lang="en-US" sz="2000" dirty="0"/>
                        <a:t>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E-mail ahead?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408739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THE “CLICKER”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Mouse?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Logitech Presentation?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635212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LASER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Welcome?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575951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AUDIO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Connected?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Levels?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00183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3560289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485396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Also … 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/>
                        <a:t>set up your PPT to your desire.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309183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2000" dirty="0"/>
                        <a:t>&gt;&gt;&gt;&gt;&gt;&gt;&gt;&gt;&gt;&gt;&gt;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4062765286"/>
                  </a:ext>
                </a:extLst>
              </a:tr>
            </a:tbl>
          </a:graphicData>
        </a:graphic>
      </p:graphicFrame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0F831CEC-4DF5-8B8A-FAA4-9463E9C1CD82}"/>
              </a:ext>
            </a:extLst>
          </p:cNvPr>
          <p:cNvSpPr/>
          <p:nvPr/>
        </p:nvSpPr>
        <p:spPr>
          <a:xfrm>
            <a:off x="1339273" y="1627909"/>
            <a:ext cx="6807200" cy="7088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6B1F07BA-FFFD-7479-D061-57A41920648B}"/>
              </a:ext>
            </a:extLst>
          </p:cNvPr>
          <p:cNvSpPr/>
          <p:nvPr/>
        </p:nvSpPr>
        <p:spPr>
          <a:xfrm>
            <a:off x="1339273" y="2336800"/>
            <a:ext cx="6807200" cy="8497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3CAE492E-4F55-0947-3D2A-92F01CC1DE62}"/>
              </a:ext>
            </a:extLst>
          </p:cNvPr>
          <p:cNvSpPr/>
          <p:nvPr/>
        </p:nvSpPr>
        <p:spPr>
          <a:xfrm>
            <a:off x="1339273" y="3168073"/>
            <a:ext cx="6807200" cy="5033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6A738B1-B5DB-367A-278D-1C8FB150D834}"/>
              </a:ext>
            </a:extLst>
          </p:cNvPr>
          <p:cNvSpPr/>
          <p:nvPr/>
        </p:nvSpPr>
        <p:spPr>
          <a:xfrm>
            <a:off x="1168400" y="3681383"/>
            <a:ext cx="6807200" cy="8497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E474718-EEFA-FFE8-E1F4-8F8181F3B07B}"/>
              </a:ext>
            </a:extLst>
          </p:cNvPr>
          <p:cNvSpPr/>
          <p:nvPr/>
        </p:nvSpPr>
        <p:spPr>
          <a:xfrm>
            <a:off x="1921163" y="5541144"/>
            <a:ext cx="6807200" cy="8497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9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729F6-70D4-97A8-E141-4AC5673E5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60" y="310573"/>
            <a:ext cx="6065549" cy="13047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C8CB91-02B7-FB3E-4122-D7E37F30D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586" y="1794452"/>
            <a:ext cx="5676900" cy="475297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A42C64-6AEF-4B8C-0190-E581C1AC8A96}"/>
              </a:ext>
            </a:extLst>
          </p:cNvPr>
          <p:cNvCxnSpPr/>
          <p:nvPr/>
        </p:nvCxnSpPr>
        <p:spPr>
          <a:xfrm flipH="1">
            <a:off x="3879273" y="1403927"/>
            <a:ext cx="138545" cy="6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58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12D011-FA65-ACF1-786E-C27117AF0714}"/>
              </a:ext>
            </a:extLst>
          </p:cNvPr>
          <p:cNvSpPr txBox="1"/>
          <p:nvPr/>
        </p:nvSpPr>
        <p:spPr>
          <a:xfrm>
            <a:off x="1829587" y="2249044"/>
            <a:ext cx="280474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Presenter  View</a:t>
            </a:r>
          </a:p>
          <a:p>
            <a:r>
              <a:rPr lang="en-US" i="1" dirty="0"/>
              <a:t>(if using two monitors)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55770C-C0C4-99AF-7BD4-C42D3B27D8F1}"/>
              </a:ext>
            </a:extLst>
          </p:cNvPr>
          <p:cNvSpPr txBox="1"/>
          <p:nvPr/>
        </p:nvSpPr>
        <p:spPr>
          <a:xfrm>
            <a:off x="5310674" y="2459504"/>
            <a:ext cx="30299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See your notes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See upcoming slide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Make annotations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Zoom 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617AFE5-2F90-5FA3-A931-B0C3AB0C0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9"/>
          <a:stretch/>
        </p:blipFill>
        <p:spPr>
          <a:xfrm>
            <a:off x="618836" y="522760"/>
            <a:ext cx="7386232" cy="1077933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3BD0618-A37A-903B-3D69-89EC190A284D}"/>
              </a:ext>
            </a:extLst>
          </p:cNvPr>
          <p:cNvSpPr/>
          <p:nvPr/>
        </p:nvSpPr>
        <p:spPr>
          <a:xfrm>
            <a:off x="4572000" y="5578764"/>
            <a:ext cx="3620655" cy="38792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1AAE59-C042-F4FA-968F-C9E04B65D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36" y="4361031"/>
            <a:ext cx="2118736" cy="1604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B5CFD0-D78E-2A09-91DF-1676FF2E0CDE}"/>
              </a:ext>
            </a:extLst>
          </p:cNvPr>
          <p:cNvSpPr txBox="1"/>
          <p:nvPr/>
        </p:nvSpPr>
        <p:spPr>
          <a:xfrm>
            <a:off x="502371" y="5965908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Windows setup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B6804F2-F3E1-3036-2DA7-4C35097C2C50}"/>
              </a:ext>
            </a:extLst>
          </p:cNvPr>
          <p:cNvSpPr/>
          <p:nvPr/>
        </p:nvSpPr>
        <p:spPr>
          <a:xfrm rot="18931867">
            <a:off x="4285097" y="1859731"/>
            <a:ext cx="850314" cy="27093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87470E3-D1B7-A906-34C6-FB99B30E24AC}"/>
              </a:ext>
            </a:extLst>
          </p:cNvPr>
          <p:cNvSpPr/>
          <p:nvPr/>
        </p:nvSpPr>
        <p:spPr>
          <a:xfrm>
            <a:off x="1533525" y="1038225"/>
            <a:ext cx="3448050" cy="342900"/>
          </a:xfrm>
          <a:prstGeom prst="rightArrow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5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 animBg="1"/>
      <p:bldP spid="10" grpId="0"/>
      <p:bldP spid="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742EC-676C-8460-037A-ED651412A41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2" t="3953" r="3363" b="13097"/>
          <a:stretch/>
        </p:blipFill>
        <p:spPr>
          <a:xfrm>
            <a:off x="839337" y="1412545"/>
            <a:ext cx="7369791" cy="4797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8BC459-38D7-867E-A6EA-DA042C8421DF}"/>
              </a:ext>
            </a:extLst>
          </p:cNvPr>
          <p:cNvSpPr txBox="1"/>
          <p:nvPr/>
        </p:nvSpPr>
        <p:spPr>
          <a:xfrm>
            <a:off x="750627" y="518615"/>
            <a:ext cx="1776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Presenter 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A94AA-F8BC-4A70-4C51-3F159A808C22}"/>
              </a:ext>
            </a:extLst>
          </p:cNvPr>
          <p:cNvSpPr txBox="1"/>
          <p:nvPr/>
        </p:nvSpPr>
        <p:spPr>
          <a:xfrm>
            <a:off x="3789529" y="684201"/>
            <a:ext cx="1181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Audience</a:t>
            </a:r>
            <a:br>
              <a:rPr lang="en-US" sz="2000" dirty="0"/>
            </a:br>
            <a:r>
              <a:rPr lang="en-US" sz="2000" dirty="0"/>
              <a:t>sees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0F415AD-4D8A-CEDF-DF78-2AF88814D945}"/>
              </a:ext>
            </a:extLst>
          </p:cNvPr>
          <p:cNvCxnSpPr/>
          <p:nvPr/>
        </p:nvCxnSpPr>
        <p:spPr>
          <a:xfrm flipH="1">
            <a:off x="3616657" y="1248770"/>
            <a:ext cx="429904" cy="7506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4DD2C61-0326-5911-C4A2-C4827746DFA3}"/>
              </a:ext>
            </a:extLst>
          </p:cNvPr>
          <p:cNvSpPr txBox="1"/>
          <p:nvPr/>
        </p:nvSpPr>
        <p:spPr>
          <a:xfrm>
            <a:off x="5903833" y="704659"/>
            <a:ext cx="1062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You also</a:t>
            </a:r>
            <a:br>
              <a:rPr lang="en-US" sz="2000" dirty="0"/>
            </a:br>
            <a:r>
              <a:rPr lang="en-US" sz="2000" dirty="0"/>
              <a:t>see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7DDFE4-1260-EACF-7B32-44FFC45DBDA8}"/>
              </a:ext>
            </a:extLst>
          </p:cNvPr>
          <p:cNvCxnSpPr>
            <a:cxnSpLocks/>
          </p:cNvCxnSpPr>
          <p:nvPr/>
        </p:nvCxnSpPr>
        <p:spPr>
          <a:xfrm>
            <a:off x="6507694" y="1248770"/>
            <a:ext cx="316187" cy="750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284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8D48BF-DEE4-AA31-0152-3B35C4B332BC}"/>
              </a:ext>
            </a:extLst>
          </p:cNvPr>
          <p:cNvSpPr txBox="1"/>
          <p:nvPr/>
        </p:nvSpPr>
        <p:spPr>
          <a:xfrm>
            <a:off x="667760" y="1529515"/>
            <a:ext cx="5258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Speaker Coach or Presenter Coach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D2A8A-3979-FB4B-A4D0-C72663699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60" y="2555588"/>
            <a:ext cx="5353019" cy="3873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F3C50-A101-4A84-1F31-263A8A2973EA}"/>
              </a:ext>
            </a:extLst>
          </p:cNvPr>
          <p:cNvSpPr txBox="1"/>
          <p:nvPr/>
        </p:nvSpPr>
        <p:spPr>
          <a:xfrm>
            <a:off x="6234545" y="1344274"/>
            <a:ext cx="192578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</a:rPr>
              <a:t>E</a:t>
            </a:r>
            <a:r>
              <a:rPr lang="en-US" sz="1800" dirty="0">
                <a:effectLst/>
                <a:latin typeface="Calibri" panose="020F0502020204030204" pitchFamily="34" charset="0"/>
              </a:rPr>
              <a:t>valuates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pacing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pitch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filler words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informal speech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euphemisms, and culturally sensitive terms.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Detects overly wordy or are </a:t>
            </a:r>
            <a:r>
              <a:rPr lang="en-US" sz="1800">
                <a:effectLst/>
                <a:latin typeface="Calibri" panose="020F0502020204030204" pitchFamily="34" charset="0"/>
              </a:rPr>
              <a:t>simply reading.</a:t>
            </a:r>
            <a:endParaRPr lang="en-US" sz="1800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</a:rPr>
              <a:t>Gives</a:t>
            </a:r>
            <a:r>
              <a:rPr lang="en-US" sz="1800" dirty="0">
                <a:effectLst/>
                <a:latin typeface="Calibri" panose="020F0502020204030204" pitchFamily="34" charset="0"/>
              </a:rPr>
              <a:t> you statistics and suggestions for improvements.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1B7AC-0DFC-DA73-6AF7-9DCE8168D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97" y="213154"/>
            <a:ext cx="5258364" cy="11311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77FABE-362D-E8D4-7F14-568D7164C654}"/>
              </a:ext>
            </a:extLst>
          </p:cNvPr>
          <p:cNvSpPr/>
          <p:nvPr/>
        </p:nvSpPr>
        <p:spPr>
          <a:xfrm>
            <a:off x="2567709" y="428681"/>
            <a:ext cx="646546" cy="9155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78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F59120-0265-4BD8-4903-314EE5216D92}"/>
              </a:ext>
            </a:extLst>
          </p:cNvPr>
          <p:cNvSpPr txBox="1"/>
          <p:nvPr/>
        </p:nvSpPr>
        <p:spPr>
          <a:xfrm>
            <a:off x="1003110" y="846161"/>
            <a:ext cx="249754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Formatting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070069-382B-DEF6-293F-A41CD5AD1EF2}"/>
              </a:ext>
            </a:extLst>
          </p:cNvPr>
          <p:cNvSpPr txBox="1"/>
          <p:nvPr/>
        </p:nvSpPr>
        <p:spPr>
          <a:xfrm>
            <a:off x="1083001" y="1847565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quick tutorial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EDE62-9260-B332-FFD3-12415FBEDE54}"/>
              </a:ext>
            </a:extLst>
          </p:cNvPr>
          <p:cNvSpPr txBox="1"/>
          <p:nvPr/>
        </p:nvSpPr>
        <p:spPr>
          <a:xfrm>
            <a:off x="1900519" y="2787415"/>
            <a:ext cx="1518108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400" dirty="0"/>
              <a:t>Themes</a:t>
            </a:r>
          </a:p>
          <a:p>
            <a:pPr algn="r">
              <a:spcAft>
                <a:spcPts val="1200"/>
              </a:spcAft>
            </a:pPr>
            <a:endParaRPr lang="en-US" sz="2400" dirty="0"/>
          </a:p>
          <a:p>
            <a:pPr algn="r">
              <a:spcAft>
                <a:spcPts val="1200"/>
              </a:spcAft>
            </a:pPr>
            <a:r>
              <a:rPr lang="en-US" sz="2400" dirty="0"/>
              <a:t>and</a:t>
            </a:r>
          </a:p>
          <a:p>
            <a:pPr algn="r">
              <a:spcAft>
                <a:spcPts val="1200"/>
              </a:spcAft>
            </a:pPr>
            <a:endParaRPr lang="en-US" sz="2400" dirty="0"/>
          </a:p>
          <a:p>
            <a:pPr algn="r">
              <a:spcAft>
                <a:spcPts val="1200"/>
              </a:spcAft>
            </a:pPr>
            <a:r>
              <a:rPr lang="en-US" sz="2400" dirty="0"/>
              <a:t>Templates</a:t>
            </a:r>
          </a:p>
          <a:p>
            <a:pPr algn="r"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9FBFD2-6A25-279D-5DF1-A9FAE9735654}"/>
              </a:ext>
            </a:extLst>
          </p:cNvPr>
          <p:cNvSpPr txBox="1"/>
          <p:nvPr/>
        </p:nvSpPr>
        <p:spPr>
          <a:xfrm>
            <a:off x="3980596" y="2673868"/>
            <a:ext cx="34579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Apply to new or existing decks.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Include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67144F-721C-3489-AF20-C11DD93D707F}"/>
              </a:ext>
            </a:extLst>
          </p:cNvPr>
          <p:cNvSpPr txBox="1"/>
          <p:nvPr/>
        </p:nvSpPr>
        <p:spPr>
          <a:xfrm>
            <a:off x="4863152" y="3135532"/>
            <a:ext cx="20647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fonts</a:t>
            </a:r>
          </a:p>
          <a:p>
            <a:r>
              <a:rPr lang="en-US" sz="2000" dirty="0"/>
              <a:t>colors</a:t>
            </a:r>
          </a:p>
          <a:p>
            <a:r>
              <a:rPr lang="en-US" sz="2000" dirty="0"/>
              <a:t>backgrounds, etc.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8864A-3DB1-6BEF-E229-3FDB22B484D1}"/>
              </a:ext>
            </a:extLst>
          </p:cNvPr>
          <p:cNvSpPr txBox="1"/>
          <p:nvPr/>
        </p:nvSpPr>
        <p:spPr>
          <a:xfrm>
            <a:off x="4037462" y="4839313"/>
            <a:ext cx="43842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Apply to new decks only.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Are themes with some boilerplate.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Are “types” of presentation (e.g., sales).</a:t>
            </a:r>
          </a:p>
        </p:txBody>
      </p:sp>
    </p:spTree>
    <p:extLst>
      <p:ext uri="{BB962C8B-B14F-4D97-AF65-F5344CB8AC3E}">
        <p14:creationId xmlns:p14="http://schemas.microsoft.com/office/powerpoint/2010/main" val="324989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430D7-4B2F-B386-DFF9-663D6785E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433605-2A65-2414-4984-1C98E4A2618C}"/>
              </a:ext>
            </a:extLst>
          </p:cNvPr>
          <p:cNvSpPr txBox="1"/>
          <p:nvPr/>
        </p:nvSpPr>
        <p:spPr>
          <a:xfrm>
            <a:off x="1003110" y="846161"/>
            <a:ext cx="249754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Formatting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6A75F6-443D-45E5-C84D-E56A0DAD6E6D}"/>
              </a:ext>
            </a:extLst>
          </p:cNvPr>
          <p:cNvSpPr txBox="1"/>
          <p:nvPr/>
        </p:nvSpPr>
        <p:spPr>
          <a:xfrm>
            <a:off x="1083001" y="1847565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quick tutorial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EDA0D-2869-4EE6-7F51-98F3E4055F5E}"/>
              </a:ext>
            </a:extLst>
          </p:cNvPr>
          <p:cNvSpPr txBox="1"/>
          <p:nvPr/>
        </p:nvSpPr>
        <p:spPr>
          <a:xfrm>
            <a:off x="1900519" y="2787415"/>
            <a:ext cx="1518108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400" dirty="0"/>
              <a:t>Themes</a:t>
            </a:r>
          </a:p>
          <a:p>
            <a:pPr algn="r">
              <a:spcAft>
                <a:spcPts val="1200"/>
              </a:spcAft>
            </a:pPr>
            <a:endParaRPr lang="en-US" sz="2400" dirty="0"/>
          </a:p>
          <a:p>
            <a:pPr algn="r">
              <a:spcAft>
                <a:spcPts val="1200"/>
              </a:spcAft>
            </a:pPr>
            <a:r>
              <a:rPr lang="en-US" sz="2400" dirty="0"/>
              <a:t>and</a:t>
            </a:r>
          </a:p>
          <a:p>
            <a:pPr algn="r">
              <a:spcAft>
                <a:spcPts val="1200"/>
              </a:spcAft>
            </a:pPr>
            <a:endParaRPr lang="en-US" sz="2400" dirty="0"/>
          </a:p>
          <a:p>
            <a:pPr algn="r">
              <a:spcAft>
                <a:spcPts val="1200"/>
              </a:spcAft>
            </a:pPr>
            <a:r>
              <a:rPr lang="en-US" sz="2400" dirty="0"/>
              <a:t>Templates</a:t>
            </a:r>
          </a:p>
          <a:p>
            <a:pPr algn="r">
              <a:spcAft>
                <a:spcPts val="1200"/>
              </a:spcAft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4DB31-B681-744F-FA19-7436DE465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805" y="846161"/>
            <a:ext cx="4334874" cy="5501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E428BF-F0AA-ECC8-0529-146DD275DFAC}"/>
              </a:ext>
            </a:extLst>
          </p:cNvPr>
          <p:cNvSpPr txBox="1"/>
          <p:nvPr/>
        </p:nvSpPr>
        <p:spPr>
          <a:xfrm>
            <a:off x="5732059" y="476829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Layouts</a:t>
            </a:r>
          </a:p>
        </p:txBody>
      </p:sp>
    </p:spTree>
    <p:extLst>
      <p:ext uri="{BB962C8B-B14F-4D97-AF65-F5344CB8AC3E}">
        <p14:creationId xmlns:p14="http://schemas.microsoft.com/office/powerpoint/2010/main" val="204748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C0DED-50A0-7900-CF16-90E18AC38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FFEB04-C8E4-481B-115F-6F397D79B81F}"/>
              </a:ext>
            </a:extLst>
          </p:cNvPr>
          <p:cNvSpPr txBox="1"/>
          <p:nvPr/>
        </p:nvSpPr>
        <p:spPr>
          <a:xfrm>
            <a:off x="1003110" y="846161"/>
            <a:ext cx="249754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Formatting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3FEE49-65B4-34D2-38DD-23C00CB16593}"/>
              </a:ext>
            </a:extLst>
          </p:cNvPr>
          <p:cNvSpPr txBox="1"/>
          <p:nvPr/>
        </p:nvSpPr>
        <p:spPr>
          <a:xfrm>
            <a:off x="1156359" y="2381251"/>
            <a:ext cx="635462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Most specific formatting same as other MS apps.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BC53A-7685-39CA-9D15-00DA599CD035}"/>
              </a:ext>
            </a:extLst>
          </p:cNvPr>
          <p:cNvSpPr txBox="1"/>
          <p:nvPr/>
        </p:nvSpPr>
        <p:spPr>
          <a:xfrm>
            <a:off x="2971132" y="2719316"/>
            <a:ext cx="1099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/>
              <a:t>and</a:t>
            </a:r>
            <a:br>
              <a:rPr lang="en-US" sz="2400" dirty="0"/>
            </a:br>
            <a:r>
              <a:rPr lang="en-US" sz="2400" dirty="0"/>
              <a:t>actions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308063-80E8-5150-3167-E63F22211DE5}"/>
              </a:ext>
            </a:extLst>
          </p:cNvPr>
          <p:cNvSpPr txBox="1"/>
          <p:nvPr/>
        </p:nvSpPr>
        <p:spPr>
          <a:xfrm>
            <a:off x="1964062" y="3888378"/>
            <a:ext cx="42049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Fonts, sizes, bold, italics, etc.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“Selecting”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CTRL-C V X Z  and CTRL-F H</a:t>
            </a:r>
          </a:p>
          <a:p>
            <a:pPr lvl="2">
              <a:spcAft>
                <a:spcPts val="12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7589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D3BBF-CC40-A0F9-B48D-712B0BBE1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C6C53E-61BA-A676-7E65-A478C392A53C}"/>
              </a:ext>
            </a:extLst>
          </p:cNvPr>
          <p:cNvSpPr txBox="1"/>
          <p:nvPr/>
        </p:nvSpPr>
        <p:spPr>
          <a:xfrm>
            <a:off x="1003110" y="846161"/>
            <a:ext cx="249754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Formatting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17BB47-7A68-86B0-B8BC-5500188D5DAF}"/>
              </a:ext>
            </a:extLst>
          </p:cNvPr>
          <p:cNvSpPr txBox="1"/>
          <p:nvPr/>
        </p:nvSpPr>
        <p:spPr>
          <a:xfrm>
            <a:off x="3260276" y="2329467"/>
            <a:ext cx="2137124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/>
              <a:t>Transitions</a:t>
            </a:r>
          </a:p>
          <a:p>
            <a:pPr algn="ctr">
              <a:spcAft>
                <a:spcPts val="1200"/>
              </a:spcAft>
            </a:pPr>
            <a:endParaRPr lang="en-US" sz="3200" dirty="0"/>
          </a:p>
          <a:p>
            <a:pPr algn="ctr">
              <a:spcAft>
                <a:spcPts val="1200"/>
              </a:spcAft>
            </a:pPr>
            <a:r>
              <a:rPr lang="en-US" sz="3200" dirty="0"/>
              <a:t>and</a:t>
            </a:r>
          </a:p>
          <a:p>
            <a:pPr algn="ctr">
              <a:spcAft>
                <a:spcPts val="1200"/>
              </a:spcAft>
            </a:pPr>
            <a:endParaRPr lang="en-US" sz="3200" dirty="0"/>
          </a:p>
          <a:p>
            <a:pPr algn="ctr">
              <a:spcAft>
                <a:spcPts val="1200"/>
              </a:spcAft>
            </a:pPr>
            <a:r>
              <a:rPr lang="en-US" sz="3200" dirty="0"/>
              <a:t>Animations</a:t>
            </a:r>
          </a:p>
          <a:p>
            <a:pPr algn="ctr">
              <a:spcAft>
                <a:spcPts val="12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703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1DE0A-9AEE-7690-FC7C-9AAA34606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7934D1-60BB-6A34-98F2-3C9261C16A03}"/>
              </a:ext>
            </a:extLst>
          </p:cNvPr>
          <p:cNvSpPr txBox="1"/>
          <p:nvPr/>
        </p:nvSpPr>
        <p:spPr>
          <a:xfrm>
            <a:off x="1003110" y="846161"/>
            <a:ext cx="249754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Formatting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6F13D9-B809-9AE0-7E56-D517354D46F3}"/>
              </a:ext>
            </a:extLst>
          </p:cNvPr>
          <p:cNvSpPr txBox="1"/>
          <p:nvPr/>
        </p:nvSpPr>
        <p:spPr>
          <a:xfrm>
            <a:off x="949886" y="2219108"/>
            <a:ext cx="1649875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400" dirty="0"/>
              <a:t>Transitions</a:t>
            </a:r>
          </a:p>
          <a:p>
            <a:pPr algn="r">
              <a:spcAft>
                <a:spcPts val="1200"/>
              </a:spcAft>
            </a:pPr>
            <a:endParaRPr lang="en-US" sz="2400" dirty="0"/>
          </a:p>
          <a:p>
            <a:pPr algn="r">
              <a:spcAft>
                <a:spcPts val="1200"/>
              </a:spcAft>
            </a:pPr>
            <a:r>
              <a:rPr lang="en-US" sz="2400" dirty="0"/>
              <a:t>and</a:t>
            </a:r>
          </a:p>
          <a:p>
            <a:pPr algn="r">
              <a:spcAft>
                <a:spcPts val="1200"/>
              </a:spcAft>
            </a:pPr>
            <a:endParaRPr lang="en-US" sz="2400" dirty="0"/>
          </a:p>
          <a:p>
            <a:pPr algn="r">
              <a:spcAft>
                <a:spcPts val="1200"/>
              </a:spcAft>
            </a:pPr>
            <a:r>
              <a:rPr lang="en-US" sz="2400" dirty="0"/>
              <a:t>Animations</a:t>
            </a:r>
          </a:p>
          <a:p>
            <a:pPr algn="r"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1EE718-08D0-B8D2-EC56-5A26EB3A6729}"/>
              </a:ext>
            </a:extLst>
          </p:cNvPr>
          <p:cNvSpPr txBox="1"/>
          <p:nvPr/>
        </p:nvSpPr>
        <p:spPr>
          <a:xfrm>
            <a:off x="3161730" y="2105561"/>
            <a:ext cx="54920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From one slide to next.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50 different effects, with various sound and speed.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Applied to the second slide.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884CC8-95DA-50ED-5DBA-6892558A1297}"/>
              </a:ext>
            </a:extLst>
          </p:cNvPr>
          <p:cNvSpPr txBox="1"/>
          <p:nvPr/>
        </p:nvSpPr>
        <p:spPr>
          <a:xfrm>
            <a:off x="3218596" y="4271006"/>
            <a:ext cx="533383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Within a particular slide.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Appear/disappear, emphasis, move/motion, dim.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Various timing and repetition.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Can do multiple on each element.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4E975A-CE83-528A-6E60-57D44FD9E5A7}"/>
              </a:ext>
            </a:extLst>
          </p:cNvPr>
          <p:cNvSpPr txBox="1"/>
          <p:nvPr/>
        </p:nvSpPr>
        <p:spPr>
          <a:xfrm>
            <a:off x="4172895" y="906474"/>
            <a:ext cx="437953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Remember idea is to help viewer,</a:t>
            </a:r>
            <a:br>
              <a:rPr lang="en-US" sz="2400" dirty="0"/>
            </a:br>
            <a:r>
              <a:rPr lang="en-US" sz="2400" dirty="0"/>
              <a:t>not overwhelm.</a:t>
            </a:r>
          </a:p>
        </p:txBody>
      </p:sp>
    </p:spTree>
    <p:extLst>
      <p:ext uri="{BB962C8B-B14F-4D97-AF65-F5344CB8AC3E}">
        <p14:creationId xmlns:p14="http://schemas.microsoft.com/office/powerpoint/2010/main" val="633576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DA1F756-8410-6ACC-6492-F7E330073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8D10C3-FB24-C1B0-7355-5202A625584A}"/>
              </a:ext>
            </a:extLst>
          </p:cNvPr>
          <p:cNvSpPr txBox="1"/>
          <p:nvPr/>
        </p:nvSpPr>
        <p:spPr>
          <a:xfrm>
            <a:off x="785371" y="786030"/>
            <a:ext cx="3684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Scott Morgan’s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B2478-2039-2CDD-DACD-138AAB44A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608" y="1925030"/>
            <a:ext cx="2104865" cy="2370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EA85C4-7AD6-A565-47BB-019047173579}"/>
              </a:ext>
            </a:extLst>
          </p:cNvPr>
          <p:cNvSpPr txBox="1"/>
          <p:nvPr/>
        </p:nvSpPr>
        <p:spPr>
          <a:xfrm>
            <a:off x="3832793" y="2118030"/>
            <a:ext cx="8627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C6F3F8-7F4F-55A7-4E82-6D101AC1BF3B}"/>
              </a:ext>
            </a:extLst>
          </p:cNvPr>
          <p:cNvSpPr txBox="1"/>
          <p:nvPr/>
        </p:nvSpPr>
        <p:spPr>
          <a:xfrm>
            <a:off x="3633498" y="2813192"/>
            <a:ext cx="139012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Vivid Examples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Evidence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CB0FD2-4B89-72D7-4D47-E7E87F1B832D}"/>
              </a:ext>
            </a:extLst>
          </p:cNvPr>
          <p:cNvSpPr txBox="1"/>
          <p:nvPr/>
        </p:nvSpPr>
        <p:spPr>
          <a:xfrm>
            <a:off x="3862567" y="3783687"/>
            <a:ext cx="8531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F6913B-C803-D262-1884-D17D56E97E88}"/>
              </a:ext>
            </a:extLst>
          </p:cNvPr>
          <p:cNvSpPr txBox="1"/>
          <p:nvPr/>
        </p:nvSpPr>
        <p:spPr>
          <a:xfrm>
            <a:off x="2627734" y="4517777"/>
            <a:ext cx="1109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Next Steps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ABA660-D6DB-8959-368D-C17CD326D267}"/>
              </a:ext>
            </a:extLst>
          </p:cNvPr>
          <p:cNvSpPr txBox="1"/>
          <p:nvPr/>
        </p:nvSpPr>
        <p:spPr>
          <a:xfrm>
            <a:off x="3355402" y="5535859"/>
            <a:ext cx="5049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“If I buy your analysis, I’m much more likely to buy your recommendation.”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5C7C3F-BF92-55BA-CD62-BDD0CD435B70}"/>
              </a:ext>
            </a:extLst>
          </p:cNvPr>
          <p:cNvCxnSpPr>
            <a:cxnSpLocks/>
          </p:cNvCxnSpPr>
          <p:nvPr/>
        </p:nvCxnSpPr>
        <p:spPr>
          <a:xfrm flipV="1">
            <a:off x="3365500" y="4356089"/>
            <a:ext cx="190573" cy="161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BC1F9D-FB12-4F07-D2BC-838F880A56AB}"/>
              </a:ext>
            </a:extLst>
          </p:cNvPr>
          <p:cNvSpPr txBox="1"/>
          <p:nvPr/>
        </p:nvSpPr>
        <p:spPr>
          <a:xfrm>
            <a:off x="2274657" y="5458915"/>
            <a:ext cx="108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Morgan: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CB3A2C-6069-5DC8-08F6-F4E9432E8F1E}"/>
              </a:ext>
            </a:extLst>
          </p:cNvPr>
          <p:cNvSpPr txBox="1"/>
          <p:nvPr/>
        </p:nvSpPr>
        <p:spPr>
          <a:xfrm>
            <a:off x="6709864" y="2882441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Structure of</a:t>
            </a:r>
            <a:br>
              <a:rPr lang="en-US" dirty="0"/>
            </a:br>
            <a:r>
              <a:rPr lang="en-US" dirty="0"/>
              <a:t>a good briefing</a:t>
            </a:r>
          </a:p>
        </p:txBody>
      </p:sp>
    </p:spTree>
    <p:extLst>
      <p:ext uri="{BB962C8B-B14F-4D97-AF65-F5344CB8AC3E}">
        <p14:creationId xmlns:p14="http://schemas.microsoft.com/office/powerpoint/2010/main" val="299721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88711F-EA64-FD21-FFE4-2ED137840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323" y="317088"/>
            <a:ext cx="1346622" cy="1813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89C08D-88FA-ACAC-BE40-60C34E327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59" y="2838616"/>
            <a:ext cx="7916670" cy="3255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984B22-6F97-4E72-F702-9D2BC2C7B005}"/>
              </a:ext>
            </a:extLst>
          </p:cNvPr>
          <p:cNvSpPr txBox="1"/>
          <p:nvPr/>
        </p:nvSpPr>
        <p:spPr>
          <a:xfrm>
            <a:off x="793925" y="1023582"/>
            <a:ext cx="3756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 example …</a:t>
            </a:r>
          </a:p>
          <a:p>
            <a:r>
              <a:rPr lang="en-US" sz="2000" dirty="0"/>
              <a:t>    Make an ice cream cone appear.</a:t>
            </a:r>
          </a:p>
        </p:txBody>
      </p:sp>
    </p:spTree>
    <p:extLst>
      <p:ext uri="{BB962C8B-B14F-4D97-AF65-F5344CB8AC3E}">
        <p14:creationId xmlns:p14="http://schemas.microsoft.com/office/powerpoint/2010/main" val="190539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6 -2.22222E-6 L -0.55434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26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CEAD80-C24A-1EB2-D47E-86C9F1B332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84"/>
          <a:stretch/>
        </p:blipFill>
        <p:spPr>
          <a:xfrm>
            <a:off x="930908" y="228600"/>
            <a:ext cx="4033152" cy="640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15EEB7-47C1-C79E-D782-793656C3E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661" y="385555"/>
            <a:ext cx="2680431" cy="3974881"/>
          </a:xfrm>
          <a:prstGeom prst="rect">
            <a:avLst/>
          </a:prstGeom>
        </p:spPr>
      </p:pic>
      <p:sp>
        <p:nvSpPr>
          <p:cNvPr id="4" name="Arrow: Chevron 3">
            <a:extLst>
              <a:ext uri="{FF2B5EF4-FFF2-40B4-BE49-F238E27FC236}">
                <a16:creationId xmlns:a16="http://schemas.microsoft.com/office/drawing/2014/main" id="{83756F77-C137-E50A-8595-1A81C877D37D}"/>
              </a:ext>
            </a:extLst>
          </p:cNvPr>
          <p:cNvSpPr/>
          <p:nvPr/>
        </p:nvSpPr>
        <p:spPr>
          <a:xfrm>
            <a:off x="5083790" y="1740090"/>
            <a:ext cx="211171" cy="1303361"/>
          </a:xfrm>
          <a:prstGeom prst="chevr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417AF-FD6E-F7A5-A1EA-7D0E9D669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653" y="5039113"/>
            <a:ext cx="1057423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1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D2DFBC-51EA-3AD9-74D3-A3E4E183EB85}"/>
              </a:ext>
            </a:extLst>
          </p:cNvPr>
          <p:cNvSpPr txBox="1"/>
          <p:nvPr/>
        </p:nvSpPr>
        <p:spPr>
          <a:xfrm>
            <a:off x="3019864" y="1298735"/>
            <a:ext cx="2367956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This will appear first.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CA4C4-8508-568E-4DB8-DEE01F78CEC3}"/>
              </a:ext>
            </a:extLst>
          </p:cNvPr>
          <p:cNvSpPr txBox="1"/>
          <p:nvPr/>
        </p:nvSpPr>
        <p:spPr>
          <a:xfrm>
            <a:off x="2853953" y="2110111"/>
            <a:ext cx="269977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This will appear second.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1863C-82C2-280A-100A-09E661BB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442" y="2899997"/>
            <a:ext cx="1975088" cy="26592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11664F-431F-5366-6782-80602D0DADA9}"/>
              </a:ext>
            </a:extLst>
          </p:cNvPr>
          <p:cNvSpPr txBox="1"/>
          <p:nvPr/>
        </p:nvSpPr>
        <p:spPr>
          <a:xfrm>
            <a:off x="2573058" y="5827094"/>
            <a:ext cx="3595856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Ice cream cone will appear third.</a:t>
            </a:r>
          </a:p>
        </p:txBody>
      </p:sp>
    </p:spTree>
    <p:extLst>
      <p:ext uri="{BB962C8B-B14F-4D97-AF65-F5344CB8AC3E}">
        <p14:creationId xmlns:p14="http://schemas.microsoft.com/office/powerpoint/2010/main" val="240512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E0BA2-8C86-F755-60F7-A357E9514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1A79FB-2A5B-8D8F-891B-6B09A8EDEC73}"/>
              </a:ext>
            </a:extLst>
          </p:cNvPr>
          <p:cNvSpPr txBox="1"/>
          <p:nvPr/>
        </p:nvSpPr>
        <p:spPr>
          <a:xfrm>
            <a:off x="1003110" y="846161"/>
            <a:ext cx="249754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Formatting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5A48F4-3C17-BA58-2F99-7D6FD7B09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47" y="619041"/>
            <a:ext cx="3167437" cy="796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31E786-5FBA-76C7-9A96-1460BB002045}"/>
              </a:ext>
            </a:extLst>
          </p:cNvPr>
          <p:cNvSpPr txBox="1"/>
          <p:nvPr/>
        </p:nvSpPr>
        <p:spPr>
          <a:xfrm>
            <a:off x="1171637" y="2033406"/>
            <a:ext cx="13994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Distribute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5BE3E4-3DFE-C1FC-FFDE-F84D47882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76" y="5011446"/>
            <a:ext cx="7668508" cy="88143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4B595C-E8E5-BAE1-CB0E-642900B0CC18}"/>
              </a:ext>
            </a:extLst>
          </p:cNvPr>
          <p:cNvCxnSpPr/>
          <p:nvPr/>
        </p:nvCxnSpPr>
        <p:spPr>
          <a:xfrm>
            <a:off x="2067339" y="3927944"/>
            <a:ext cx="0" cy="6679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381922-7223-6854-6BAD-6BE462817856}"/>
              </a:ext>
            </a:extLst>
          </p:cNvPr>
          <p:cNvCxnSpPr>
            <a:cxnSpLocks/>
          </p:cNvCxnSpPr>
          <p:nvPr/>
        </p:nvCxnSpPr>
        <p:spPr>
          <a:xfrm>
            <a:off x="2067339" y="3927944"/>
            <a:ext cx="675861" cy="6679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78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30FA84-2B43-0FCB-EB4E-1DBDEAD8E1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42" t="7596"/>
          <a:stretch/>
        </p:blipFill>
        <p:spPr>
          <a:xfrm>
            <a:off x="2615980" y="129764"/>
            <a:ext cx="5192201" cy="65984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2B46AA0-30D1-F528-E861-1D9426231B71}"/>
              </a:ext>
            </a:extLst>
          </p:cNvPr>
          <p:cNvGrpSpPr/>
          <p:nvPr/>
        </p:nvGrpSpPr>
        <p:grpSpPr>
          <a:xfrm>
            <a:off x="1296063" y="3983603"/>
            <a:ext cx="1956020" cy="421420"/>
            <a:chOff x="1296063" y="3983603"/>
            <a:chExt cx="1956020" cy="421420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E5244DB9-BA75-3C4B-8188-DCBCAFBDE0DC}"/>
                </a:ext>
              </a:extLst>
            </p:cNvPr>
            <p:cNvSpPr/>
            <p:nvPr/>
          </p:nvSpPr>
          <p:spPr>
            <a:xfrm>
              <a:off x="1296063" y="3983603"/>
              <a:ext cx="1956020" cy="421420"/>
            </a:xfrm>
            <a:prstGeom prst="rightArrow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EE31FEE9-47A9-3C19-5BEC-2886D5FFB9E6}"/>
                </a:ext>
              </a:extLst>
            </p:cNvPr>
            <p:cNvSpPr/>
            <p:nvPr/>
          </p:nvSpPr>
          <p:spPr>
            <a:xfrm>
              <a:off x="2615979" y="3983603"/>
              <a:ext cx="636103" cy="421420"/>
            </a:xfrm>
            <a:prstGeom prst="rightArrow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591DC2A-E2F2-5898-5CB0-05BE69D6464A}"/>
              </a:ext>
            </a:extLst>
          </p:cNvPr>
          <p:cNvSpPr txBox="1"/>
          <p:nvPr/>
        </p:nvSpPr>
        <p:spPr>
          <a:xfrm>
            <a:off x="231900" y="2424549"/>
            <a:ext cx="24145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Highlight and</a:t>
            </a:r>
            <a:br>
              <a:rPr lang="en-US" sz="2000" dirty="0"/>
            </a:br>
            <a:r>
              <a:rPr lang="en-US" sz="2000" dirty="0"/>
              <a:t>RIGHT click on list,</a:t>
            </a:r>
          </a:p>
          <a:p>
            <a:r>
              <a:rPr lang="en-US" sz="2000" dirty="0"/>
              <a:t>then LEFT click on</a:t>
            </a:r>
            <a:br>
              <a:rPr lang="en-US" sz="2000" dirty="0"/>
            </a:br>
            <a:r>
              <a:rPr lang="en-US" sz="2000" dirty="0"/>
              <a:t>Convert to SmartArt,</a:t>
            </a:r>
          </a:p>
          <a:p>
            <a:r>
              <a:rPr lang="en-US" sz="2000" dirty="0"/>
              <a:t>and click to choose.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AB9A98-5224-7356-D286-9F650772732F}"/>
              </a:ext>
            </a:extLst>
          </p:cNvPr>
          <p:cNvGrpSpPr/>
          <p:nvPr/>
        </p:nvGrpSpPr>
        <p:grpSpPr>
          <a:xfrm>
            <a:off x="2099144" y="1685677"/>
            <a:ext cx="756699" cy="811033"/>
            <a:chOff x="2099144" y="1685677"/>
            <a:chExt cx="756699" cy="811033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FD5219C-06F3-77D8-AC67-113C36B5833D}"/>
                </a:ext>
              </a:extLst>
            </p:cNvPr>
            <p:cNvCxnSpPr/>
            <p:nvPr/>
          </p:nvCxnSpPr>
          <p:spPr>
            <a:xfrm flipV="1">
              <a:off x="2099144" y="1789043"/>
              <a:ext cx="652007" cy="7076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9145A8C-A84A-BFA6-875D-1DB274D275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5979" y="1685677"/>
              <a:ext cx="239864" cy="25424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Arrow: Down 5">
            <a:extLst>
              <a:ext uri="{FF2B5EF4-FFF2-40B4-BE49-F238E27FC236}">
                <a16:creationId xmlns:a16="http://schemas.microsoft.com/office/drawing/2014/main" id="{23CBEB3B-D92C-5087-88B2-2594767F02DD}"/>
              </a:ext>
            </a:extLst>
          </p:cNvPr>
          <p:cNvSpPr/>
          <p:nvPr/>
        </p:nvSpPr>
        <p:spPr>
          <a:xfrm>
            <a:off x="6260452" y="2593253"/>
            <a:ext cx="474156" cy="961990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F14A79-AB65-F180-440C-9C4D98FB2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94" y="5128590"/>
            <a:ext cx="7668508" cy="881438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00753DF-DCDE-F87E-5BD2-384B300D3D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2968669"/>
              </p:ext>
            </p:extLst>
          </p:nvPr>
        </p:nvGraphicFramePr>
        <p:xfrm>
          <a:off x="2619956" y="3429000"/>
          <a:ext cx="4572000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3FB19B0-86B3-1665-9554-20754CDECC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0662764"/>
              </p:ext>
            </p:extLst>
          </p:nvPr>
        </p:nvGraphicFramePr>
        <p:xfrm>
          <a:off x="4671390" y="530216"/>
          <a:ext cx="5887941" cy="2809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6F76ACF-38F8-9F7A-B99D-44DF7B2985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1682081"/>
              </p:ext>
            </p:extLst>
          </p:nvPr>
        </p:nvGraphicFramePr>
        <p:xfrm>
          <a:off x="723571" y="673043"/>
          <a:ext cx="5053054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ECC19A5-7A6E-D3CF-CA29-F7323D3F53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8526410"/>
              </p:ext>
            </p:extLst>
          </p:nvPr>
        </p:nvGraphicFramePr>
        <p:xfrm>
          <a:off x="-870667" y="2023652"/>
          <a:ext cx="4572000" cy="2278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6575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8" grpId="0">
        <p:bldAsOne/>
      </p:bldGraphic>
      <p:bldGraphic spid="11" grpId="0">
        <p:bldAsOne/>
      </p:bldGraphic>
      <p:bldGraphic spid="12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6C56F2-A53D-FF44-D1A8-B504AA041784}"/>
              </a:ext>
            </a:extLst>
          </p:cNvPr>
          <p:cNvSpPr txBox="1"/>
          <p:nvPr/>
        </p:nvSpPr>
        <p:spPr>
          <a:xfrm>
            <a:off x="1597962" y="1258969"/>
            <a:ext cx="551144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Clear analysis and clear recommendations</a:t>
            </a:r>
          </a:p>
          <a:p>
            <a:pPr algn="ctr"/>
            <a:r>
              <a:rPr lang="en-US" sz="2400" dirty="0"/>
              <a:t>deserve</a:t>
            </a:r>
          </a:p>
          <a:p>
            <a:pPr algn="ctr"/>
            <a:r>
              <a:rPr lang="en-US" sz="2400" dirty="0"/>
              <a:t>clear presentation.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400" dirty="0"/>
              <a:t>Your reader or audience deserve it too.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GIVE THEM THE GIFT OF AN IDEA.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3561B7-C621-CF9E-D013-25259F59E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91" y="4734250"/>
            <a:ext cx="3759303" cy="156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0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7DECA-551D-41C5-0721-DBEFE11C5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ECF5C-7349-C247-0199-BB3C2AAB4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781175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Briefing and PowerPoint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0F3433-7987-D3CE-448D-DA4D7E686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1922" y="3309140"/>
            <a:ext cx="2447052" cy="2636619"/>
          </a:xfrm>
        </p:spPr>
        <p:txBody>
          <a:bodyPr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What to say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Clear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Unambiguous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Purposeful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Interesting</a:t>
            </a:r>
          </a:p>
          <a:p>
            <a:pPr algn="ctr"/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1643E2D-CA07-FDF7-40FD-3074325F4EE6}"/>
              </a:ext>
            </a:extLst>
          </p:cNvPr>
          <p:cNvSpPr txBox="1">
            <a:spLocks/>
          </p:cNvSpPr>
          <p:nvPr/>
        </p:nvSpPr>
        <p:spPr>
          <a:xfrm>
            <a:off x="4660042" y="3526135"/>
            <a:ext cx="2750692" cy="199849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How to support it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Efficient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Logical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Interesting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Attractive</a:t>
            </a:r>
          </a:p>
        </p:txBody>
      </p:sp>
    </p:spTree>
    <p:extLst>
      <p:ext uri="{BB962C8B-B14F-4D97-AF65-F5344CB8AC3E}">
        <p14:creationId xmlns:p14="http://schemas.microsoft.com/office/powerpoint/2010/main" val="24246248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BD4FF-D072-AB30-5EEF-FAF3F8F90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8FE6A-9386-C51F-161C-66434F623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781175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Briefing and PowerPoint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B68C04-25DE-0A61-82D0-2613898F1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883" y="2810479"/>
            <a:ext cx="8094427" cy="85507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Making it easy for your audience to get your message.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4F802-D25E-0D88-773E-F0705B99AFC2}"/>
              </a:ext>
            </a:extLst>
          </p:cNvPr>
          <p:cNvSpPr txBox="1"/>
          <p:nvPr/>
        </p:nvSpPr>
        <p:spPr>
          <a:xfrm>
            <a:off x="5547955" y="5676991"/>
            <a:ext cx="2697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28850-825B-BBBE-8070-57770B598A23}"/>
              </a:ext>
            </a:extLst>
          </p:cNvPr>
          <p:cNvSpPr txBox="1"/>
          <p:nvPr/>
        </p:nvSpPr>
        <p:spPr>
          <a:xfrm>
            <a:off x="993322" y="5676991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24 October 2025</a:t>
            </a:r>
          </a:p>
        </p:txBody>
      </p:sp>
    </p:spTree>
    <p:extLst>
      <p:ext uri="{BB962C8B-B14F-4D97-AF65-F5344CB8AC3E}">
        <p14:creationId xmlns:p14="http://schemas.microsoft.com/office/powerpoint/2010/main" val="3611019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1764D-A129-CAF9-ECD1-435E38809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A1DA6B-EBF6-C014-F20D-60895357041A}"/>
              </a:ext>
            </a:extLst>
          </p:cNvPr>
          <p:cNvSpPr txBox="1"/>
          <p:nvPr/>
        </p:nvSpPr>
        <p:spPr>
          <a:xfrm>
            <a:off x="1007208" y="2114374"/>
            <a:ext cx="13892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Scott Morgan’s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50F3B9-8F46-2C28-92BE-779B377FA6E1}"/>
              </a:ext>
            </a:extLst>
          </p:cNvPr>
          <p:cNvSpPr txBox="1"/>
          <p:nvPr/>
        </p:nvSpPr>
        <p:spPr>
          <a:xfrm>
            <a:off x="3423408" y="2750058"/>
            <a:ext cx="1058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CD8BFD-5140-BFF4-A036-DDB3DEB5062C}"/>
              </a:ext>
            </a:extLst>
          </p:cNvPr>
          <p:cNvSpPr txBox="1"/>
          <p:nvPr/>
        </p:nvSpPr>
        <p:spPr>
          <a:xfrm>
            <a:off x="5768537" y="1684380"/>
            <a:ext cx="254249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Widely used structure</a:t>
            </a:r>
            <a:br>
              <a:rPr lang="en-US" sz="2000" dirty="0"/>
            </a:br>
            <a:r>
              <a:rPr lang="en-US" sz="2000" dirty="0"/>
              <a:t>in Government:</a:t>
            </a:r>
          </a:p>
          <a:p>
            <a:endParaRPr lang="en-US" sz="2000" dirty="0"/>
          </a:p>
          <a:p>
            <a:pPr lvl="1"/>
            <a:r>
              <a:rPr lang="en-US" sz="2000" dirty="0"/>
              <a:t>BLUF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“Framing”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Drivers/Trends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Options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Recommendation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524382-35FD-923A-8B87-11DCC7C50C08}"/>
              </a:ext>
            </a:extLst>
          </p:cNvPr>
          <p:cNvSpPr txBox="1"/>
          <p:nvPr/>
        </p:nvSpPr>
        <p:spPr>
          <a:xfrm>
            <a:off x="785371" y="786030"/>
            <a:ext cx="4186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Washington Policy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7DFBEA-074B-21C2-6FC8-6515057CC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3" y="2616731"/>
            <a:ext cx="1942483" cy="21978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53FEA1-7879-09E9-CAD5-7EF405BF2291}"/>
              </a:ext>
            </a:extLst>
          </p:cNvPr>
          <p:cNvSpPr txBox="1"/>
          <p:nvPr/>
        </p:nvSpPr>
        <p:spPr>
          <a:xfrm>
            <a:off x="3380467" y="4154318"/>
            <a:ext cx="2080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Options &amp;</a:t>
            </a:r>
          </a:p>
          <a:p>
            <a:r>
              <a:rPr lang="en-US" sz="2000" dirty="0"/>
              <a:t>Recommendation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A0F4A-46D2-D366-FA35-DC126FC0DC9A}"/>
              </a:ext>
            </a:extLst>
          </p:cNvPr>
          <p:cNvSpPr txBox="1"/>
          <p:nvPr/>
        </p:nvSpPr>
        <p:spPr>
          <a:xfrm>
            <a:off x="3420795" y="3515592"/>
            <a:ext cx="1374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Arguments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FCD848-720F-898B-16B8-A53AD6675AAF}"/>
              </a:ext>
            </a:extLst>
          </p:cNvPr>
          <p:cNvCxnSpPr/>
          <p:nvPr/>
        </p:nvCxnSpPr>
        <p:spPr>
          <a:xfrm>
            <a:off x="2814085" y="2975211"/>
            <a:ext cx="56638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E1331D-E880-5A19-E116-4DB3AF5F60D9}"/>
              </a:ext>
            </a:extLst>
          </p:cNvPr>
          <p:cNvCxnSpPr/>
          <p:nvPr/>
        </p:nvCxnSpPr>
        <p:spPr>
          <a:xfrm>
            <a:off x="2814085" y="3734937"/>
            <a:ext cx="56638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74FA7B-A62D-97AD-E051-04FF11FF56D9}"/>
              </a:ext>
            </a:extLst>
          </p:cNvPr>
          <p:cNvCxnSpPr/>
          <p:nvPr/>
        </p:nvCxnSpPr>
        <p:spPr>
          <a:xfrm>
            <a:off x="2814085" y="4474191"/>
            <a:ext cx="56638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BE7D3DC-5ECD-5D5F-06A1-3B67FB2E10B2}"/>
              </a:ext>
            </a:extLst>
          </p:cNvPr>
          <p:cNvSpPr txBox="1"/>
          <p:nvPr/>
        </p:nvSpPr>
        <p:spPr>
          <a:xfrm>
            <a:off x="2673096" y="5639727"/>
            <a:ext cx="4075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Analysis points the way to options and recommendation.</a:t>
            </a:r>
          </a:p>
        </p:txBody>
      </p:sp>
    </p:spTree>
    <p:extLst>
      <p:ext uri="{BB962C8B-B14F-4D97-AF65-F5344CB8AC3E}">
        <p14:creationId xmlns:p14="http://schemas.microsoft.com/office/powerpoint/2010/main" val="130813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73229-AF8A-3633-139F-F94CFC247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4270EE3-AF9F-4F9C-65AA-F2ACBB64D0BB}"/>
              </a:ext>
            </a:extLst>
          </p:cNvPr>
          <p:cNvSpPr txBox="1"/>
          <p:nvPr/>
        </p:nvSpPr>
        <p:spPr>
          <a:xfrm>
            <a:off x="785371" y="1711676"/>
            <a:ext cx="254249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Widely used structure</a:t>
            </a:r>
            <a:br>
              <a:rPr lang="en-US" sz="2000" dirty="0"/>
            </a:br>
            <a:r>
              <a:rPr lang="en-US" sz="2000" dirty="0"/>
              <a:t>in Government:</a:t>
            </a:r>
          </a:p>
          <a:p>
            <a:endParaRPr lang="en-US" sz="2000" dirty="0"/>
          </a:p>
          <a:p>
            <a:pPr lvl="1"/>
            <a:r>
              <a:rPr lang="en-US" sz="2000" dirty="0"/>
              <a:t>BLUF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“Framing”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Drivers/Trends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Options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Recommendation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6941BF-A1D6-21DA-D23C-CECA0D2180DD}"/>
              </a:ext>
            </a:extLst>
          </p:cNvPr>
          <p:cNvSpPr txBox="1"/>
          <p:nvPr/>
        </p:nvSpPr>
        <p:spPr>
          <a:xfrm>
            <a:off x="785371" y="786030"/>
            <a:ext cx="4186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Washington Policy MODEL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C2154C-3650-C491-9B16-529282A23FE0}"/>
              </a:ext>
            </a:extLst>
          </p:cNvPr>
          <p:cNvSpPr txBox="1"/>
          <p:nvPr/>
        </p:nvSpPr>
        <p:spPr>
          <a:xfrm>
            <a:off x="3855492" y="2635006"/>
            <a:ext cx="44374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Bottom line up front; 15- to 20-second.</a:t>
            </a:r>
          </a:p>
          <a:p>
            <a:endParaRPr lang="en-US" sz="2000" dirty="0"/>
          </a:p>
          <a:p>
            <a:r>
              <a:rPr lang="en-US" sz="2000" dirty="0"/>
              <a:t>Minimal facts to launch the story.</a:t>
            </a:r>
          </a:p>
          <a:p>
            <a:endParaRPr lang="en-US" sz="2000" dirty="0"/>
          </a:p>
          <a:p>
            <a:r>
              <a:rPr lang="en-US" sz="2000" dirty="0"/>
              <a:t>Causes and evolution of the story.</a:t>
            </a:r>
          </a:p>
          <a:p>
            <a:endParaRPr lang="en-US" sz="2000" dirty="0"/>
          </a:p>
          <a:p>
            <a:r>
              <a:rPr lang="en-US" sz="2000" dirty="0"/>
              <a:t>Ways of changing causes and outcomes.</a:t>
            </a:r>
          </a:p>
          <a:p>
            <a:endParaRPr lang="en-US" sz="2000" dirty="0"/>
          </a:p>
          <a:p>
            <a:r>
              <a:rPr lang="en-US" sz="2000" dirty="0"/>
              <a:t>The way you think is best.</a:t>
            </a:r>
          </a:p>
        </p:txBody>
      </p:sp>
    </p:spTree>
    <p:extLst>
      <p:ext uri="{BB962C8B-B14F-4D97-AF65-F5344CB8AC3E}">
        <p14:creationId xmlns:p14="http://schemas.microsoft.com/office/powerpoint/2010/main" val="3933697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C94552A-2D0E-0324-7A5D-6C93B4573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FEB5F3F-AB7D-2EC5-277A-E4BB9840054E}"/>
              </a:ext>
            </a:extLst>
          </p:cNvPr>
          <p:cNvSpPr txBox="1"/>
          <p:nvPr/>
        </p:nvSpPr>
        <p:spPr>
          <a:xfrm>
            <a:off x="814399" y="1841329"/>
            <a:ext cx="255550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Widely used structure:</a:t>
            </a:r>
          </a:p>
          <a:p>
            <a:endParaRPr lang="en-US" sz="2000" dirty="0"/>
          </a:p>
          <a:p>
            <a:pPr lvl="1"/>
            <a:r>
              <a:rPr lang="en-US" sz="2000" dirty="0"/>
              <a:t>BLUF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“Framing”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Drivers/Trends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Options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Recommendation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68867B-2F4B-0C50-9ECB-2EA13BB0D04B}"/>
              </a:ext>
            </a:extLst>
          </p:cNvPr>
          <p:cNvSpPr txBox="1"/>
          <p:nvPr/>
        </p:nvSpPr>
        <p:spPr>
          <a:xfrm>
            <a:off x="785371" y="786030"/>
            <a:ext cx="4186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Washington Policy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CF567-FF3A-6B6F-E753-FD07A38DC3CD}"/>
              </a:ext>
            </a:extLst>
          </p:cNvPr>
          <p:cNvSpPr txBox="1"/>
          <p:nvPr/>
        </p:nvSpPr>
        <p:spPr>
          <a:xfrm>
            <a:off x="3821372" y="2388358"/>
            <a:ext cx="44374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Bottom line up front; 15- to 20-second.</a:t>
            </a:r>
          </a:p>
          <a:p>
            <a:endParaRPr lang="en-US" sz="2000" dirty="0"/>
          </a:p>
          <a:p>
            <a:r>
              <a:rPr lang="en-US" sz="2000" dirty="0"/>
              <a:t>Minimal facts to launch the story.</a:t>
            </a:r>
          </a:p>
          <a:p>
            <a:endParaRPr lang="en-US" sz="2000" dirty="0"/>
          </a:p>
          <a:p>
            <a:r>
              <a:rPr lang="en-US" sz="2000" dirty="0"/>
              <a:t>Causes and evolution of the story.</a:t>
            </a:r>
          </a:p>
          <a:p>
            <a:endParaRPr lang="en-US" sz="2000" dirty="0"/>
          </a:p>
          <a:p>
            <a:r>
              <a:rPr lang="en-US" sz="2000" dirty="0"/>
              <a:t>Ways of changing causes and outcomes.</a:t>
            </a:r>
          </a:p>
          <a:p>
            <a:endParaRPr lang="en-US" sz="2000" dirty="0"/>
          </a:p>
          <a:p>
            <a:r>
              <a:rPr lang="en-US" sz="2000" dirty="0"/>
              <a:t>The way you think is best.</a:t>
            </a:r>
          </a:p>
        </p:txBody>
      </p:sp>
    </p:spTree>
    <p:extLst>
      <p:ext uri="{BB962C8B-B14F-4D97-AF65-F5344CB8AC3E}">
        <p14:creationId xmlns:p14="http://schemas.microsoft.com/office/powerpoint/2010/main" val="302670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419A5-25E1-A383-421B-CDF82E464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E6BF0E8-B78C-D9C2-E44B-E65946A5F8AB}"/>
              </a:ext>
            </a:extLst>
          </p:cNvPr>
          <p:cNvSpPr txBox="1"/>
          <p:nvPr/>
        </p:nvSpPr>
        <p:spPr>
          <a:xfrm>
            <a:off x="785371" y="786030"/>
            <a:ext cx="4186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Washington Policy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CB0219-0753-BAAA-65DD-7D0080CEF2DF}"/>
              </a:ext>
            </a:extLst>
          </p:cNvPr>
          <p:cNvSpPr txBox="1"/>
          <p:nvPr/>
        </p:nvSpPr>
        <p:spPr>
          <a:xfrm>
            <a:off x="846160" y="2306472"/>
            <a:ext cx="44374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Bottom line up front; 15- to 20-second.</a:t>
            </a:r>
          </a:p>
          <a:p>
            <a:endParaRPr lang="en-US" sz="2000" dirty="0"/>
          </a:p>
          <a:p>
            <a:r>
              <a:rPr lang="en-US" sz="2000" dirty="0"/>
              <a:t>Minimal facts to launch the story.</a:t>
            </a:r>
          </a:p>
          <a:p>
            <a:endParaRPr lang="en-US" sz="2000" dirty="0"/>
          </a:p>
          <a:p>
            <a:r>
              <a:rPr lang="en-US" sz="2000" dirty="0"/>
              <a:t>Causes and evolution of the story.</a:t>
            </a:r>
          </a:p>
          <a:p>
            <a:endParaRPr lang="en-US" sz="2000" dirty="0"/>
          </a:p>
          <a:p>
            <a:r>
              <a:rPr lang="en-US" sz="2000" dirty="0"/>
              <a:t>Ways of changing causes and outcomes.</a:t>
            </a:r>
          </a:p>
          <a:p>
            <a:endParaRPr lang="en-US" sz="2000" dirty="0"/>
          </a:p>
          <a:p>
            <a:r>
              <a:rPr lang="en-US" sz="2000" dirty="0"/>
              <a:t>The way you think is best.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7A0E9-48B2-1D7F-9E44-75A89372BC12}"/>
              </a:ext>
            </a:extLst>
          </p:cNvPr>
          <p:cNvSpPr txBox="1"/>
          <p:nvPr/>
        </p:nvSpPr>
        <p:spPr>
          <a:xfrm>
            <a:off x="5534167" y="2620371"/>
            <a:ext cx="35544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PREPARE YOUR BRIEFING</a:t>
            </a:r>
          </a:p>
          <a:p>
            <a:endParaRPr lang="en-US" sz="2400" dirty="0"/>
          </a:p>
          <a:p>
            <a:r>
              <a:rPr lang="en-US" sz="2400" dirty="0"/>
              <a:t>Plan your message.</a:t>
            </a:r>
          </a:p>
          <a:p>
            <a:endParaRPr lang="en-US" sz="2400" dirty="0"/>
          </a:p>
          <a:p>
            <a:r>
              <a:rPr lang="en-US" sz="2400" dirty="0"/>
              <a:t>Plan your time.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B84E1B4-12F7-F0E4-0DCD-4054A068D6AA}"/>
              </a:ext>
            </a:extLst>
          </p:cNvPr>
          <p:cNvSpPr/>
          <p:nvPr/>
        </p:nvSpPr>
        <p:spPr>
          <a:xfrm>
            <a:off x="6912591" y="5834418"/>
            <a:ext cx="1228299" cy="36849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53C87382-02F8-5463-19CF-CE0F93D1E560}"/>
              </a:ext>
            </a:extLst>
          </p:cNvPr>
          <p:cNvSpPr/>
          <p:nvPr/>
        </p:nvSpPr>
        <p:spPr>
          <a:xfrm>
            <a:off x="5044757" y="2176818"/>
            <a:ext cx="477671" cy="306392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50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lines on it&#10;&#10;AI-generated content may be incorrect.">
            <a:extLst>
              <a:ext uri="{FF2B5EF4-FFF2-40B4-BE49-F238E27FC236}">
                <a16:creationId xmlns:a16="http://schemas.microsoft.com/office/drawing/2014/main" id="{6340C245-462B-3BA6-DB58-29C436995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1" y="1075170"/>
            <a:ext cx="3878400" cy="5212080"/>
          </a:xfrm>
          <a:prstGeom prst="rect">
            <a:avLst/>
          </a:prstGeom>
        </p:spPr>
      </p:pic>
      <p:pic>
        <p:nvPicPr>
          <p:cNvPr id="7" name="Picture 6" descr="A screenshot of a notebook&#10;&#10;AI-generated content may be incorrect.">
            <a:extLst>
              <a:ext uri="{FF2B5EF4-FFF2-40B4-BE49-F238E27FC236}">
                <a16:creationId xmlns:a16="http://schemas.microsoft.com/office/drawing/2014/main" id="{3D639B28-90F0-2F93-D6A1-40FE5E8A7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75170"/>
            <a:ext cx="4036972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932908-051C-6B7B-1D22-4A56544379CA}"/>
              </a:ext>
            </a:extLst>
          </p:cNvPr>
          <p:cNvSpPr txBox="1"/>
          <p:nvPr/>
        </p:nvSpPr>
        <p:spPr>
          <a:xfrm>
            <a:off x="580031" y="423081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One way of doing 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F05760-97F6-0BE7-9503-4ACA331F10F6}"/>
              </a:ext>
            </a:extLst>
          </p:cNvPr>
          <p:cNvSpPr txBox="1"/>
          <p:nvPr/>
        </p:nvSpPr>
        <p:spPr>
          <a:xfrm>
            <a:off x="6590486" y="4879076"/>
            <a:ext cx="1781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This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58A136-2FA4-0B76-6505-060E06C1AAFC}"/>
              </a:ext>
            </a:extLst>
          </p:cNvPr>
          <p:cNvSpPr txBox="1"/>
          <p:nvPr/>
        </p:nvSpPr>
        <p:spPr>
          <a:xfrm>
            <a:off x="1214652" y="2326943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BLUF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A40315-396F-8672-ACB8-982483AFAE65}"/>
              </a:ext>
            </a:extLst>
          </p:cNvPr>
          <p:cNvSpPr txBox="1"/>
          <p:nvPr/>
        </p:nvSpPr>
        <p:spPr>
          <a:xfrm>
            <a:off x="1214652" y="2936543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AD7836-AA3D-54CB-05E4-4AB839593DD3}"/>
              </a:ext>
            </a:extLst>
          </p:cNvPr>
          <p:cNvSpPr txBox="1"/>
          <p:nvPr/>
        </p:nvSpPr>
        <p:spPr>
          <a:xfrm>
            <a:off x="1214651" y="4372982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1814D5-E934-2A73-00C8-361465B6C90A}"/>
              </a:ext>
            </a:extLst>
          </p:cNvPr>
          <p:cNvSpPr txBox="1"/>
          <p:nvPr/>
        </p:nvSpPr>
        <p:spPr>
          <a:xfrm>
            <a:off x="1247050" y="5778714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4B29BF-856D-CC1A-8B2F-6A585C51E84B}"/>
              </a:ext>
            </a:extLst>
          </p:cNvPr>
          <p:cNvSpPr txBox="1"/>
          <p:nvPr/>
        </p:nvSpPr>
        <p:spPr>
          <a:xfrm>
            <a:off x="5093052" y="2468880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9C6D49-5797-436B-C93F-D1F0F14D0FCA}"/>
              </a:ext>
            </a:extLst>
          </p:cNvPr>
          <p:cNvSpPr txBox="1"/>
          <p:nvPr/>
        </p:nvSpPr>
        <p:spPr>
          <a:xfrm>
            <a:off x="5093052" y="4019770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ECCEE0-2815-9ED1-3B2D-93F63D7337DC}"/>
              </a:ext>
            </a:extLst>
          </p:cNvPr>
          <p:cNvSpPr txBox="1"/>
          <p:nvPr/>
        </p:nvSpPr>
        <p:spPr>
          <a:xfrm>
            <a:off x="6660308" y="5339827"/>
            <a:ext cx="1781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becomes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2446E9-38FF-0BDB-0096-E830FDD4C1DE}"/>
              </a:ext>
            </a:extLst>
          </p:cNvPr>
          <p:cNvSpPr txBox="1"/>
          <p:nvPr/>
        </p:nvSpPr>
        <p:spPr>
          <a:xfrm>
            <a:off x="6660308" y="5778714"/>
            <a:ext cx="1998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“script.”</a:t>
            </a:r>
          </a:p>
        </p:txBody>
      </p:sp>
    </p:spTree>
    <p:extLst>
      <p:ext uri="{BB962C8B-B14F-4D97-AF65-F5344CB8AC3E}">
        <p14:creationId xmlns:p14="http://schemas.microsoft.com/office/powerpoint/2010/main" val="32813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1314</Words>
  <Application>Microsoft Office PowerPoint</Application>
  <PresentationFormat>On-screen Show (4:3)</PresentationFormat>
  <Paragraphs>398</Paragraphs>
  <Slides>48</Slides>
  <Notes>0</Notes>
  <HiddenSlides>8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Aptos</vt:lpstr>
      <vt:lpstr>Arial</vt:lpstr>
      <vt:lpstr>Calibri</vt:lpstr>
      <vt:lpstr>Corbel</vt:lpstr>
      <vt:lpstr>AU_analysis_class_theme</vt:lpstr>
      <vt:lpstr>Briefing and PowerPoint</vt:lpstr>
      <vt:lpstr>Briefing and 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Briefing and PowerPoint</vt:lpstr>
      <vt:lpstr>Briefing and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Policy Seminar and Practicum</dc:title>
  <dc:creator>Fulton Armstrong</dc:creator>
  <cp:lastModifiedBy>Fulton A</cp:lastModifiedBy>
  <cp:revision>172</cp:revision>
  <cp:lastPrinted>2022-02-09T17:31:09Z</cp:lastPrinted>
  <dcterms:created xsi:type="dcterms:W3CDTF">2020-02-05T17:02:05Z</dcterms:created>
  <dcterms:modified xsi:type="dcterms:W3CDTF">2025-10-22T18:49:42Z</dcterms:modified>
</cp:coreProperties>
</file>