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6" r:id="rId6"/>
    <p:sldId id="268" r:id="rId7"/>
    <p:sldId id="267" r:id="rId8"/>
    <p:sldId id="265" r:id="rId9"/>
    <p:sldId id="264" r:id="rId10"/>
    <p:sldId id="279" r:id="rId11"/>
    <p:sldId id="269" r:id="rId12"/>
    <p:sldId id="271" r:id="rId13"/>
    <p:sldId id="272" r:id="rId14"/>
    <p:sldId id="273" r:id="rId15"/>
    <p:sldId id="286" r:id="rId16"/>
    <p:sldId id="274" r:id="rId17"/>
    <p:sldId id="275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1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8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0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4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2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5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0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1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5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6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9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2B0D-E73F-4617-923B-696374A8E777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B986-8DA3-4FCD-B4AF-16CCF6409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7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Real or Fake?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700" dirty="0"/>
              <a:t>Determining the truth of something is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among </a:t>
            </a:r>
            <a:r>
              <a:rPr lang="en-US" sz="2700" dirty="0"/>
              <a:t>the analyst’s primary tasks.</a:t>
            </a:r>
            <a:br>
              <a:rPr lang="en-US" sz="2700" dirty="0"/>
            </a:b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15415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3270" y="4821198"/>
            <a:ext cx="3542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coconut crab real or fake?</a:t>
            </a:r>
            <a:endParaRPr lang="en-US" sz="2000" dirty="0"/>
          </a:p>
        </p:txBody>
      </p:sp>
      <p:pic>
        <p:nvPicPr>
          <p:cNvPr id="23554" name="Picture 2" descr="http://0.tqn.com/d/urbanlegends/1/0/n/0/1/giant_coconut_crab_02_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270" y="762000"/>
            <a:ext cx="5348130" cy="401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60435" y="5498068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089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4572000"/>
            <a:ext cx="6719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mermaid skeleton found near the Black Sea real or fake?</a:t>
            </a:r>
            <a:endParaRPr lang="en-US" sz="2000" dirty="0"/>
          </a:p>
        </p:txBody>
      </p:sp>
      <p:pic>
        <p:nvPicPr>
          <p:cNvPr id="12290" name="Picture 2" descr="http://0.tqn.com/d/urbanlegends/1/0/e/G/1/mermaid-found-near-black-sea-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62025"/>
            <a:ext cx="3609975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4313" y="5498068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66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4485215"/>
            <a:ext cx="3470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flying panda real or fake?</a:t>
            </a:r>
            <a:endParaRPr lang="en-US" sz="2000" dirty="0"/>
          </a:p>
        </p:txBody>
      </p:sp>
      <p:pic>
        <p:nvPicPr>
          <p:cNvPr id="17410" name="Picture 2" descr="http://0.tqn.com/d/urbanlegends/1/0/A/W/1/panda-diplomacy-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01451"/>
            <a:ext cx="5255226" cy="378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3200" y="5682734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030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572000"/>
            <a:ext cx="4756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public toilet with one-way glass walls </a:t>
            </a:r>
            <a:br>
              <a:rPr lang="en-US" sz="2000" dirty="0" smtClean="0"/>
            </a:br>
            <a:r>
              <a:rPr lang="en-US" sz="2000" dirty="0" smtClean="0"/>
              <a:t>real or fake?</a:t>
            </a:r>
            <a:endParaRPr lang="en-US" sz="2000" dirty="0"/>
          </a:p>
        </p:txBody>
      </p:sp>
      <p:pic>
        <p:nvPicPr>
          <p:cNvPr id="16386" name="Picture 2" descr="http://0.tqn.com/d/urbanlegends/1/0/b/4/1/from_inside_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29717"/>
            <a:ext cx="4114800" cy="413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82206" y="5298013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622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2871" y="4424653"/>
            <a:ext cx="6280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frozen Niagara Falls (in the early 1900s) real or fake?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735532" y="5667345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  <p:pic>
        <p:nvPicPr>
          <p:cNvPr id="1026" name="Picture 2" descr="http://www.cliftonhill.com/falls_blog/wp-content/uploads/2013/04/Frozen-Niagara-Fall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373" y="990600"/>
            <a:ext cx="6213589" cy="334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94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.imwx.com/dru/2014/01/b65e0bff-e8f7-4f48-9d55-2dbd0dc87c03_980x5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85800"/>
            <a:ext cx="7725103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6211" y="51633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Niagara Falls -  Jan. 9,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40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4387334"/>
            <a:ext cx="43050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set of twins – one white and one </a:t>
            </a:r>
            <a:br>
              <a:rPr lang="en-US" sz="2000" dirty="0" smtClean="0"/>
            </a:br>
            <a:r>
              <a:rPr lang="en-US" sz="2000" dirty="0" smtClean="0"/>
              <a:t>black – real or fake?</a:t>
            </a:r>
            <a:endParaRPr lang="en-US" sz="2000" dirty="0"/>
          </a:p>
        </p:txBody>
      </p:sp>
      <p:pic>
        <p:nvPicPr>
          <p:cNvPr id="22530" name="Picture 2" descr="http://0.tqn.com/d/urbanlegends/1/0/V/E/pic108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5092892" cy="339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671321" y="5552497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015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461969"/>
            <a:ext cx="4434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9/11 tourist snapshot real or fake?</a:t>
            </a:r>
            <a:endParaRPr lang="en-US" sz="2000" dirty="0"/>
          </a:p>
        </p:txBody>
      </p:sp>
      <p:pic>
        <p:nvPicPr>
          <p:cNvPr id="21506" name="Picture 2" descr="http://0.tqn.com/d/urbanlegends/1/0/J/7/tourist_guy_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90600"/>
            <a:ext cx="4979874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4313" y="5498068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152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4314" y="4343400"/>
            <a:ext cx="49989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man the constitutional president of the </a:t>
            </a:r>
            <a:br>
              <a:rPr lang="en-US" sz="2000" dirty="0" smtClean="0"/>
            </a:br>
            <a:r>
              <a:rPr lang="en-US" sz="2000" dirty="0" smtClean="0"/>
              <a:t>United States of America?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704313" y="5498068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  <p:pic>
        <p:nvPicPr>
          <p:cNvPr id="2050" name="Picture 2" descr="http://blogs.reuters.com/great-debate/files/2013/07/obama-best-1024x6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085" y="961615"/>
            <a:ext cx="5183539" cy="336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99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0.tqn.com/d/urbanlegends/1/0/8/Z/1/monkey-orchid-facebo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981" y="16764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30210" y="4691743"/>
            <a:ext cx="3780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orchid blossom real or fake?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5867400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41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0.tqn.com/d/urbanlegends/1/0/S/7/catfish_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4343400" cy="3251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4600" y="4610947"/>
            <a:ext cx="2882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catfish real or fake?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227378" y="5467290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457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0.tqn.com/d/urbanlegends/1/0/U/4/1/giantcat_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096889"/>
            <a:ext cx="5105400" cy="3354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00943" y="4572000"/>
            <a:ext cx="31995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house cat real or fake?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631974" y="5181600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694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1721" y="4646635"/>
            <a:ext cx="3454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shark attack real or fake?</a:t>
            </a:r>
            <a:endParaRPr lang="en-US" sz="2000" dirty="0"/>
          </a:p>
        </p:txBody>
      </p:sp>
      <p:pic>
        <p:nvPicPr>
          <p:cNvPr id="9218" name="Picture 2" descr="http://0.tqn.com/d/urbanlegends/1/0/K/7/shark_helicopter_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721" y="838200"/>
            <a:ext cx="4886105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68143" y="5498068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968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5435" y="4483741"/>
            <a:ext cx="4884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tsunami in </a:t>
            </a:r>
            <a:r>
              <a:rPr lang="en-US" sz="2000" dirty="0" err="1" smtClean="0"/>
              <a:t>Miyako</a:t>
            </a:r>
            <a:r>
              <a:rPr lang="en-US" sz="2000" dirty="0" smtClean="0"/>
              <a:t>, Japan, real or fake?</a:t>
            </a:r>
            <a:endParaRPr lang="en-US" sz="2000" dirty="0"/>
          </a:p>
        </p:txBody>
      </p:sp>
      <p:pic>
        <p:nvPicPr>
          <p:cNvPr id="7170" name="Picture 2" descr="http://static.squarespace.com/static/4f34530ecb12e336a9dfe29c/t/523332cbe4b0b8e3b0ef6b6e/1379087052214/japan-earthquake-tsunami-nuclear-unforgettable-pictures-wave_33291_600x4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3265"/>
            <a:ext cx="5715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00800" y="5489061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662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599" y="4191000"/>
            <a:ext cx="47834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tsunami in New York City real or fake?</a:t>
            </a:r>
            <a:endParaRPr lang="en-US" sz="2000" dirty="0"/>
          </a:p>
        </p:txBody>
      </p:sp>
      <p:pic>
        <p:nvPicPr>
          <p:cNvPr id="8194" name="Picture 2" descr="http://0.tqn.com/d/urbanlegends/1/0/U/C/1/hurricane-sandy-wave-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5257800" cy="304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68143" y="5257800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715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461969"/>
            <a:ext cx="4940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goliath </a:t>
            </a:r>
            <a:r>
              <a:rPr lang="en-US" sz="2000" dirty="0" err="1" smtClean="0"/>
              <a:t>birdeater</a:t>
            </a:r>
            <a:r>
              <a:rPr lang="en-US" sz="2000" dirty="0" smtClean="0"/>
              <a:t> tarantula real or fake?</a:t>
            </a:r>
            <a:endParaRPr lang="en-US" sz="2000" dirty="0"/>
          </a:p>
        </p:txBody>
      </p:sp>
      <p:pic>
        <p:nvPicPr>
          <p:cNvPr id="13314" name="Picture 2" descr="http://farm9.staticflickr.com/8494/8368387496_e957af5af6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5800"/>
            <a:ext cx="5562600" cy="3711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93092" y="5257800"/>
            <a:ext cx="630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134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9171" y="4451084"/>
            <a:ext cx="3321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 this wall spider real or fake?</a:t>
            </a:r>
            <a:endParaRPr lang="en-US" sz="2000" dirty="0"/>
          </a:p>
        </p:txBody>
      </p:sp>
      <p:pic>
        <p:nvPicPr>
          <p:cNvPr id="14338" name="Picture 2" descr="http://0.tqn.com/d/urbanlegends/1/0/A/D/1/angolan-witch-spider-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48006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89914" y="5334000"/>
            <a:ext cx="65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812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178</Words>
  <Application>Microsoft Office PowerPoint</Application>
  <PresentationFormat>On-screen Show (4:3)</PresentationFormat>
  <Paragraphs>34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Real or Fake?  Determining the truth of something is  among the analyst’s primary tasks.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fulton</dc:creator>
  <cp:lastModifiedBy>Fulton</cp:lastModifiedBy>
  <cp:revision>57</cp:revision>
  <dcterms:created xsi:type="dcterms:W3CDTF">2013-10-30T15:30:07Z</dcterms:created>
  <dcterms:modified xsi:type="dcterms:W3CDTF">2016-04-01T07:10:39Z</dcterms:modified>
</cp:coreProperties>
</file>