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4" r:id="rId9"/>
    <p:sldId id="268" r:id="rId10"/>
    <p:sldId id="265" r:id="rId11"/>
    <p:sldId id="269" r:id="rId12"/>
    <p:sldId id="270" r:id="rId13"/>
    <p:sldId id="273" r:id="rId14"/>
    <p:sldId id="284" r:id="rId15"/>
    <p:sldId id="274" r:id="rId16"/>
    <p:sldId id="285" r:id="rId17"/>
    <p:sldId id="276" r:id="rId18"/>
    <p:sldId id="275" r:id="rId19"/>
    <p:sldId id="282" r:id="rId20"/>
    <p:sldId id="281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468B-6802-4F98-9FDA-2E2CB90804E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1C7A-C0F6-4AD7-884C-B76CB500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Do you trust your information?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Life is an illusion … or at least … </a:t>
            </a:r>
            <a:br>
              <a:rPr lang="en-US" dirty="0" smtClean="0"/>
            </a:br>
            <a:r>
              <a:rPr lang="en-US" dirty="0" smtClean="0"/>
              <a:t>it’s full of them …</a:t>
            </a:r>
          </a:p>
          <a:p>
            <a:r>
              <a:rPr lang="en-US" dirty="0" smtClean="0"/>
              <a:t>AND our mind often fills in the gaps … incorrectly.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0138"/>
            <a:ext cx="6096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225" y="11430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What’s this?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905000"/>
            <a:ext cx="6715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57" y="3785558"/>
            <a:ext cx="6305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73668"/>
            <a:ext cx="368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Are the two lines the same length?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37736"/>
            <a:ext cx="31718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14" y="3733800"/>
            <a:ext cx="3124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3906" y="5129842"/>
            <a:ext cx="103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60571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Which man is more trustworthy?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6424"/>
            <a:ext cx="380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33512"/>
            <a:ext cx="3829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80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60571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Which man is more trustworthy?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94" y="1433512"/>
            <a:ext cx="3829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60571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Which man is more trustworthy?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5258"/>
            <a:ext cx="380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9" y="1371600"/>
            <a:ext cx="3829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60571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Which man is more trustworthy?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0"/>
            <a:ext cx="39782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Be careful … what you see</a:t>
            </a:r>
            <a:br>
              <a:rPr lang="en-US" sz="2800" dirty="0" smtClean="0"/>
            </a:br>
            <a:r>
              <a:rPr lang="en-US" sz="2800" dirty="0" smtClean="0"/>
              <a:t>may belie</a:t>
            </a:r>
            <a:br>
              <a:rPr lang="en-US" sz="2800" dirty="0" smtClean="0"/>
            </a:br>
            <a:r>
              <a:rPr lang="en-US" sz="2800" dirty="0" smtClean="0"/>
              <a:t>what you think.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7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73668"/>
            <a:ext cx="368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3906" y="5129842"/>
            <a:ext cx="1489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tomato!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b="21405"/>
          <a:stretch/>
        </p:blipFill>
        <p:spPr>
          <a:xfrm>
            <a:off x="2833688" y="1664898"/>
            <a:ext cx="3539706" cy="27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73668"/>
            <a:ext cx="368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3906" y="5129842"/>
            <a:ext cx="103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dog!!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2028" r="5849" b="14198"/>
          <a:stretch/>
        </p:blipFill>
        <p:spPr>
          <a:xfrm>
            <a:off x="3124200" y="1371600"/>
            <a:ext cx="2770517" cy="34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87" y="533400"/>
            <a:ext cx="49911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Are the arrows the same color 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73668"/>
            <a:ext cx="368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1110" y="5166689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pair of shoes!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4033" r="6415" b="21822"/>
          <a:stretch/>
        </p:blipFill>
        <p:spPr>
          <a:xfrm>
            <a:off x="1027981" y="1524000"/>
            <a:ext cx="3825564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0726" y="4760510"/>
            <a:ext cx="140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It’s a lamp!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45785"/>
            <a:ext cx="3390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66001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And … finally … an analyst sees a story in everything.</a:t>
            </a:r>
            <a:endParaRPr lang="en-US" dirty="0"/>
          </a:p>
        </p:txBody>
      </p:sp>
      <p:pic>
        <p:nvPicPr>
          <p:cNvPr id="12290" name="yiv921746160_x0000_i1028" descr="par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15" y="1447800"/>
            <a:ext cx="333438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228725"/>
            <a:ext cx="50863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5918284"/>
            <a:ext cx="1160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brainbashers.com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778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024063"/>
            <a:ext cx="33718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9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Are the lines straight?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76325"/>
            <a:ext cx="6324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918284"/>
            <a:ext cx="1160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brainbashers.com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1979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95230"/>
            <a:ext cx="1771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918284"/>
            <a:ext cx="1160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brainbashers.com</a:t>
            </a:r>
            <a:endParaRPr lang="en-US" sz="1050" i="1" dirty="0"/>
          </a:p>
        </p:txBody>
      </p:sp>
      <p:sp>
        <p:nvSpPr>
          <p:cNvPr id="5" name="Rectangle 4"/>
          <p:cNvSpPr/>
          <p:nvPr/>
        </p:nvSpPr>
        <p:spPr>
          <a:xfrm>
            <a:off x="1800225" y="11430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What’s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225" y="11430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What’s this?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81201"/>
            <a:ext cx="246730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1"/>
            <a:ext cx="2628467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73668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What’s this?</a:t>
            </a:r>
            <a:endParaRPr lang="en-US" dirty="0"/>
          </a:p>
        </p:txBody>
      </p:sp>
      <p:pic>
        <p:nvPicPr>
          <p:cNvPr id="10242" name="Picture 2" descr="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86400" cy="42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121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Do you trust your information?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trust your eye?</dc:title>
  <dc:creator>fulton</dc:creator>
  <cp:lastModifiedBy>Fulton</cp:lastModifiedBy>
  <cp:revision>37</cp:revision>
  <dcterms:created xsi:type="dcterms:W3CDTF">2013-10-31T16:41:07Z</dcterms:created>
  <dcterms:modified xsi:type="dcterms:W3CDTF">2016-04-01T07:49:33Z</dcterms:modified>
</cp:coreProperties>
</file>