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7B82-17CE-43C1-ADF5-8F70F6544561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5507-461C-4461-85FC-D1551146999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7B82-17CE-43C1-ADF5-8F70F6544561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5507-461C-4461-85FC-D155114699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7B82-17CE-43C1-ADF5-8F70F6544561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5507-461C-4461-85FC-D155114699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7B82-17CE-43C1-ADF5-8F70F6544561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5507-461C-4461-85FC-D155114699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7B82-17CE-43C1-ADF5-8F70F6544561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F5C5507-461C-4461-85FC-D1551146999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7B82-17CE-43C1-ADF5-8F70F6544561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5507-461C-4461-85FC-D155114699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7B82-17CE-43C1-ADF5-8F70F6544561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5507-461C-4461-85FC-D155114699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7B82-17CE-43C1-ADF5-8F70F6544561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5507-461C-4461-85FC-D155114699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7B82-17CE-43C1-ADF5-8F70F6544561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5507-461C-4461-85FC-D155114699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7B82-17CE-43C1-ADF5-8F70F6544561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5507-461C-4461-85FC-D155114699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7B82-17CE-43C1-ADF5-8F70F6544561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5507-461C-4461-85FC-D155114699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2637B82-17CE-43C1-ADF5-8F70F6544561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F5C5507-461C-4461-85FC-D1551146999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0" y="2438400"/>
            <a:ext cx="7335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Break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85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50-best.com/images/funny_fails/complete_failu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502" y="685800"/>
            <a:ext cx="646468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3022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libertyendanger.files.wordpress.com/2012/07/failure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71"/>
          <a:stretch/>
        </p:blipFill>
        <p:spPr bwMode="auto">
          <a:xfrm>
            <a:off x="1524000" y="838200"/>
            <a:ext cx="6248400" cy="4770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9326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www.tacticalsalestraining.co.uk/cms/uploads/failure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02"/>
          <a:stretch/>
        </p:blipFill>
        <p:spPr bwMode="auto">
          <a:xfrm>
            <a:off x="1447799" y="892629"/>
            <a:ext cx="6306207" cy="489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5312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0">
        <p:fade/>
      </p:transition>
    </mc:Choice>
    <mc:Fallback xmlns="">
      <p:transition spd="med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ww.lmaoepic.com/uploadedpics/7028463695661failu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066800"/>
            <a:ext cx="6248400" cy="4696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1009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0">
        <p:fade/>
      </p:transition>
    </mc:Choice>
    <mc:Fallback xmlns="">
      <p:transition spd="med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33</TotalTime>
  <Words>1</Words>
  <Application>Microsoft Office PowerPoint</Application>
  <PresentationFormat>On-screen Show (4:3)</PresentationFormat>
  <Paragraphs>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Apex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Fulton</dc:creator>
  <cp:lastModifiedBy>fulton</cp:lastModifiedBy>
  <cp:revision>8</cp:revision>
  <dcterms:created xsi:type="dcterms:W3CDTF">2013-10-30T22:01:54Z</dcterms:created>
  <dcterms:modified xsi:type="dcterms:W3CDTF">2013-11-04T21:38:19Z</dcterms:modified>
</cp:coreProperties>
</file>