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6BE6A-F4BA-4A44-AD95-EC738742DC6A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8858A-0496-441F-B98F-0354E8C52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32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DC706-E1F5-42E0-B3C6-912B699A92EC}" type="datetime1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6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85BF-8BF4-490B-B8D0-655216F29ADA}" type="datetime1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9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EA1F4-4A19-455A-B76D-CAB6350CEA53}" type="datetime1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5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FFE6-89AE-4C8C-8982-FDDAF52AF0F7}" type="datetime1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84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A62D-D011-4AF5-A257-3BB45D1C9A2D}" type="datetime1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82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D9DB-EA38-422E-BF80-AA620B358D2C}" type="datetime1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49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17EB6-D226-43C0-95DB-A7B1763D80E3}" type="datetime1">
              <a:rPr lang="en-US" smtClean="0"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90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2C87B-175B-46AA-AD5D-F59D90C1FB34}" type="datetime1">
              <a:rPr lang="en-US" smtClean="0"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38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F55E-5B33-418B-B128-D34D82D64DB2}" type="datetime1">
              <a:rPr lang="en-US" smtClean="0"/>
              <a:t>11/7/2016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971B-29E6-431F-B3D2-1B39D47041B1}" type="datetime1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7D65-AD98-43B4-81DA-8A25AA2C67A2}" type="datetime1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72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B9962-841E-48AD-8DD0-018A1960ECD5}" type="datetime1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E43D7-2A5C-4DA0-A50A-4DEC20A43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1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637413"/>
              </p:ext>
            </p:extLst>
          </p:nvPr>
        </p:nvGraphicFramePr>
        <p:xfrm>
          <a:off x="822960" y="4620217"/>
          <a:ext cx="7863840" cy="1742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  <a:gridCol w="1645920"/>
                <a:gridCol w="1645920"/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Tema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Equipo</a:t>
                      </a:r>
                      <a:r>
                        <a:rPr lang="en-US" sz="1200" dirty="0" smtClean="0"/>
                        <a:t> A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Miembros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err="1" smtClean="0"/>
                        <a:t>Equipo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A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Miembros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err="1" smtClean="0"/>
                        <a:t>Equipo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B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Tema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Equipo</a:t>
                      </a:r>
                      <a:r>
                        <a:rPr lang="en-US" sz="1200" dirty="0" smtClean="0"/>
                        <a:t> B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i="1" dirty="0" err="1" smtClean="0"/>
                        <a:t>Elecciones</a:t>
                      </a:r>
                      <a:r>
                        <a:rPr lang="en-US" sz="1200" i="1" dirty="0" smtClean="0"/>
                        <a:t> EEUU - ¿</a:t>
                      </a:r>
                      <a:r>
                        <a:rPr lang="en-US" sz="1200" i="1" dirty="0" err="1" smtClean="0"/>
                        <a:t>Qué</a:t>
                      </a:r>
                      <a:r>
                        <a:rPr lang="en-US" sz="1200" i="1" baseline="0" dirty="0" smtClean="0"/>
                        <a:t> </a:t>
                      </a:r>
                      <a:r>
                        <a:rPr lang="en-US" sz="1200" i="1" baseline="0" dirty="0" err="1" smtClean="0"/>
                        <a:t>significan</a:t>
                      </a:r>
                      <a:r>
                        <a:rPr lang="en-US" sz="1200" i="1" baseline="0" dirty="0" smtClean="0"/>
                        <a:t> para México?</a:t>
                      </a:r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i="1" dirty="0" smtClean="0"/>
                        <a:t>Juan</a:t>
                      </a:r>
                    </a:p>
                    <a:p>
                      <a:r>
                        <a:rPr lang="en-US" sz="1200" i="1" dirty="0" smtClean="0"/>
                        <a:t>Emma</a:t>
                      </a:r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i="1" dirty="0" smtClean="0"/>
                        <a:t>Nancy</a:t>
                      </a:r>
                    </a:p>
                    <a:p>
                      <a:r>
                        <a:rPr lang="en-US" sz="1200" i="1" dirty="0" smtClean="0"/>
                        <a:t>Carlos</a:t>
                      </a:r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i="1" dirty="0" err="1" smtClean="0"/>
                        <a:t>Calentamiento</a:t>
                      </a:r>
                      <a:r>
                        <a:rPr lang="en-US" sz="1200" i="1" baseline="0" dirty="0" smtClean="0"/>
                        <a:t> global - ¿</a:t>
                      </a:r>
                      <a:r>
                        <a:rPr lang="en-US" sz="1200" i="1" baseline="0" dirty="0" err="1" smtClean="0"/>
                        <a:t>Peligro</a:t>
                      </a:r>
                      <a:r>
                        <a:rPr lang="en-US" sz="1200" i="1" baseline="0" dirty="0" smtClean="0"/>
                        <a:t>?</a:t>
                      </a:r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sz="1200" dirty="0" smtClean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08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sz="1200" dirty="0" smtClean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227855"/>
            <a:ext cx="304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EJERCICIO de BRIEFING</a:t>
            </a:r>
          </a:p>
          <a:p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TEMAS y EQUIPOS</a:t>
            </a:r>
            <a:endParaRPr lang="en-US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337" y="164366"/>
            <a:ext cx="2589364" cy="1487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0074" y="1295400"/>
            <a:ext cx="8150526" cy="13849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s-ES" sz="1400" u="sng" dirty="0" smtClean="0"/>
              <a:t>Preparación para ejercicio de </a:t>
            </a:r>
            <a:r>
              <a:rPr lang="es-ES" sz="1400" u="sng" dirty="0" err="1" smtClean="0"/>
              <a:t>briefing</a:t>
            </a:r>
            <a:endParaRPr lang="es-ES" sz="1400" u="sng" dirty="0" smtClean="0"/>
          </a:p>
          <a:p>
            <a:pPr marL="342900" indent="-342900">
              <a:buFont typeface="+mj-lt"/>
              <a:buAutoNum type="arabicPeriod"/>
            </a:pPr>
            <a:r>
              <a:rPr lang="es-ES" sz="1400" dirty="0" smtClean="0"/>
              <a:t>Formar </a:t>
            </a:r>
            <a:r>
              <a:rPr lang="es-ES" sz="1400" dirty="0" smtClean="0"/>
              <a:t>equipos de </a:t>
            </a:r>
            <a:r>
              <a:rPr lang="es-ES" sz="1400" dirty="0" smtClean="0"/>
              <a:t>dos </a:t>
            </a:r>
            <a:r>
              <a:rPr lang="es-ES" sz="1400" dirty="0" smtClean="0"/>
              <a:t>analistas cada uno.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400" dirty="0" smtClean="0"/>
              <a:t>Cada equipo escoge un tema de interés general</a:t>
            </a:r>
            <a:r>
              <a:rPr lang="en-US" sz="1400" dirty="0" smtClean="0"/>
              <a:t>*</a:t>
            </a:r>
            <a:r>
              <a:rPr lang="es-ES" sz="1400" dirty="0" smtClean="0"/>
              <a:t> para un </a:t>
            </a:r>
            <a:r>
              <a:rPr lang="es-ES" sz="1400" dirty="0" err="1" smtClean="0"/>
              <a:t>briefing</a:t>
            </a:r>
            <a:r>
              <a:rPr lang="es-ES" sz="1400" dirty="0" smtClean="0"/>
              <a:t> de 5 minutos (segundo día de clase).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400" dirty="0" smtClean="0"/>
              <a:t>Buscar otro equipo de dos personas para jugar el papel de decisor durante su </a:t>
            </a:r>
            <a:r>
              <a:rPr lang="es-ES" sz="1400" dirty="0" err="1" smtClean="0"/>
              <a:t>briefing</a:t>
            </a:r>
            <a:r>
              <a:rPr lang="es-ES" sz="14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400" dirty="0" smtClean="0"/>
              <a:t>Apuntar abajo los miembros y los temas de los equipos que van a colaborar.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400" dirty="0" smtClean="0"/>
              <a:t>Empezar a investigar y pensar sobre su tema.</a:t>
            </a:r>
            <a:endParaRPr lang="en-US" sz="1400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7575449" y="552910"/>
            <a:ext cx="1308299" cy="382633"/>
            <a:chOff x="3130548" y="5105400"/>
            <a:chExt cx="2895600" cy="1066800"/>
          </a:xfrm>
        </p:grpSpPr>
        <p:sp>
          <p:nvSpPr>
            <p:cNvPr id="10" name="Rectangle 9"/>
            <p:cNvSpPr/>
            <p:nvPr/>
          </p:nvSpPr>
          <p:spPr>
            <a:xfrm>
              <a:off x="3130548" y="5105400"/>
              <a:ext cx="2895600" cy="10668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6618" y="5168900"/>
              <a:ext cx="2743459" cy="9271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7209815" y="227855"/>
            <a:ext cx="17347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/>
              <a:t>Prof. Fulton T. Armstrong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1104900" y="3657600"/>
            <a:ext cx="73533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 smtClean="0"/>
              <a:t>Con </a:t>
            </a:r>
            <a:r>
              <a:rPr lang="en-US" sz="1200" dirty="0" err="1" smtClean="0"/>
              <a:t>cada</a:t>
            </a:r>
            <a:r>
              <a:rPr lang="en-US" sz="1200" dirty="0" smtClean="0"/>
              <a:t> </a:t>
            </a:r>
            <a:r>
              <a:rPr lang="en-US" sz="1200" dirty="0" err="1" smtClean="0"/>
              <a:t>tema</a:t>
            </a:r>
            <a:r>
              <a:rPr lang="en-US" sz="1200" dirty="0"/>
              <a:t> </a:t>
            </a:r>
            <a:r>
              <a:rPr lang="en-US" sz="1200" dirty="0" smtClean="0"/>
              <a:t>…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err="1" smtClean="0"/>
              <a:t>Equipo</a:t>
            </a:r>
            <a:r>
              <a:rPr lang="en-US" sz="1200" dirty="0" smtClean="0"/>
              <a:t> A </a:t>
            </a:r>
            <a:r>
              <a:rPr lang="en-US" sz="1200" dirty="0" err="1" smtClean="0"/>
              <a:t>jugará</a:t>
            </a:r>
            <a:r>
              <a:rPr lang="en-US" sz="1200" dirty="0" smtClean="0"/>
              <a:t> el </a:t>
            </a:r>
            <a:r>
              <a:rPr lang="en-US" sz="1200" dirty="0" err="1" smtClean="0"/>
              <a:t>papel</a:t>
            </a:r>
            <a:r>
              <a:rPr lang="en-US" sz="1200" dirty="0" smtClean="0"/>
              <a:t> </a:t>
            </a:r>
            <a:r>
              <a:rPr lang="en-US" sz="1200" dirty="0" smtClean="0"/>
              <a:t>de </a:t>
            </a:r>
            <a:r>
              <a:rPr lang="en-US" sz="1200" dirty="0" err="1" smtClean="0"/>
              <a:t>analista</a:t>
            </a:r>
            <a:r>
              <a:rPr lang="es-ES" sz="1200" dirty="0" smtClean="0"/>
              <a:t>/</a:t>
            </a:r>
            <a:r>
              <a:rPr lang="es-ES" sz="1200" dirty="0" err="1" smtClean="0"/>
              <a:t>briefer</a:t>
            </a:r>
            <a:r>
              <a:rPr lang="es-ES" sz="1200" dirty="0" smtClean="0"/>
              <a:t> sobre su tema, mientras Equipo B </a:t>
            </a:r>
            <a:r>
              <a:rPr lang="es-ES" sz="1200" dirty="0" smtClean="0"/>
              <a:t>jugará el papel </a:t>
            </a:r>
            <a:r>
              <a:rPr lang="es-ES" sz="1200" dirty="0" smtClean="0"/>
              <a:t>de su decisor.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err="1" smtClean="0"/>
              <a:t>Equipo</a:t>
            </a:r>
            <a:r>
              <a:rPr lang="en-US" sz="1200" dirty="0" smtClean="0"/>
              <a:t> </a:t>
            </a:r>
            <a:r>
              <a:rPr lang="en-US" sz="1200" dirty="0" smtClean="0"/>
              <a:t>B </a:t>
            </a:r>
            <a:r>
              <a:rPr lang="en-US" sz="1200" dirty="0" err="1"/>
              <a:t>jugará</a:t>
            </a:r>
            <a:r>
              <a:rPr lang="en-US" sz="1200" dirty="0"/>
              <a:t> </a:t>
            </a:r>
            <a:r>
              <a:rPr lang="en-US" sz="1200" dirty="0" smtClean="0"/>
              <a:t>el </a:t>
            </a:r>
            <a:r>
              <a:rPr lang="en-US" sz="1200" dirty="0" err="1" smtClean="0"/>
              <a:t>papel</a:t>
            </a:r>
            <a:r>
              <a:rPr lang="en-US" sz="1200" dirty="0" smtClean="0"/>
              <a:t> </a:t>
            </a:r>
            <a:r>
              <a:rPr lang="en-US" sz="1200" dirty="0" smtClean="0"/>
              <a:t>de </a:t>
            </a:r>
            <a:r>
              <a:rPr lang="en-US" sz="1200" dirty="0" err="1" smtClean="0"/>
              <a:t>analista</a:t>
            </a:r>
            <a:r>
              <a:rPr lang="en-US" sz="1200" dirty="0" smtClean="0"/>
              <a:t>/briefer </a:t>
            </a:r>
            <a:r>
              <a:rPr lang="en-US" sz="1200" dirty="0" err="1" smtClean="0"/>
              <a:t>sobre</a:t>
            </a:r>
            <a:r>
              <a:rPr lang="en-US" sz="1200" dirty="0" smtClean="0"/>
              <a:t> </a:t>
            </a:r>
            <a:r>
              <a:rPr lang="en-US" sz="1200" dirty="0" err="1" smtClean="0"/>
              <a:t>su</a:t>
            </a:r>
            <a:r>
              <a:rPr lang="en-US" sz="1200" dirty="0" smtClean="0"/>
              <a:t> </a:t>
            </a:r>
            <a:r>
              <a:rPr lang="en-US" sz="1200" dirty="0" err="1" smtClean="0"/>
              <a:t>tema</a:t>
            </a:r>
            <a:r>
              <a:rPr lang="en-US" sz="1200" dirty="0" smtClean="0"/>
              <a:t>, </a:t>
            </a:r>
            <a:r>
              <a:rPr lang="en-US" sz="1200" dirty="0" err="1" smtClean="0"/>
              <a:t>mientras</a:t>
            </a:r>
            <a:r>
              <a:rPr lang="en-US" sz="1200" dirty="0" smtClean="0"/>
              <a:t> </a:t>
            </a:r>
            <a:r>
              <a:rPr lang="en-US" sz="1200" dirty="0" err="1" smtClean="0"/>
              <a:t>Equipo</a:t>
            </a:r>
            <a:r>
              <a:rPr lang="en-US" sz="1200" dirty="0" smtClean="0"/>
              <a:t> A </a:t>
            </a:r>
            <a:r>
              <a:rPr lang="en-US" sz="1200" dirty="0" err="1"/>
              <a:t>jugará</a:t>
            </a:r>
            <a:r>
              <a:rPr lang="en-US" sz="1200" dirty="0"/>
              <a:t> </a:t>
            </a:r>
            <a:r>
              <a:rPr lang="en-US" sz="1200" dirty="0" smtClean="0"/>
              <a:t>el </a:t>
            </a:r>
            <a:r>
              <a:rPr lang="en-US" sz="1200" dirty="0" err="1" smtClean="0"/>
              <a:t>papel</a:t>
            </a:r>
            <a:r>
              <a:rPr lang="en-US" sz="1200" dirty="0" smtClean="0"/>
              <a:t> </a:t>
            </a:r>
            <a:r>
              <a:rPr lang="en-US" sz="1200" dirty="0" smtClean="0"/>
              <a:t>de </a:t>
            </a:r>
            <a:r>
              <a:rPr lang="en-US" sz="1200" dirty="0" err="1" smtClean="0"/>
              <a:t>su</a:t>
            </a:r>
            <a:r>
              <a:rPr lang="en-US" sz="1200" dirty="0" smtClean="0"/>
              <a:t> </a:t>
            </a:r>
            <a:r>
              <a:rPr lang="en-US" sz="1200" dirty="0" err="1" smtClean="0"/>
              <a:t>decisor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76200" y="76200"/>
            <a:ext cx="8991600" cy="6629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6146" y="2743200"/>
            <a:ext cx="81706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* Los </a:t>
            </a:r>
            <a:r>
              <a:rPr lang="es-ES" sz="1100" dirty="0"/>
              <a:t>temas pueden ser de interés nacional o internacional.  Ejemplos: la crisis migratoria centroamericana; la política estadounidense hacia el narcotráfico; la economía mexicana; la transición en Cuba; el acuerdo de paz en Colombia; situación en la Unión Europea; la influencia china en América Latina; el estado de la democracia </a:t>
            </a:r>
            <a:r>
              <a:rPr lang="es-ES" sz="1100" dirty="0" smtClean="0"/>
              <a:t>mundial … lo que quieran. Deben </a:t>
            </a:r>
            <a:r>
              <a:rPr lang="es-ES" sz="1100" dirty="0"/>
              <a:t>ser temas sobre los cuales ya todos sabemos algo – pero que </a:t>
            </a:r>
            <a:r>
              <a:rPr lang="es-ES" sz="1100" dirty="0" smtClean="0"/>
              <a:t>necesitamos </a:t>
            </a:r>
            <a:r>
              <a:rPr lang="es-ES" sz="1100" dirty="0"/>
              <a:t>análisis</a:t>
            </a:r>
            <a:r>
              <a:rPr lang="es-ES" sz="1100" dirty="0" smtClean="0"/>
              <a:t>.  Hablaremos del contenido de los </a:t>
            </a:r>
            <a:r>
              <a:rPr lang="es-ES" sz="1100" dirty="0" err="1" smtClean="0"/>
              <a:t>briefings</a:t>
            </a:r>
            <a:r>
              <a:rPr lang="es-ES" sz="1100" dirty="0" smtClean="0"/>
              <a:t> durante las primeras horas del primer día de clase.</a:t>
            </a:r>
            <a:endParaRPr lang="en-US" sz="1100" dirty="0"/>
          </a:p>
        </p:txBody>
      </p:sp>
      <p:sp>
        <p:nvSpPr>
          <p:cNvPr id="13" name="TextBox 12"/>
          <p:cNvSpPr txBox="1"/>
          <p:nvPr/>
        </p:nvSpPr>
        <p:spPr>
          <a:xfrm>
            <a:off x="188536" y="5051568"/>
            <a:ext cx="537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ejem</a:t>
            </a:r>
            <a:r>
              <a:rPr lang="es-ES" sz="1200" i="1" dirty="0" smtClean="0"/>
              <a:t>.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149270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64126"/>
              </p:ext>
            </p:extLst>
          </p:nvPr>
        </p:nvGraphicFramePr>
        <p:xfrm>
          <a:off x="533400" y="1371600"/>
          <a:ext cx="8305800" cy="4942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14477"/>
                <a:gridCol w="1738423"/>
                <a:gridCol w="1738423"/>
                <a:gridCol w="241447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Tema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Equipo</a:t>
                      </a:r>
                      <a:r>
                        <a:rPr lang="en-US" sz="1200" dirty="0" smtClean="0"/>
                        <a:t> A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Miembros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err="1" smtClean="0"/>
                        <a:t>Equipo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A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Miembros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Equipo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B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Tema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Equipo</a:t>
                      </a:r>
                      <a:r>
                        <a:rPr lang="en-US" sz="1200" dirty="0" smtClean="0"/>
                        <a:t> B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sz="1200" dirty="0" smtClean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sz="1200" dirty="0" smtClean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047" y="227854"/>
            <a:ext cx="1815906" cy="1043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76200" y="76200"/>
            <a:ext cx="8991600" cy="6629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1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272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fulton</dc:creator>
  <cp:lastModifiedBy>fulton</cp:lastModifiedBy>
  <cp:revision>10</cp:revision>
  <dcterms:created xsi:type="dcterms:W3CDTF">2016-11-06T16:47:39Z</dcterms:created>
  <dcterms:modified xsi:type="dcterms:W3CDTF">2016-11-07T13:40:16Z</dcterms:modified>
</cp:coreProperties>
</file>