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8"/>
  </p:handoutMasterIdLst>
  <p:sldIdLst>
    <p:sldId id="257" r:id="rId2"/>
    <p:sldId id="258" r:id="rId3"/>
    <p:sldId id="263" r:id="rId4"/>
    <p:sldId id="264" r:id="rId5"/>
    <p:sldId id="265" r:id="rId6"/>
    <p:sldId id="266" r:id="rId7"/>
  </p:sldIdLst>
  <p:sldSz cx="9144000" cy="6858000" type="screen4x3"/>
  <p:notesSz cx="7077075" cy="93630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65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66733" cy="468154"/>
          </a:xfrm>
          <a:prstGeom prst="rect">
            <a:avLst/>
          </a:prstGeom>
        </p:spPr>
        <p:txBody>
          <a:bodyPr vert="horz" lIns="93936" tIns="46968" rIns="93936" bIns="46968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008705" y="0"/>
            <a:ext cx="3066733" cy="468154"/>
          </a:xfrm>
          <a:prstGeom prst="rect">
            <a:avLst/>
          </a:prstGeom>
        </p:spPr>
        <p:txBody>
          <a:bodyPr vert="horz" lIns="93936" tIns="46968" rIns="93936" bIns="46968" rtlCol="0"/>
          <a:lstStyle>
            <a:lvl1pPr algn="r">
              <a:defRPr sz="1200"/>
            </a:lvl1pPr>
          </a:lstStyle>
          <a:p>
            <a:fld id="{611D95FE-AFFC-4DBF-A4FE-AAA8E875A5E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93296"/>
            <a:ext cx="3066733" cy="468154"/>
          </a:xfrm>
          <a:prstGeom prst="rect">
            <a:avLst/>
          </a:prstGeom>
        </p:spPr>
        <p:txBody>
          <a:bodyPr vert="horz" lIns="93936" tIns="46968" rIns="93936" bIns="46968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008705" y="8893296"/>
            <a:ext cx="3066733" cy="468154"/>
          </a:xfrm>
          <a:prstGeom prst="rect">
            <a:avLst/>
          </a:prstGeom>
        </p:spPr>
        <p:txBody>
          <a:bodyPr vert="horz" lIns="93936" tIns="46968" rIns="93936" bIns="46968" rtlCol="0" anchor="b"/>
          <a:lstStyle>
            <a:lvl1pPr algn="r">
              <a:defRPr sz="1200"/>
            </a:lvl1pPr>
          </a:lstStyle>
          <a:p>
            <a:fld id="{1A6B6265-6D23-4785-ACE0-E464F1AFE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117731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43370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22106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2873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07719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85496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6635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51045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10404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9223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93277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08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4CDEB1-6A72-4E26-A885-32595A17E109}" type="datetimeFigureOut">
              <a:rPr lang="en-US" smtClean="0"/>
              <a:t>6/11/2017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87CD7E-6091-4420-937C-6E73B29ED95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59382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176623"/>
              </p:ext>
            </p:extLst>
          </p:nvPr>
        </p:nvGraphicFramePr>
        <p:xfrm>
          <a:off x="1524000" y="2895600"/>
          <a:ext cx="5943600" cy="2606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43600"/>
              </a:tblGrid>
              <a:tr h="1590040">
                <a:tc>
                  <a:txBody>
                    <a:bodyPr/>
                    <a:lstStyle/>
                    <a:p>
                      <a:pPr>
                        <a:spcAft>
                          <a:spcPts val="1800"/>
                        </a:spcAft>
                      </a:pPr>
                      <a:r>
                        <a:rPr lang="en-US" sz="2000" b="0" dirty="0" err="1" smtClean="0">
                          <a:solidFill>
                            <a:schemeClr val="tx1"/>
                          </a:solidFill>
                        </a:rPr>
                        <a:t>En</a:t>
                      </a:r>
                      <a:r>
                        <a:rPr lang="en-US" sz="2000" b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dirty="0" err="1" smtClean="0">
                          <a:solidFill>
                            <a:schemeClr val="tx1"/>
                          </a:solidFill>
                        </a:rPr>
                        <a:t>este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ejercicio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, ¿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qué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aspectos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fueron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los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más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fáciles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?  ¿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Más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difíciles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?</a:t>
                      </a:r>
                    </a:p>
                    <a:p>
                      <a:pPr>
                        <a:spcAft>
                          <a:spcPts val="1800"/>
                        </a:spcAft>
                      </a:pPr>
                      <a:r>
                        <a:rPr lang="es-ES" sz="2000" b="0" baseline="0" dirty="0" smtClean="0">
                          <a:solidFill>
                            <a:schemeClr val="tx1"/>
                          </a:solidFill>
                        </a:rPr>
                        <a:t>¿Qué parte de la preparación te ayudó más?</a:t>
                      </a:r>
                      <a:endParaRPr lang="en-US" sz="2000" b="0" dirty="0" smtClean="0">
                        <a:solidFill>
                          <a:schemeClr val="tx1"/>
                        </a:solidFill>
                      </a:endParaRPr>
                    </a:p>
                    <a:p>
                      <a:pPr>
                        <a:spcAft>
                          <a:spcPts val="1800"/>
                        </a:spcAft>
                      </a:pPr>
                      <a:r>
                        <a:rPr lang="en-US" sz="2000" b="0" dirty="0" smtClean="0">
                          <a:solidFill>
                            <a:schemeClr val="tx1"/>
                          </a:solidFill>
                        </a:rPr>
                        <a:t>¿</a:t>
                      </a:r>
                      <a:r>
                        <a:rPr lang="en-US" sz="2000" b="0" dirty="0" err="1" smtClean="0">
                          <a:solidFill>
                            <a:schemeClr val="tx1"/>
                          </a:solidFill>
                        </a:rPr>
                        <a:t>Puedes</a:t>
                      </a:r>
                      <a:r>
                        <a:rPr lang="en-US" sz="2000" b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dirty="0" err="1" smtClean="0">
                          <a:solidFill>
                            <a:schemeClr val="tx1"/>
                          </a:solidFill>
                        </a:rPr>
                        <a:t>adaptar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este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model a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tu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trabajo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actual o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futuro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?</a:t>
                      </a:r>
                    </a:p>
                    <a:p>
                      <a:pPr>
                        <a:spcAft>
                          <a:spcPts val="1800"/>
                        </a:spcAft>
                      </a:pP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¿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Cómo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lo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implementarías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?  ¿Con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qué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000" b="0" baseline="0" dirty="0" err="1" smtClean="0">
                          <a:solidFill>
                            <a:schemeClr val="tx1"/>
                          </a:solidFill>
                        </a:rPr>
                        <a:t>diferencias</a:t>
                      </a:r>
                      <a:r>
                        <a:rPr lang="en-US" sz="2000" b="0" baseline="0" dirty="0" smtClean="0">
                          <a:solidFill>
                            <a:schemeClr val="tx1"/>
                          </a:solidFill>
                        </a:rPr>
                        <a:t>? </a:t>
                      </a:r>
                      <a:endParaRPr lang="en-US" sz="2000" b="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251098" y="751114"/>
            <a:ext cx="2863702" cy="461665"/>
          </a:xfrm>
          <a:prstGeom prst="rect">
            <a:avLst/>
          </a:prstGeom>
          <a:noFill/>
          <a:ln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/>
              <a:t>Intelligence Briefing</a:t>
            </a:r>
            <a:endParaRPr lang="en-US" sz="2400" b="1" dirty="0"/>
          </a:p>
        </p:txBody>
      </p:sp>
      <p:sp>
        <p:nvSpPr>
          <p:cNvPr id="4" name="Rectangle 3"/>
          <p:cNvSpPr/>
          <p:nvPr/>
        </p:nvSpPr>
        <p:spPr>
          <a:xfrm>
            <a:off x="3124200" y="1905000"/>
            <a:ext cx="2315634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000" dirty="0" err="1" smtClean="0"/>
              <a:t>Aplicaci</a:t>
            </a:r>
            <a:r>
              <a:rPr lang="es-ES" sz="4000" dirty="0" err="1" smtClean="0"/>
              <a:t>ó</a:t>
            </a:r>
            <a:r>
              <a:rPr lang="en-US" sz="4000" dirty="0" smtClean="0"/>
              <a:t>n</a:t>
            </a:r>
            <a:endParaRPr lang="en-US" sz="40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F85062-4662-4D6B-BB38-DB7C890070DF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61924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762000" y="685800"/>
            <a:ext cx="67818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 smtClean="0"/>
              <a:t>¿</a:t>
            </a:r>
            <a:r>
              <a:rPr lang="en-US" sz="2400" dirty="0" err="1" smtClean="0"/>
              <a:t>Por</a:t>
            </a:r>
            <a:r>
              <a:rPr lang="en-US" sz="2400" dirty="0" smtClean="0"/>
              <a:t> </a:t>
            </a:r>
            <a:r>
              <a:rPr lang="en-US" sz="2400" dirty="0" err="1" smtClean="0"/>
              <a:t>qué</a:t>
            </a:r>
            <a:r>
              <a:rPr lang="en-US" sz="2400" dirty="0" smtClean="0"/>
              <a:t> </a:t>
            </a:r>
            <a:r>
              <a:rPr lang="en-US" sz="2400" dirty="0" err="1" smtClean="0"/>
              <a:t>es</a:t>
            </a:r>
            <a:r>
              <a:rPr lang="en-US" sz="2400" dirty="0" smtClean="0"/>
              <a:t> </a:t>
            </a:r>
            <a:r>
              <a:rPr lang="en-US" sz="2400" dirty="0" err="1" smtClean="0"/>
              <a:t>difícil</a:t>
            </a:r>
            <a:r>
              <a:rPr lang="en-US" sz="2400" dirty="0" smtClean="0"/>
              <a:t> el </a:t>
            </a:r>
            <a:r>
              <a:rPr lang="en-US" sz="2400" dirty="0" err="1" smtClean="0"/>
              <a:t>informe</a:t>
            </a:r>
            <a:r>
              <a:rPr lang="en-US" sz="2400" dirty="0" smtClean="0"/>
              <a:t> oral?</a:t>
            </a: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F85062-4662-4D6B-BB38-DB7C890070DF}" type="slidenum">
              <a:rPr lang="en-US" smtClean="0"/>
              <a:t>2</a:t>
            </a:fld>
            <a:endParaRPr lang="en-US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9603870"/>
              </p:ext>
            </p:extLst>
          </p:nvPr>
        </p:nvGraphicFramePr>
        <p:xfrm>
          <a:off x="609600" y="1295400"/>
          <a:ext cx="7696200" cy="4815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57400"/>
                <a:gridCol w="5638800"/>
              </a:tblGrid>
              <a:tr h="370840">
                <a:tc>
                  <a:txBody>
                    <a:bodyPr/>
                    <a:lstStyle/>
                    <a:p>
                      <a:r>
                        <a:rPr lang="es-ES" sz="2000" dirty="0" smtClean="0"/>
                        <a:t>La sustancia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s-ES" sz="2000" dirty="0" smtClean="0"/>
                        <a:t>Cualquier tema que merece análisis</a:t>
                      </a:r>
                      <a:r>
                        <a:rPr lang="es-ES" sz="2000" baseline="0" dirty="0" smtClean="0"/>
                        <a:t> y preparación de informes va a ser difícil.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sz="2000" dirty="0" smtClean="0"/>
                        <a:t>El</a:t>
                      </a:r>
                      <a:r>
                        <a:rPr lang="es-ES" sz="2000" baseline="0" dirty="0" smtClean="0"/>
                        <a:t> proceso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dirty="0" err="1" smtClean="0"/>
                        <a:t>Preparar</a:t>
                      </a:r>
                      <a:r>
                        <a:rPr lang="en-US" sz="2000" dirty="0" smtClean="0"/>
                        <a:t> mucho, </a:t>
                      </a:r>
                      <a:r>
                        <a:rPr lang="en-US" sz="2000" dirty="0" err="1" smtClean="0"/>
                        <a:t>anticipando</a:t>
                      </a:r>
                      <a:r>
                        <a:rPr lang="en-US" sz="2000" baseline="0" dirty="0" smtClean="0"/>
                        <a:t> lo que se </a:t>
                      </a:r>
                      <a:r>
                        <a:rPr lang="en-US" sz="2000" baseline="0" dirty="0" err="1" smtClean="0"/>
                        <a:t>necesitará</a:t>
                      </a:r>
                      <a:r>
                        <a:rPr lang="en-US" sz="2000" baseline="0" dirty="0" smtClean="0"/>
                        <a:t>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000" baseline="0" dirty="0" err="1" smtClean="0"/>
                        <a:t>Mantener</a:t>
                      </a:r>
                      <a:r>
                        <a:rPr lang="en-US" sz="2000" baseline="0" dirty="0" smtClean="0"/>
                        <a:t> </a:t>
                      </a:r>
                      <a:r>
                        <a:rPr lang="en-US" sz="2000" baseline="0" dirty="0" err="1" smtClean="0"/>
                        <a:t>nuestro</a:t>
                      </a:r>
                      <a:r>
                        <a:rPr lang="en-US" sz="2000" baseline="0" dirty="0" smtClean="0"/>
                        <a:t> arte del </a:t>
                      </a:r>
                      <a:r>
                        <a:rPr lang="en-US" sz="2000" baseline="0" dirty="0" err="1" smtClean="0"/>
                        <a:t>oficio</a:t>
                      </a:r>
                      <a:r>
                        <a:rPr lang="en-US" sz="2000" baseline="0" dirty="0" smtClean="0"/>
                        <a:t> </a:t>
                      </a:r>
                      <a:r>
                        <a:rPr lang="en-US" sz="2000" baseline="0" dirty="0" err="1" smtClean="0"/>
                        <a:t>mientras</a:t>
                      </a:r>
                      <a:r>
                        <a:rPr lang="en-US" sz="2000" baseline="0" dirty="0" smtClean="0"/>
                        <a:t> </a:t>
                      </a:r>
                      <a:r>
                        <a:rPr lang="en-US" sz="2000" baseline="0" dirty="0" err="1" smtClean="0"/>
                        <a:t>apreciamos</a:t>
                      </a:r>
                      <a:r>
                        <a:rPr lang="en-US" sz="2000" baseline="0" dirty="0" smtClean="0"/>
                        <a:t> </a:t>
                      </a:r>
                      <a:r>
                        <a:rPr lang="en-US" sz="2000" baseline="0" dirty="0" smtClean="0"/>
                        <a:t>la </a:t>
                      </a:r>
                      <a:r>
                        <a:rPr lang="en-US" sz="2000" baseline="0" dirty="0" err="1" smtClean="0"/>
                        <a:t>situación</a:t>
                      </a:r>
                      <a:r>
                        <a:rPr lang="en-US" sz="2000" baseline="0" dirty="0" smtClean="0"/>
                        <a:t> del </a:t>
                      </a:r>
                      <a:r>
                        <a:rPr lang="en-US" sz="2000" baseline="0" dirty="0" err="1" smtClean="0"/>
                        <a:t>decisor</a:t>
                      </a:r>
                      <a:r>
                        <a:rPr lang="en-US" sz="2000" baseline="0" dirty="0" smtClean="0"/>
                        <a:t>.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sz="2000" dirty="0" smtClean="0"/>
                        <a:t>El ambiente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s-ES" sz="2000" dirty="0" smtClean="0"/>
                        <a:t>Entramos en condiciones </a:t>
                      </a:r>
                      <a:r>
                        <a:rPr lang="es-ES" sz="2000" dirty="0" smtClean="0"/>
                        <a:t>fuera </a:t>
                      </a:r>
                      <a:r>
                        <a:rPr lang="es-ES" sz="2000" dirty="0" smtClean="0"/>
                        <a:t>de nuestro</a:t>
                      </a:r>
                      <a:r>
                        <a:rPr lang="es-ES" sz="2000" baseline="0" dirty="0" smtClean="0"/>
                        <a:t> control.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sz="2000" dirty="0" smtClean="0"/>
                        <a:t>La</a:t>
                      </a:r>
                      <a:r>
                        <a:rPr lang="es-ES" sz="2000" baseline="0" dirty="0" smtClean="0"/>
                        <a:t> incertidumbre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s-ES" sz="2000" dirty="0" smtClean="0"/>
                        <a:t>Ignoramos</a:t>
                      </a:r>
                      <a:r>
                        <a:rPr lang="es-ES" sz="2000" baseline="0" dirty="0" smtClean="0"/>
                        <a:t> las reacciones y dudas que enfrentaremos.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sz="2000" dirty="0" smtClean="0"/>
                        <a:t>Los nervios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  <a:tc>
                  <a:txBody>
                    <a:bodyPr/>
                    <a:lstStyle/>
                    <a:p>
                      <a:r>
                        <a:rPr lang="es-ES" sz="2000" dirty="0" smtClean="0"/>
                        <a:t>Manifestación física de nuestro</a:t>
                      </a:r>
                      <a:r>
                        <a:rPr lang="es-ES" sz="2000" baseline="0" dirty="0" smtClean="0"/>
                        <a:t> desafío.</a:t>
                      </a:r>
                      <a:endParaRPr lang="en-US" sz="2000" dirty="0"/>
                    </a:p>
                  </a:txBody>
                  <a:tcPr marL="137160" marR="137160" marT="137160" marB="137160"/>
                </a:tc>
              </a:tr>
              <a:tr h="701040">
                <a:tc gridSpan="2">
                  <a:txBody>
                    <a:bodyPr/>
                    <a:lstStyle/>
                    <a:p>
                      <a:pPr algn="ctr"/>
                      <a:endParaRPr lang="en-US" sz="2000" dirty="0"/>
                    </a:p>
                  </a:txBody>
                  <a:tcPr marL="137160" marR="137160" marT="137160" marB="137160" anchor="ctr"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2" name="Rectangle 1"/>
          <p:cNvSpPr/>
          <p:nvPr/>
        </p:nvSpPr>
        <p:spPr>
          <a:xfrm>
            <a:off x="3183543" y="5867400"/>
            <a:ext cx="277691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s-ES" sz="2400" i="1" dirty="0"/>
              <a:t>¿Por qué otra razón?</a:t>
            </a:r>
            <a:endParaRPr lang="en-US" sz="2400" i="1" dirty="0"/>
          </a:p>
        </p:txBody>
      </p:sp>
    </p:spTree>
    <p:extLst>
      <p:ext uri="{BB962C8B-B14F-4D97-AF65-F5344CB8AC3E}">
        <p14:creationId xmlns:p14="http://schemas.microsoft.com/office/powerpoint/2010/main" val="10045645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990600" y="609600"/>
            <a:ext cx="66294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err="1" smtClean="0"/>
              <a:t>Sustancia</a:t>
            </a:r>
            <a:r>
              <a:rPr lang="en-US" sz="2800" i="1" dirty="0" smtClean="0"/>
              <a:t> y </a:t>
            </a:r>
            <a:r>
              <a:rPr lang="en-US" sz="2800" i="1" dirty="0" err="1" smtClean="0"/>
              <a:t>Estilo</a:t>
            </a:r>
            <a:endParaRPr lang="en-US" sz="2800" i="1" dirty="0"/>
          </a:p>
        </p:txBody>
      </p:sp>
      <p:sp>
        <p:nvSpPr>
          <p:cNvPr id="2" name="TextBox 1"/>
          <p:cNvSpPr txBox="1"/>
          <p:nvPr/>
        </p:nvSpPr>
        <p:spPr>
          <a:xfrm>
            <a:off x="914400" y="1524000"/>
            <a:ext cx="6934199" cy="42165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200"/>
              </a:spcAft>
            </a:pPr>
            <a:r>
              <a:rPr lang="en-US" sz="2000" b="1" dirty="0" err="1" smtClean="0"/>
              <a:t>Soluciones</a:t>
            </a:r>
            <a:r>
              <a:rPr lang="en-US" sz="2000" dirty="0" smtClean="0"/>
              <a:t>: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err="1" smtClean="0"/>
              <a:t>Más</a:t>
            </a:r>
            <a:r>
              <a:rPr lang="en-US" sz="2000" dirty="0" smtClean="0"/>
              <a:t> que nada:  a) </a:t>
            </a:r>
            <a:r>
              <a:rPr lang="en-US" sz="2000" dirty="0" err="1" smtClean="0"/>
              <a:t>Refuerza</a:t>
            </a:r>
            <a:r>
              <a:rPr lang="en-US" sz="2000" dirty="0" smtClean="0"/>
              <a:t> </a:t>
            </a:r>
            <a:r>
              <a:rPr lang="en-US" sz="2000" dirty="0" err="1" smtClean="0"/>
              <a:t>tu</a:t>
            </a:r>
            <a:r>
              <a:rPr lang="en-US" sz="2000" dirty="0" smtClean="0"/>
              <a:t> </a:t>
            </a:r>
            <a:r>
              <a:rPr lang="en-US" sz="2000" dirty="0" err="1" smtClean="0"/>
              <a:t>pericia</a:t>
            </a:r>
            <a:r>
              <a:rPr lang="en-US" sz="2000" dirty="0" smtClean="0"/>
              <a:t>; b) </a:t>
            </a:r>
            <a:r>
              <a:rPr lang="en-US" sz="2000" dirty="0" err="1" smtClean="0"/>
              <a:t>Sé</a:t>
            </a:r>
            <a:r>
              <a:rPr lang="en-US" sz="2000" dirty="0" smtClean="0"/>
              <a:t> </a:t>
            </a:r>
            <a:r>
              <a:rPr lang="en-US" sz="2000" dirty="0" err="1" smtClean="0"/>
              <a:t>leal</a:t>
            </a:r>
            <a:r>
              <a:rPr lang="en-US" sz="2000" dirty="0" smtClean="0"/>
              <a:t> a </a:t>
            </a:r>
            <a:r>
              <a:rPr lang="en-US" sz="2000" dirty="0" err="1" smtClean="0"/>
              <a:t>tu</a:t>
            </a:r>
            <a:r>
              <a:rPr lang="en-US" sz="2000" dirty="0" smtClean="0"/>
              <a:t> arte </a:t>
            </a:r>
            <a:r>
              <a:rPr lang="en-US" sz="2000" dirty="0" smtClean="0"/>
              <a:t>del </a:t>
            </a:r>
            <a:r>
              <a:rPr lang="en-US" sz="2000" dirty="0" err="1" smtClean="0"/>
              <a:t>oficio</a:t>
            </a:r>
            <a:r>
              <a:rPr lang="en-US" sz="2000" dirty="0" smtClean="0"/>
              <a:t>!</a:t>
            </a:r>
            <a:endParaRPr lang="en-US" sz="2000" dirty="0" smtClean="0"/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err="1" smtClean="0"/>
              <a:t>Piensa</a:t>
            </a:r>
            <a:r>
              <a:rPr lang="en-US" sz="2000" dirty="0" smtClean="0"/>
              <a:t> </a:t>
            </a:r>
            <a:r>
              <a:rPr lang="en-US" sz="2000" dirty="0" err="1" smtClean="0"/>
              <a:t>como</a:t>
            </a:r>
            <a:r>
              <a:rPr lang="en-US" sz="2000" dirty="0" smtClean="0"/>
              <a:t> un </a:t>
            </a:r>
            <a:r>
              <a:rPr lang="en-US" sz="2000" dirty="0" err="1" smtClean="0"/>
              <a:t>periodista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err="1" smtClean="0"/>
              <a:t>Piensa</a:t>
            </a:r>
            <a:r>
              <a:rPr lang="en-US" sz="2000" dirty="0" smtClean="0"/>
              <a:t> </a:t>
            </a:r>
            <a:r>
              <a:rPr lang="en-US" sz="2000" dirty="0" err="1" smtClean="0"/>
              <a:t>como</a:t>
            </a:r>
            <a:r>
              <a:rPr lang="en-US" sz="2000" dirty="0" smtClean="0"/>
              <a:t> un </a:t>
            </a:r>
            <a:r>
              <a:rPr lang="en-US" sz="2000" dirty="0" err="1" smtClean="0"/>
              <a:t>generalista</a:t>
            </a:r>
            <a:r>
              <a:rPr lang="en-US" sz="2000" dirty="0" smtClean="0"/>
              <a:t>; no </a:t>
            </a:r>
            <a:r>
              <a:rPr lang="en-US" sz="2000" dirty="0" err="1" smtClean="0"/>
              <a:t>llenes</a:t>
            </a:r>
            <a:r>
              <a:rPr lang="en-US" sz="2000" dirty="0" smtClean="0"/>
              <a:t> el </a:t>
            </a:r>
            <a:r>
              <a:rPr lang="en-US" sz="2000" dirty="0" err="1" smtClean="0"/>
              <a:t>cerebro</a:t>
            </a:r>
            <a:r>
              <a:rPr lang="en-US" sz="2000" dirty="0" smtClean="0"/>
              <a:t> con </a:t>
            </a:r>
            <a:r>
              <a:rPr lang="en-US" sz="2000" dirty="0" err="1" smtClean="0"/>
              <a:t>detalles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smtClean="0"/>
              <a:t>Escribe </a:t>
            </a:r>
            <a:r>
              <a:rPr lang="en-US" sz="2000" dirty="0" err="1" smtClean="0"/>
              <a:t>tu</a:t>
            </a:r>
            <a:r>
              <a:rPr lang="en-US" sz="2000" dirty="0" smtClean="0"/>
              <a:t> </a:t>
            </a:r>
            <a:r>
              <a:rPr lang="en-US" sz="2000" dirty="0" err="1" smtClean="0"/>
              <a:t>juicio</a:t>
            </a:r>
            <a:r>
              <a:rPr lang="en-US" sz="2000" dirty="0" smtClean="0"/>
              <a:t> principal – </a:t>
            </a:r>
            <a:r>
              <a:rPr lang="en-US" sz="2000" dirty="0" smtClean="0"/>
              <a:t>1-2 </a:t>
            </a:r>
            <a:r>
              <a:rPr lang="en-US" sz="2000" dirty="0" err="1" smtClean="0"/>
              <a:t>frases</a:t>
            </a:r>
            <a:r>
              <a:rPr lang="en-US" sz="2000" dirty="0" smtClean="0"/>
              <a:t> que </a:t>
            </a:r>
            <a:r>
              <a:rPr lang="en-US" sz="2000" dirty="0" err="1" smtClean="0"/>
              <a:t>lanzan</a:t>
            </a:r>
            <a:r>
              <a:rPr lang="en-US" sz="2000" dirty="0" smtClean="0"/>
              <a:t> </a:t>
            </a:r>
            <a:r>
              <a:rPr lang="en-US" sz="2000" dirty="0" err="1" smtClean="0"/>
              <a:t>los</a:t>
            </a:r>
            <a:r>
              <a:rPr lang="en-US" sz="2000" dirty="0" smtClean="0"/>
              <a:t> </a:t>
            </a:r>
            <a:r>
              <a:rPr lang="en-US" sz="2000" dirty="0" err="1" smtClean="0"/>
              <a:t>primeros</a:t>
            </a:r>
            <a:r>
              <a:rPr lang="en-US" sz="2000" dirty="0" smtClean="0"/>
              <a:t> 15 </a:t>
            </a:r>
            <a:r>
              <a:rPr lang="en-US" sz="2000" dirty="0" err="1" smtClean="0"/>
              <a:t>segundos</a:t>
            </a:r>
            <a:r>
              <a:rPr lang="en-US" sz="2000" dirty="0" smtClean="0"/>
              <a:t> de </a:t>
            </a:r>
            <a:r>
              <a:rPr lang="en-US" sz="2000" dirty="0" err="1" smtClean="0"/>
              <a:t>tu</a:t>
            </a:r>
            <a:r>
              <a:rPr lang="en-US" sz="2000" dirty="0" smtClean="0"/>
              <a:t> </a:t>
            </a:r>
            <a:r>
              <a:rPr lang="en-US" sz="2000" dirty="0" err="1" smtClean="0"/>
              <a:t>informe</a:t>
            </a:r>
            <a:r>
              <a:rPr lang="en-US" sz="2000" dirty="0" smtClean="0"/>
              <a:t> – hasta </a:t>
            </a:r>
            <a:r>
              <a:rPr lang="en-US" sz="2000" dirty="0" err="1" smtClean="0"/>
              <a:t>casi</a:t>
            </a:r>
            <a:r>
              <a:rPr lang="en-US" sz="2000" dirty="0" smtClean="0"/>
              <a:t> </a:t>
            </a:r>
            <a:r>
              <a:rPr lang="en-US" sz="2000" dirty="0" err="1" smtClean="0"/>
              <a:t>memorizado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err="1" smtClean="0"/>
              <a:t>Ensaya</a:t>
            </a:r>
            <a:r>
              <a:rPr lang="en-US" sz="2000" dirty="0" smtClean="0"/>
              <a:t> la </a:t>
            </a:r>
            <a:r>
              <a:rPr lang="en-US" sz="2000" dirty="0" err="1" smtClean="0"/>
              <a:t>presentación</a:t>
            </a:r>
            <a:r>
              <a:rPr lang="en-US" sz="2000" dirty="0" smtClean="0"/>
              <a:t> de </a:t>
            </a:r>
            <a:r>
              <a:rPr lang="en-US" sz="2000" dirty="0" err="1" smtClean="0"/>
              <a:t>tus</a:t>
            </a:r>
            <a:r>
              <a:rPr lang="en-US" sz="2000" dirty="0" smtClean="0"/>
              <a:t> </a:t>
            </a:r>
            <a:r>
              <a:rPr lang="en-US" sz="2000" dirty="0" err="1" smtClean="0"/>
              <a:t>juicios</a:t>
            </a:r>
            <a:r>
              <a:rPr lang="en-US" sz="2000" dirty="0" smtClean="0"/>
              <a:t> </a:t>
            </a:r>
            <a:r>
              <a:rPr lang="en-US" sz="2000" dirty="0" err="1" smtClean="0"/>
              <a:t>principales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err="1" smtClean="0"/>
              <a:t>Utiliza</a:t>
            </a:r>
            <a:r>
              <a:rPr lang="en-US" sz="2000" dirty="0" smtClean="0"/>
              <a:t> </a:t>
            </a:r>
            <a:r>
              <a:rPr lang="en-US" sz="2000" dirty="0" err="1" smtClean="0"/>
              <a:t>muestras</a:t>
            </a:r>
            <a:r>
              <a:rPr lang="en-US" sz="2000" dirty="0" smtClean="0"/>
              <a:t> </a:t>
            </a:r>
            <a:r>
              <a:rPr lang="en-US" sz="2000" dirty="0" err="1" smtClean="0"/>
              <a:t>visuales</a:t>
            </a:r>
            <a:r>
              <a:rPr lang="en-US" sz="2000" dirty="0" smtClean="0"/>
              <a:t> </a:t>
            </a:r>
            <a:r>
              <a:rPr lang="en-US" sz="2000" dirty="0" err="1" smtClean="0"/>
              <a:t>si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</a:t>
            </a:r>
            <a:r>
              <a:rPr lang="en-US" sz="2000" dirty="0" err="1" smtClean="0"/>
              <a:t>factible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err="1" smtClean="0"/>
              <a:t>Piensa</a:t>
            </a:r>
            <a:r>
              <a:rPr lang="en-US" sz="2000" dirty="0" smtClean="0"/>
              <a:t> de </a:t>
            </a:r>
            <a:r>
              <a:rPr lang="en-US" sz="2000" dirty="0" err="1" smtClean="0"/>
              <a:t>tu</a:t>
            </a:r>
            <a:r>
              <a:rPr lang="en-US" sz="2000" dirty="0" smtClean="0"/>
              <a:t> “Uncle Bob” y “Aunt Betty-Lou.”</a:t>
            </a:r>
            <a:endParaRPr lang="en-US" sz="20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F85062-4662-4D6B-BB38-DB7C890070DF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1609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914400" y="762000"/>
            <a:ext cx="66294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smtClean="0"/>
              <a:t>Q&amp;A e </a:t>
            </a:r>
            <a:r>
              <a:rPr lang="en-US" sz="2800" i="1" dirty="0" err="1" smtClean="0"/>
              <a:t>Incertidumbre</a:t>
            </a:r>
            <a:endParaRPr lang="en-US" sz="2800" i="1" dirty="0"/>
          </a:p>
        </p:txBody>
      </p:sp>
      <p:sp>
        <p:nvSpPr>
          <p:cNvPr id="2" name="TextBox 1"/>
          <p:cNvSpPr txBox="1"/>
          <p:nvPr/>
        </p:nvSpPr>
        <p:spPr>
          <a:xfrm>
            <a:off x="914400" y="1676400"/>
            <a:ext cx="6934199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200"/>
              </a:spcAft>
            </a:pPr>
            <a:r>
              <a:rPr lang="en-US" sz="2000" b="1" dirty="0" err="1" smtClean="0"/>
              <a:t>Soluciones</a:t>
            </a:r>
            <a:r>
              <a:rPr lang="en-US" sz="2000" dirty="0" smtClean="0"/>
              <a:t>: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err="1" smtClean="0"/>
              <a:t>Anticipa</a:t>
            </a:r>
            <a:r>
              <a:rPr lang="en-US" sz="2000" dirty="0" smtClean="0"/>
              <a:t> las </a:t>
            </a:r>
            <a:r>
              <a:rPr lang="en-US" sz="2000" dirty="0" err="1" smtClean="0"/>
              <a:t>preguntas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smtClean="0"/>
              <a:t>Si </a:t>
            </a:r>
            <a:r>
              <a:rPr lang="en-US" sz="2000" dirty="0" err="1" smtClean="0"/>
              <a:t>una</a:t>
            </a:r>
            <a:r>
              <a:rPr lang="en-US" sz="2000" dirty="0" smtClean="0"/>
              <a:t> </a:t>
            </a:r>
            <a:r>
              <a:rPr lang="en-US" sz="2000" dirty="0" err="1" smtClean="0"/>
              <a:t>pregunta</a:t>
            </a:r>
            <a:r>
              <a:rPr lang="en-US" sz="2000" dirty="0" smtClean="0"/>
              <a:t> </a:t>
            </a:r>
            <a:r>
              <a:rPr lang="en-US" sz="2000" dirty="0" err="1" smtClean="0"/>
              <a:t>es</a:t>
            </a:r>
            <a:r>
              <a:rPr lang="en-US" sz="2000" dirty="0" smtClean="0"/>
              <a:t> </a:t>
            </a:r>
            <a:r>
              <a:rPr lang="en-US" sz="2000" dirty="0" err="1" smtClean="0"/>
              <a:t>inapropiada</a:t>
            </a:r>
            <a:r>
              <a:rPr lang="en-US" sz="2000" dirty="0" smtClean="0"/>
              <a:t> (</a:t>
            </a:r>
            <a:r>
              <a:rPr lang="en-US" sz="2000" dirty="0" err="1" smtClean="0"/>
              <a:t>por</a:t>
            </a:r>
            <a:r>
              <a:rPr lang="en-US" sz="2000" dirty="0" smtClean="0"/>
              <a:t> </a:t>
            </a:r>
            <a:r>
              <a:rPr lang="en-US" sz="2000" dirty="0" err="1" smtClean="0"/>
              <a:t>varias</a:t>
            </a:r>
            <a:r>
              <a:rPr lang="en-US" sz="2000" dirty="0" smtClean="0"/>
              <a:t> </a:t>
            </a:r>
            <a:r>
              <a:rPr lang="en-US" sz="2000" dirty="0" err="1" smtClean="0"/>
              <a:t>razones</a:t>
            </a:r>
            <a:r>
              <a:rPr lang="en-US" sz="2000" dirty="0" smtClean="0"/>
              <a:t>), </a:t>
            </a:r>
            <a:r>
              <a:rPr lang="en-US" sz="2000" dirty="0" err="1" smtClean="0"/>
              <a:t>plantéala</a:t>
            </a:r>
            <a:r>
              <a:rPr lang="en-US" sz="2000" dirty="0" smtClean="0"/>
              <a:t> de </a:t>
            </a:r>
            <a:r>
              <a:rPr lang="en-US" sz="2000" dirty="0" err="1" smtClean="0"/>
              <a:t>otra</a:t>
            </a:r>
            <a:r>
              <a:rPr lang="en-US" sz="2000" dirty="0" smtClean="0"/>
              <a:t> </a:t>
            </a:r>
            <a:r>
              <a:rPr lang="en-US" sz="2000" dirty="0" err="1" smtClean="0"/>
              <a:t>manera</a:t>
            </a:r>
            <a:r>
              <a:rPr lang="en-US" sz="2000" dirty="0" smtClean="0"/>
              <a:t> </a:t>
            </a:r>
            <a:r>
              <a:rPr lang="en-US" sz="2000" dirty="0" err="1" smtClean="0"/>
              <a:t>adecuada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smtClean="0"/>
              <a:t>Si el </a:t>
            </a:r>
            <a:r>
              <a:rPr lang="en-US" sz="2000" dirty="0" err="1" smtClean="0"/>
              <a:t>decisor</a:t>
            </a:r>
            <a:r>
              <a:rPr lang="en-US" sz="2000" dirty="0" smtClean="0"/>
              <a:t> </a:t>
            </a:r>
            <a:r>
              <a:rPr lang="en-US" sz="2000" dirty="0" err="1" smtClean="0"/>
              <a:t>hace</a:t>
            </a:r>
            <a:r>
              <a:rPr lang="en-US" sz="2000" dirty="0" smtClean="0"/>
              <a:t> </a:t>
            </a:r>
            <a:r>
              <a:rPr lang="en-US" sz="2000" dirty="0" err="1" smtClean="0"/>
              <a:t>una</a:t>
            </a:r>
            <a:r>
              <a:rPr lang="en-US" sz="2000" dirty="0" smtClean="0"/>
              <a:t> </a:t>
            </a:r>
            <a:r>
              <a:rPr lang="en-US" sz="2000" dirty="0" err="1" smtClean="0"/>
              <a:t>pregunta</a:t>
            </a:r>
            <a:r>
              <a:rPr lang="en-US" sz="2000" dirty="0" smtClean="0"/>
              <a:t> “</a:t>
            </a:r>
            <a:r>
              <a:rPr lang="en-US" sz="2000" dirty="0" err="1" smtClean="0"/>
              <a:t>incorrecta</a:t>
            </a:r>
            <a:r>
              <a:rPr lang="en-US" sz="2000" dirty="0" smtClean="0"/>
              <a:t>” – </a:t>
            </a:r>
            <a:r>
              <a:rPr lang="en-US" sz="2000" dirty="0" err="1" smtClean="0"/>
              <a:t>mostrando</a:t>
            </a:r>
            <a:r>
              <a:rPr lang="en-US" sz="2000" dirty="0" smtClean="0"/>
              <a:t> </a:t>
            </a:r>
            <a:r>
              <a:rPr lang="en-US" sz="2000" dirty="0" err="1" smtClean="0"/>
              <a:t>cierta</a:t>
            </a:r>
            <a:r>
              <a:rPr lang="en-US" sz="2000" dirty="0" smtClean="0"/>
              <a:t> </a:t>
            </a:r>
            <a:r>
              <a:rPr lang="en-US" sz="2000" dirty="0" err="1" smtClean="0"/>
              <a:t>ignorancia</a:t>
            </a:r>
            <a:r>
              <a:rPr lang="en-US" sz="2000" dirty="0" smtClean="0"/>
              <a:t> – </a:t>
            </a:r>
            <a:r>
              <a:rPr lang="en-US" sz="2000" dirty="0" err="1" smtClean="0"/>
              <a:t>respetuosamente</a:t>
            </a:r>
            <a:r>
              <a:rPr lang="en-US" sz="2000" dirty="0" smtClean="0"/>
              <a:t> </a:t>
            </a:r>
            <a:r>
              <a:rPr lang="en-US" sz="2000" dirty="0" err="1" smtClean="0"/>
              <a:t>ayúdale</a:t>
            </a:r>
            <a:r>
              <a:rPr lang="en-US" sz="2000" dirty="0" smtClean="0"/>
              <a:t> </a:t>
            </a:r>
            <a:r>
              <a:rPr lang="en-US" sz="2000" dirty="0" err="1" smtClean="0"/>
              <a:t>reformularla</a:t>
            </a:r>
            <a:r>
              <a:rPr lang="en-US" sz="2000" dirty="0" smtClean="0"/>
              <a:t>.</a:t>
            </a:r>
            <a:endParaRPr lang="en-US" sz="2000" dirty="0" smtClean="0"/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smtClean="0"/>
              <a:t>Si no </a:t>
            </a:r>
            <a:r>
              <a:rPr lang="en-US" sz="2000" dirty="0" err="1" smtClean="0"/>
              <a:t>sabes</a:t>
            </a:r>
            <a:r>
              <a:rPr lang="en-US" sz="2000" dirty="0" smtClean="0"/>
              <a:t> la </a:t>
            </a:r>
            <a:r>
              <a:rPr lang="en-US" sz="2000" dirty="0" err="1" smtClean="0"/>
              <a:t>respuesta</a:t>
            </a:r>
            <a:r>
              <a:rPr lang="en-US" sz="2000" dirty="0" smtClean="0"/>
              <a:t> a </a:t>
            </a:r>
            <a:r>
              <a:rPr lang="en-US" sz="2000" dirty="0" err="1" smtClean="0"/>
              <a:t>una</a:t>
            </a:r>
            <a:r>
              <a:rPr lang="en-US" sz="2000" dirty="0" smtClean="0"/>
              <a:t> </a:t>
            </a:r>
            <a:r>
              <a:rPr lang="en-US" sz="2000" dirty="0" err="1" smtClean="0"/>
              <a:t>pregunta</a:t>
            </a:r>
            <a:r>
              <a:rPr lang="en-US" sz="2000" dirty="0" smtClean="0"/>
              <a:t>, </a:t>
            </a:r>
            <a:r>
              <a:rPr lang="en-US" sz="2000" dirty="0" err="1" smtClean="0"/>
              <a:t>admítelo</a:t>
            </a:r>
            <a:r>
              <a:rPr lang="en-US" sz="2000" dirty="0" smtClean="0"/>
              <a:t>; </a:t>
            </a:r>
            <a:r>
              <a:rPr lang="en-US" sz="2000" dirty="0" err="1" smtClean="0"/>
              <a:t>contesta</a:t>
            </a:r>
            <a:r>
              <a:rPr lang="en-US" sz="2000" dirty="0" smtClean="0"/>
              <a:t> </a:t>
            </a:r>
            <a:r>
              <a:rPr lang="en-US" sz="2000" dirty="0" err="1" smtClean="0"/>
              <a:t>cúanto</a:t>
            </a:r>
            <a:r>
              <a:rPr lang="en-US" sz="2000" dirty="0" smtClean="0"/>
              <a:t> </a:t>
            </a:r>
            <a:r>
              <a:rPr lang="en-US" sz="2000" dirty="0" err="1" smtClean="0"/>
              <a:t>puedes</a:t>
            </a:r>
            <a:r>
              <a:rPr lang="en-US" sz="2000" dirty="0" smtClean="0"/>
              <a:t>; y </a:t>
            </a:r>
            <a:r>
              <a:rPr lang="en-US" sz="2000" dirty="0" err="1" smtClean="0"/>
              <a:t>ofrece</a:t>
            </a:r>
            <a:r>
              <a:rPr lang="en-US" sz="2000" dirty="0" smtClean="0"/>
              <a:t> </a:t>
            </a:r>
            <a:r>
              <a:rPr lang="en-US" sz="2000" dirty="0" err="1" smtClean="0"/>
              <a:t>contestar</a:t>
            </a:r>
            <a:r>
              <a:rPr lang="en-US" sz="2000" dirty="0" smtClean="0"/>
              <a:t> lo </a:t>
            </a:r>
            <a:r>
              <a:rPr lang="en-US" sz="2000" dirty="0" err="1" smtClean="0"/>
              <a:t>más</a:t>
            </a:r>
            <a:r>
              <a:rPr lang="en-US" sz="2000" dirty="0" smtClean="0"/>
              <a:t> pronto </a:t>
            </a:r>
            <a:r>
              <a:rPr lang="en-US" sz="2000" dirty="0" err="1" smtClean="0"/>
              <a:t>posible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1200"/>
              </a:spcAft>
              <a:buFont typeface="+mj-lt"/>
              <a:buAutoNum type="arabicPeriod"/>
            </a:pPr>
            <a:r>
              <a:rPr lang="en-US" sz="2000" dirty="0" smtClean="0"/>
              <a:t>Si </a:t>
            </a:r>
            <a:r>
              <a:rPr lang="en-US" sz="2000" dirty="0" err="1" smtClean="0"/>
              <a:t>una</a:t>
            </a:r>
            <a:r>
              <a:rPr lang="en-US" sz="2000" dirty="0" smtClean="0"/>
              <a:t> </a:t>
            </a:r>
            <a:r>
              <a:rPr lang="en-US" sz="2000" dirty="0" err="1" smtClean="0"/>
              <a:t>pregunta</a:t>
            </a:r>
            <a:r>
              <a:rPr lang="en-US" sz="2000" dirty="0" smtClean="0"/>
              <a:t> </a:t>
            </a:r>
            <a:r>
              <a:rPr lang="en-US" sz="2000" dirty="0" err="1" smtClean="0"/>
              <a:t>indica</a:t>
            </a:r>
            <a:r>
              <a:rPr lang="en-US" sz="2000" dirty="0" smtClean="0"/>
              <a:t> </a:t>
            </a:r>
            <a:r>
              <a:rPr lang="en-US" sz="2000" dirty="0" err="1" smtClean="0"/>
              <a:t>rechazo</a:t>
            </a:r>
            <a:r>
              <a:rPr lang="en-US" sz="2000" dirty="0" smtClean="0"/>
              <a:t> de </a:t>
            </a:r>
            <a:r>
              <a:rPr lang="en-US" sz="2000" dirty="0" err="1" smtClean="0"/>
              <a:t>tu</a:t>
            </a:r>
            <a:r>
              <a:rPr lang="en-US" sz="2000" dirty="0" smtClean="0"/>
              <a:t> </a:t>
            </a:r>
            <a:r>
              <a:rPr lang="en-US" sz="2000" dirty="0" err="1" smtClean="0"/>
              <a:t>análisis</a:t>
            </a:r>
            <a:r>
              <a:rPr lang="en-US" sz="2000" dirty="0" smtClean="0"/>
              <a:t>, </a:t>
            </a:r>
            <a:r>
              <a:rPr lang="en-US" sz="2000" dirty="0" err="1" smtClean="0"/>
              <a:t>acéptalo</a:t>
            </a:r>
            <a:r>
              <a:rPr lang="en-US" sz="2000" dirty="0" smtClean="0"/>
              <a:t> y concede la </a:t>
            </a:r>
            <a:r>
              <a:rPr lang="en-US" sz="2000" dirty="0" err="1" smtClean="0"/>
              <a:t>posibilidad</a:t>
            </a:r>
            <a:r>
              <a:rPr lang="en-US" sz="2000" dirty="0" smtClean="0"/>
              <a:t> de </a:t>
            </a:r>
            <a:r>
              <a:rPr lang="en-US" sz="2000" dirty="0" err="1" smtClean="0"/>
              <a:t>puntos</a:t>
            </a:r>
            <a:r>
              <a:rPr lang="en-US" sz="2000" dirty="0" smtClean="0"/>
              <a:t> de vista </a:t>
            </a:r>
            <a:r>
              <a:rPr lang="en-US" sz="2000" dirty="0" err="1" smtClean="0"/>
              <a:t>alternativos</a:t>
            </a:r>
            <a:r>
              <a:rPr lang="en-US" sz="2000" dirty="0" smtClean="0"/>
              <a:t>.</a:t>
            </a:r>
          </a:p>
          <a:p>
            <a:pPr>
              <a:spcAft>
                <a:spcPts val="1200"/>
              </a:spcAft>
            </a:pPr>
            <a:endParaRPr lang="en-US" sz="20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F85062-4662-4D6B-BB38-DB7C890070DF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75147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914400" y="762000"/>
            <a:ext cx="66294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err="1" smtClean="0"/>
              <a:t>Nervios</a:t>
            </a:r>
            <a:endParaRPr lang="en-US" sz="2800" i="1" dirty="0"/>
          </a:p>
        </p:txBody>
      </p:sp>
      <p:sp>
        <p:nvSpPr>
          <p:cNvPr id="2" name="TextBox 1"/>
          <p:cNvSpPr txBox="1"/>
          <p:nvPr/>
        </p:nvSpPr>
        <p:spPr>
          <a:xfrm>
            <a:off x="990600" y="1828800"/>
            <a:ext cx="7391400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 smtClean="0"/>
              <a:t>Causa</a:t>
            </a:r>
            <a:r>
              <a:rPr lang="en-US" sz="2000" dirty="0" smtClean="0"/>
              <a:t>:  </a:t>
            </a:r>
            <a:r>
              <a:rPr lang="en-US" sz="2000" dirty="0" err="1" smtClean="0"/>
              <a:t>Reacción</a:t>
            </a:r>
            <a:r>
              <a:rPr lang="en-US" sz="2000" dirty="0" smtClean="0"/>
              <a:t> </a:t>
            </a:r>
            <a:r>
              <a:rPr lang="en-US" sz="2000" dirty="0" err="1" smtClean="0"/>
              <a:t>física</a:t>
            </a:r>
            <a:r>
              <a:rPr lang="en-US" sz="2000" dirty="0" smtClean="0"/>
              <a:t> al </a:t>
            </a:r>
            <a:r>
              <a:rPr lang="en-US" sz="2000" dirty="0" err="1" smtClean="0"/>
              <a:t>miedo</a:t>
            </a:r>
            <a:r>
              <a:rPr lang="en-US" sz="2000" dirty="0" smtClean="0"/>
              <a:t>.         </a:t>
            </a:r>
            <a:r>
              <a:rPr lang="en-US" sz="2000" b="1" dirty="0" err="1" smtClean="0"/>
              <a:t>Beneficio</a:t>
            </a:r>
            <a:r>
              <a:rPr lang="en-US" sz="2000" dirty="0" smtClean="0"/>
              <a:t>:  Fuente de </a:t>
            </a:r>
            <a:r>
              <a:rPr lang="en-US" sz="2000" dirty="0" err="1" smtClean="0"/>
              <a:t>energía</a:t>
            </a:r>
            <a:r>
              <a:rPr lang="en-US" sz="2000" dirty="0" smtClean="0"/>
              <a:t>.</a:t>
            </a:r>
          </a:p>
          <a:p>
            <a:endParaRPr lang="en-US" sz="2000" dirty="0"/>
          </a:p>
          <a:p>
            <a:pPr>
              <a:spcAft>
                <a:spcPts val="600"/>
              </a:spcAft>
            </a:pPr>
            <a:r>
              <a:rPr lang="en-US" sz="2000" b="1" dirty="0" err="1" smtClean="0"/>
              <a:t>Soluciones</a:t>
            </a:r>
            <a:r>
              <a:rPr lang="en-US" sz="2000" dirty="0" smtClean="0"/>
              <a:t>:</a:t>
            </a:r>
          </a:p>
          <a:p>
            <a:pPr marL="342900" indent="-342900">
              <a:spcAft>
                <a:spcPts val="600"/>
              </a:spcAft>
              <a:buFont typeface="+mj-lt"/>
              <a:buAutoNum type="arabicPeriod"/>
            </a:pPr>
            <a:r>
              <a:rPr lang="en-US" sz="2000" dirty="0" smtClean="0"/>
              <a:t>Si </a:t>
            </a:r>
            <a:r>
              <a:rPr lang="en-US" sz="2000" dirty="0" err="1" smtClean="0"/>
              <a:t>es</a:t>
            </a:r>
            <a:r>
              <a:rPr lang="en-US" sz="2000" dirty="0" smtClean="0"/>
              <a:t> </a:t>
            </a:r>
            <a:r>
              <a:rPr lang="en-US" sz="2000" dirty="0" err="1" smtClean="0"/>
              <a:t>posible</a:t>
            </a:r>
            <a:r>
              <a:rPr lang="en-US" sz="2000" dirty="0" smtClean="0"/>
              <a:t>, </a:t>
            </a:r>
            <a:r>
              <a:rPr lang="en-US" sz="2000" dirty="0" err="1" smtClean="0"/>
              <a:t>prepárate</a:t>
            </a:r>
            <a:r>
              <a:rPr lang="en-US" sz="2000" dirty="0" smtClean="0"/>
              <a:t> </a:t>
            </a:r>
            <a:r>
              <a:rPr lang="en-US" sz="2000" dirty="0" err="1" smtClean="0"/>
              <a:t>por</a:t>
            </a:r>
            <a:r>
              <a:rPr lang="en-US" sz="2000" dirty="0" smtClean="0"/>
              <a:t> 10 minutes antes </a:t>
            </a:r>
            <a:r>
              <a:rPr lang="en-US" sz="2000" dirty="0" err="1" smtClean="0"/>
              <a:t>en</a:t>
            </a:r>
            <a:r>
              <a:rPr lang="en-US" sz="2000" dirty="0" smtClean="0"/>
              <a:t> un </a:t>
            </a:r>
            <a:r>
              <a:rPr lang="en-US" sz="2000" dirty="0" err="1" smtClean="0"/>
              <a:t>lugar</a:t>
            </a:r>
            <a:r>
              <a:rPr lang="en-US" sz="2000" dirty="0" smtClean="0"/>
              <a:t> </a:t>
            </a:r>
            <a:r>
              <a:rPr lang="en-US" sz="2000" dirty="0" err="1" smtClean="0"/>
              <a:t>silencioso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600"/>
              </a:spcAft>
              <a:buFont typeface="+mj-lt"/>
              <a:buAutoNum type="arabicPeriod"/>
            </a:pPr>
            <a:r>
              <a:rPr lang="en-US" sz="2000" dirty="0" err="1" smtClean="0"/>
              <a:t>Respira</a:t>
            </a:r>
            <a:r>
              <a:rPr lang="en-US" sz="2000" dirty="0" smtClean="0"/>
              <a:t> </a:t>
            </a:r>
            <a:r>
              <a:rPr lang="en-US" sz="2000" dirty="0" err="1" smtClean="0"/>
              <a:t>profundamente</a:t>
            </a:r>
            <a:r>
              <a:rPr lang="en-US" sz="2000" dirty="0" smtClean="0"/>
              <a:t> y, </a:t>
            </a:r>
            <a:r>
              <a:rPr lang="en-US" sz="2000" dirty="0" err="1" smtClean="0"/>
              <a:t>si</a:t>
            </a:r>
            <a:r>
              <a:rPr lang="en-US" sz="2000" dirty="0" smtClean="0"/>
              <a:t> </a:t>
            </a:r>
            <a:r>
              <a:rPr lang="en-US" sz="2000" dirty="0" err="1" smtClean="0"/>
              <a:t>puedes</a:t>
            </a:r>
            <a:r>
              <a:rPr lang="en-US" sz="2000" dirty="0" smtClean="0"/>
              <a:t>, </a:t>
            </a:r>
            <a:r>
              <a:rPr lang="en-US" sz="2000" dirty="0" err="1" smtClean="0"/>
              <a:t>cierra</a:t>
            </a:r>
            <a:r>
              <a:rPr lang="en-US" sz="2000" dirty="0" smtClean="0"/>
              <a:t> </a:t>
            </a:r>
            <a:r>
              <a:rPr lang="en-US" sz="2000" dirty="0" err="1" smtClean="0"/>
              <a:t>tus</a:t>
            </a:r>
            <a:r>
              <a:rPr lang="en-US" sz="2000" dirty="0" smtClean="0"/>
              <a:t> </a:t>
            </a:r>
            <a:r>
              <a:rPr lang="en-US" sz="2000" dirty="0" err="1" smtClean="0"/>
              <a:t>ojos</a:t>
            </a:r>
            <a:r>
              <a:rPr lang="en-US" sz="2000" dirty="0" smtClean="0"/>
              <a:t> </a:t>
            </a:r>
            <a:r>
              <a:rPr lang="en-US" sz="2000" dirty="0" err="1" smtClean="0"/>
              <a:t>mientras</a:t>
            </a:r>
            <a:r>
              <a:rPr lang="en-US" sz="2000" dirty="0" smtClean="0"/>
              <a:t> </a:t>
            </a:r>
            <a:r>
              <a:rPr lang="en-US" sz="2000" dirty="0" err="1" smtClean="0"/>
              <a:t>preparas</a:t>
            </a:r>
            <a:r>
              <a:rPr lang="en-US" sz="2000" dirty="0" smtClean="0"/>
              <a:t> </a:t>
            </a:r>
            <a:r>
              <a:rPr lang="en-US" sz="2000" dirty="0" err="1" smtClean="0"/>
              <a:t>psicológicamente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600"/>
              </a:spcAft>
              <a:buFont typeface="+mj-lt"/>
              <a:buAutoNum type="arabicPeriod"/>
            </a:pPr>
            <a:r>
              <a:rPr lang="en-US" sz="2000" dirty="0" err="1" smtClean="0"/>
              <a:t>Piensa</a:t>
            </a:r>
            <a:r>
              <a:rPr lang="en-US" sz="2000" dirty="0" smtClean="0"/>
              <a:t> de </a:t>
            </a:r>
            <a:r>
              <a:rPr lang="en-US" sz="2000" dirty="0" err="1" smtClean="0"/>
              <a:t>tus</a:t>
            </a:r>
            <a:r>
              <a:rPr lang="en-US" sz="2000" dirty="0" smtClean="0"/>
              <a:t> </a:t>
            </a:r>
            <a:r>
              <a:rPr lang="en-US" sz="2000" dirty="0" err="1" smtClean="0"/>
              <a:t>éxitos</a:t>
            </a:r>
            <a:r>
              <a:rPr lang="en-US" sz="2000" dirty="0" smtClean="0"/>
              <a:t> … y de </a:t>
            </a:r>
            <a:r>
              <a:rPr lang="en-US" sz="2000" dirty="0" err="1" smtClean="0"/>
              <a:t>cosas</a:t>
            </a:r>
            <a:r>
              <a:rPr lang="en-US" sz="2000" dirty="0" smtClean="0"/>
              <a:t> </a:t>
            </a:r>
            <a:r>
              <a:rPr lang="en-US" sz="2000" dirty="0" err="1" smtClean="0"/>
              <a:t>agradables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600"/>
              </a:spcAft>
              <a:buFont typeface="+mj-lt"/>
              <a:buAutoNum type="arabicPeriod"/>
            </a:pPr>
            <a:r>
              <a:rPr lang="en-US" sz="2000" dirty="0" err="1" smtClean="0"/>
              <a:t>Piensa</a:t>
            </a:r>
            <a:r>
              <a:rPr lang="en-US" sz="2000" dirty="0" smtClean="0"/>
              <a:t> de </a:t>
            </a:r>
            <a:r>
              <a:rPr lang="en-US" sz="2000" dirty="0" err="1" smtClean="0"/>
              <a:t>tu</a:t>
            </a:r>
            <a:r>
              <a:rPr lang="en-US" sz="2000" dirty="0" smtClean="0"/>
              <a:t> </a:t>
            </a:r>
            <a:r>
              <a:rPr lang="en-US" sz="2000" dirty="0" err="1" smtClean="0"/>
              <a:t>juicio</a:t>
            </a:r>
            <a:r>
              <a:rPr lang="en-US" sz="2000" dirty="0" smtClean="0"/>
              <a:t> principal.  </a:t>
            </a:r>
            <a:r>
              <a:rPr lang="en-US" sz="2000" dirty="0" err="1" smtClean="0"/>
              <a:t>Escríbelo</a:t>
            </a:r>
            <a:r>
              <a:rPr lang="en-US" sz="2000" dirty="0" smtClean="0"/>
              <a:t> </a:t>
            </a:r>
            <a:r>
              <a:rPr lang="en-US" sz="2000" dirty="0" err="1" smtClean="0"/>
              <a:t>otra</a:t>
            </a:r>
            <a:r>
              <a:rPr lang="en-US" sz="2000" dirty="0" smtClean="0"/>
              <a:t> </a:t>
            </a:r>
            <a:r>
              <a:rPr lang="en-US" sz="2000" dirty="0" err="1" smtClean="0"/>
              <a:t>vez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600"/>
              </a:spcAft>
              <a:buFont typeface="+mj-lt"/>
              <a:buAutoNum type="arabicPeriod"/>
            </a:pPr>
            <a:r>
              <a:rPr lang="en-US" sz="2000" dirty="0" err="1" smtClean="0"/>
              <a:t>Medita</a:t>
            </a:r>
            <a:r>
              <a:rPr lang="en-US" sz="2000" dirty="0" smtClean="0"/>
              <a:t> </a:t>
            </a:r>
            <a:r>
              <a:rPr lang="en-US" sz="2000" dirty="0" err="1" smtClean="0"/>
              <a:t>sobre</a:t>
            </a:r>
            <a:r>
              <a:rPr lang="en-US" sz="2000" dirty="0" smtClean="0"/>
              <a:t> palabras </a:t>
            </a:r>
            <a:r>
              <a:rPr lang="en-US" sz="2000" dirty="0" err="1" smtClean="0"/>
              <a:t>sencillas</a:t>
            </a:r>
            <a:r>
              <a:rPr lang="en-US" sz="2000" dirty="0" smtClean="0"/>
              <a:t> que </a:t>
            </a:r>
            <a:r>
              <a:rPr lang="en-US" sz="2000" dirty="0" err="1" smtClean="0"/>
              <a:t>expresan</a:t>
            </a:r>
            <a:r>
              <a:rPr lang="en-US" sz="2000" dirty="0" smtClean="0"/>
              <a:t> </a:t>
            </a:r>
            <a:r>
              <a:rPr lang="en-US" sz="2000" dirty="0" err="1" smtClean="0"/>
              <a:t>tu</a:t>
            </a:r>
            <a:r>
              <a:rPr lang="en-US" sz="2000" dirty="0" smtClean="0"/>
              <a:t> </a:t>
            </a:r>
            <a:r>
              <a:rPr lang="en-US" sz="2000" dirty="0" err="1" smtClean="0"/>
              <a:t>mensaje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600"/>
              </a:spcAft>
              <a:buFont typeface="+mj-lt"/>
              <a:buAutoNum type="arabicPeriod"/>
            </a:pPr>
            <a:r>
              <a:rPr lang="en-US" sz="2000" dirty="0" err="1" smtClean="0"/>
              <a:t>Cuando</a:t>
            </a:r>
            <a:r>
              <a:rPr lang="en-US" sz="2000" dirty="0" smtClean="0"/>
              <a:t> </a:t>
            </a:r>
            <a:r>
              <a:rPr lang="en-US" sz="2000" dirty="0" err="1" smtClean="0"/>
              <a:t>empiezas</a:t>
            </a:r>
            <a:r>
              <a:rPr lang="en-US" sz="2000" dirty="0" smtClean="0"/>
              <a:t> a </a:t>
            </a:r>
            <a:r>
              <a:rPr lang="en-US" sz="2000" dirty="0" err="1" smtClean="0"/>
              <a:t>hablar</a:t>
            </a:r>
            <a:r>
              <a:rPr lang="en-US" sz="2000" dirty="0" smtClean="0"/>
              <a:t>, </a:t>
            </a:r>
            <a:r>
              <a:rPr lang="en-US" sz="2000" dirty="0" err="1" smtClean="0"/>
              <a:t>usa</a:t>
            </a:r>
            <a:r>
              <a:rPr lang="en-US" sz="2000" dirty="0" smtClean="0"/>
              <a:t> </a:t>
            </a:r>
            <a:r>
              <a:rPr lang="en-US" sz="2000" dirty="0" err="1" smtClean="0"/>
              <a:t>frases</a:t>
            </a:r>
            <a:r>
              <a:rPr lang="en-US" sz="2000" dirty="0" smtClean="0"/>
              <a:t> </a:t>
            </a:r>
            <a:r>
              <a:rPr lang="en-US" sz="2000" dirty="0" err="1" smtClean="0"/>
              <a:t>cortas</a:t>
            </a:r>
            <a:r>
              <a:rPr lang="en-US" sz="2000" dirty="0" smtClean="0"/>
              <a:t> y </a:t>
            </a:r>
            <a:r>
              <a:rPr lang="en-US" sz="2000" dirty="0" err="1" smtClean="0"/>
              <a:t>directas</a:t>
            </a:r>
            <a:r>
              <a:rPr lang="en-US" sz="2000" dirty="0" smtClean="0"/>
              <a:t>.</a:t>
            </a:r>
          </a:p>
          <a:p>
            <a:pPr marL="342900" indent="-342900">
              <a:spcAft>
                <a:spcPts val="600"/>
              </a:spcAft>
              <a:buFont typeface="+mj-lt"/>
              <a:buAutoNum type="arabicPeriod"/>
            </a:pPr>
            <a:r>
              <a:rPr lang="es-ES" sz="2000" dirty="0" smtClean="0"/>
              <a:t>¡¡¡RESPIRA MÁS!!!</a:t>
            </a:r>
            <a:endParaRPr lang="en-US" sz="2000" dirty="0" smtClean="0"/>
          </a:p>
          <a:p>
            <a:endParaRPr lang="en-US" sz="20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F85062-4662-4D6B-BB38-DB7C890070DF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9523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38200" y="609600"/>
            <a:ext cx="66294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err="1" smtClean="0"/>
              <a:t>En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resumen</a:t>
            </a:r>
            <a:r>
              <a:rPr lang="en-US" sz="2800" i="1" dirty="0" smtClean="0"/>
              <a:t> …</a:t>
            </a:r>
            <a:endParaRPr lang="en-US" sz="2800" i="1" dirty="0"/>
          </a:p>
        </p:txBody>
      </p:sp>
      <p:sp>
        <p:nvSpPr>
          <p:cNvPr id="2" name="TextBox 1"/>
          <p:cNvSpPr txBox="1"/>
          <p:nvPr/>
        </p:nvSpPr>
        <p:spPr>
          <a:xfrm>
            <a:off x="1183959" y="1828800"/>
            <a:ext cx="6934199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US" sz="2000" dirty="0" smtClean="0"/>
              <a:t>Ten </a:t>
            </a:r>
            <a:r>
              <a:rPr lang="en-US" sz="2000" dirty="0" err="1" smtClean="0"/>
              <a:t>confianza</a:t>
            </a:r>
            <a:r>
              <a:rPr lang="en-US" sz="2000" dirty="0" smtClean="0"/>
              <a:t>.</a:t>
            </a:r>
            <a:endParaRPr lang="en-US" sz="2000" dirty="0" smtClean="0"/>
          </a:p>
          <a:p>
            <a:pPr marL="285750" indent="-28575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n-US" sz="2000" dirty="0" err="1" smtClean="0"/>
              <a:t>Recuerda</a:t>
            </a:r>
            <a:r>
              <a:rPr lang="en-US" sz="2000" dirty="0" smtClean="0"/>
              <a:t> que </a:t>
            </a:r>
            <a:r>
              <a:rPr lang="en-US" sz="2000" dirty="0" err="1" smtClean="0"/>
              <a:t>tu</a:t>
            </a:r>
            <a:r>
              <a:rPr lang="en-US" sz="2000" dirty="0" smtClean="0"/>
              <a:t> </a:t>
            </a:r>
            <a:r>
              <a:rPr lang="en-US" sz="2000" dirty="0" err="1" smtClean="0"/>
              <a:t>informe</a:t>
            </a:r>
            <a:r>
              <a:rPr lang="en-US" sz="2000" dirty="0" smtClean="0"/>
              <a:t> no </a:t>
            </a:r>
            <a:r>
              <a:rPr lang="en-US" sz="2000" dirty="0" err="1" smtClean="0"/>
              <a:t>es</a:t>
            </a:r>
            <a:r>
              <a:rPr lang="en-US" sz="2000" dirty="0" smtClean="0"/>
              <a:t> para un </a:t>
            </a:r>
            <a:r>
              <a:rPr lang="en-US" sz="2000" dirty="0" err="1" smtClean="0"/>
              <a:t>competidor</a:t>
            </a:r>
            <a:r>
              <a:rPr lang="en-US" sz="2000" dirty="0" smtClean="0"/>
              <a:t>, </a:t>
            </a:r>
            <a:r>
              <a:rPr lang="en-US" sz="2000" dirty="0" err="1" smtClean="0"/>
              <a:t>sino</a:t>
            </a:r>
            <a:r>
              <a:rPr lang="en-US" sz="2000" dirty="0" smtClean="0"/>
              <a:t> para </a:t>
            </a:r>
            <a:r>
              <a:rPr lang="en-US" sz="2000" dirty="0" err="1" smtClean="0"/>
              <a:t>miembro</a:t>
            </a:r>
            <a:r>
              <a:rPr lang="en-US" sz="2000" dirty="0" smtClean="0"/>
              <a:t> del “</a:t>
            </a:r>
            <a:r>
              <a:rPr lang="en-US" sz="2000" dirty="0" err="1" smtClean="0"/>
              <a:t>mismo</a:t>
            </a:r>
            <a:r>
              <a:rPr lang="en-US" sz="2000" dirty="0" smtClean="0"/>
              <a:t> </a:t>
            </a:r>
            <a:r>
              <a:rPr lang="en-US" sz="2000" dirty="0" err="1" smtClean="0"/>
              <a:t>equipo</a:t>
            </a:r>
            <a:r>
              <a:rPr lang="en-US" sz="2000" dirty="0" smtClean="0"/>
              <a:t>.”</a:t>
            </a:r>
            <a:endParaRPr lang="en-US" sz="2000" dirty="0" smtClean="0"/>
          </a:p>
          <a:p>
            <a:pPr marL="285750" indent="-28575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s-ES" sz="2000" dirty="0" smtClean="0"/>
              <a:t>Respira.</a:t>
            </a:r>
            <a:endParaRPr lang="es-ES" sz="2000" dirty="0" smtClean="0"/>
          </a:p>
          <a:p>
            <a:pPr marL="285750" indent="-28575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s-ES" sz="2000" dirty="0" smtClean="0"/>
              <a:t>Diviértete.  Disfruta la experiencia. Aprecia tu contribución.</a:t>
            </a:r>
          </a:p>
          <a:p>
            <a:pPr marL="285750" indent="-285750">
              <a:spcAft>
                <a:spcPts val="1200"/>
              </a:spcAft>
              <a:buFont typeface="Arial" panose="020B0604020202020204" pitchFamily="34" charset="0"/>
              <a:buChar char="•"/>
            </a:pPr>
            <a:r>
              <a:rPr lang="es-ES" sz="2000" dirty="0" smtClean="0"/>
              <a:t>Sé orgulloso del papel integral de la inteligencia en la misión de </a:t>
            </a:r>
            <a:r>
              <a:rPr lang="es-ES" sz="2000" smtClean="0"/>
              <a:t>la </a:t>
            </a:r>
            <a:r>
              <a:rPr lang="es-ES" sz="2000" smtClean="0"/>
              <a:t>organización.</a:t>
            </a:r>
            <a:endParaRPr lang="es-ES" sz="20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F85062-4662-4D6B-BB38-DB7C890070DF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7734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110</TotalTime>
  <Words>456</Words>
  <Application>Microsoft Office PowerPoint</Application>
  <PresentationFormat>On-screen Show (4:3)</PresentationFormat>
  <Paragraphs>58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fulton</dc:creator>
  <cp:lastModifiedBy>fulton</cp:lastModifiedBy>
  <cp:revision>14</cp:revision>
  <cp:lastPrinted>2017-06-11T17:39:31Z</cp:lastPrinted>
  <dcterms:created xsi:type="dcterms:W3CDTF">2017-05-30T17:33:55Z</dcterms:created>
  <dcterms:modified xsi:type="dcterms:W3CDTF">2017-06-11T17:39:36Z</dcterms:modified>
</cp:coreProperties>
</file>

<file path=docProps/thumbnail.jpeg>
</file>