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63" r:id="rId4"/>
    <p:sldId id="264" r:id="rId5"/>
    <p:sldId id="265" r:id="rId6"/>
    <p:sldId id="266" r:id="rId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11D95FE-AFFC-4DBF-A4FE-AAA8E875A5E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1A6B6265-6D23-4785-ACE0-E464F1AF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77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3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1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7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7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4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0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4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2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2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8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DEB1-6A72-4E26-A885-32595A17E109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7CD7E-6091-4420-937C-6E73B29E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9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76623"/>
              </p:ext>
            </p:extLst>
          </p:nvPr>
        </p:nvGraphicFramePr>
        <p:xfrm>
          <a:off x="1524000" y="2895600"/>
          <a:ext cx="59436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/>
              </a:tblGrid>
              <a:tr h="159004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este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ejercicio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, 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aspectos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fueron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más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fáciles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  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Más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difíciles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>
                        <a:spcAft>
                          <a:spcPts val="1800"/>
                        </a:spcAft>
                      </a:pPr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</a:rPr>
                        <a:t>¿Qué parte de la preparación te ayudó más?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Puedes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adaptar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este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model a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tu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trabajo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actual o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futuro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Cómo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lo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implementarías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  ¿Con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diferencias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1098" y="751114"/>
            <a:ext cx="2863702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124200" y="1905000"/>
            <a:ext cx="2315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 smtClean="0"/>
              <a:t>Aplicaci</a:t>
            </a:r>
            <a:r>
              <a:rPr lang="es-ES" sz="4000" dirty="0" err="1" smtClean="0"/>
              <a:t>ó</a:t>
            </a:r>
            <a:r>
              <a:rPr lang="en-US" sz="4000" dirty="0" smtClean="0"/>
              <a:t>n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9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685800"/>
            <a:ext cx="678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difícil</a:t>
            </a:r>
            <a:r>
              <a:rPr lang="en-US" sz="2400" dirty="0" smtClean="0"/>
              <a:t> el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 oral?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03870"/>
              </p:ext>
            </p:extLst>
          </p:nvPr>
        </p:nvGraphicFramePr>
        <p:xfrm>
          <a:off x="609600" y="1295400"/>
          <a:ext cx="7696200" cy="4815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74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La sustancia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Cualquier tema que merece análisis</a:t>
                      </a:r>
                      <a:r>
                        <a:rPr lang="es-ES" sz="2000" baseline="0" dirty="0" smtClean="0"/>
                        <a:t> y preparación de informes va a ser difícil.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El</a:t>
                      </a:r>
                      <a:r>
                        <a:rPr lang="es-ES" sz="2000" baseline="0" dirty="0" smtClean="0"/>
                        <a:t> proceso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Preparar</a:t>
                      </a:r>
                      <a:r>
                        <a:rPr lang="en-US" sz="2000" dirty="0" smtClean="0"/>
                        <a:t> mucho, </a:t>
                      </a:r>
                      <a:r>
                        <a:rPr lang="en-US" sz="2000" dirty="0" err="1" smtClean="0"/>
                        <a:t>anticipando</a:t>
                      </a:r>
                      <a:r>
                        <a:rPr lang="en-US" sz="2000" baseline="0" dirty="0" smtClean="0"/>
                        <a:t> lo que se </a:t>
                      </a:r>
                      <a:r>
                        <a:rPr lang="en-US" sz="2000" baseline="0" dirty="0" err="1" smtClean="0"/>
                        <a:t>necesitará</a:t>
                      </a:r>
                      <a:r>
                        <a:rPr lang="en-US" sz="2000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err="1" smtClean="0"/>
                        <a:t>Mantener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nuestro</a:t>
                      </a:r>
                      <a:r>
                        <a:rPr lang="en-US" sz="2000" baseline="0" dirty="0" smtClean="0"/>
                        <a:t> arte del </a:t>
                      </a:r>
                      <a:r>
                        <a:rPr lang="en-US" sz="2000" baseline="0" dirty="0" err="1" smtClean="0"/>
                        <a:t>oficio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mientras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apreciamos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la </a:t>
                      </a:r>
                      <a:r>
                        <a:rPr lang="en-US" sz="2000" baseline="0" dirty="0" err="1" smtClean="0"/>
                        <a:t>situación</a:t>
                      </a:r>
                      <a:r>
                        <a:rPr lang="en-US" sz="2000" baseline="0" dirty="0" smtClean="0"/>
                        <a:t> del </a:t>
                      </a:r>
                      <a:r>
                        <a:rPr lang="en-US" sz="2000" baseline="0" dirty="0" err="1" smtClean="0"/>
                        <a:t>decisor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El ambiente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Entramos en condiciones </a:t>
                      </a:r>
                      <a:r>
                        <a:rPr lang="es-ES" sz="2000" dirty="0" smtClean="0"/>
                        <a:t>fuera </a:t>
                      </a:r>
                      <a:r>
                        <a:rPr lang="es-ES" sz="2000" dirty="0" smtClean="0"/>
                        <a:t>de nuestro</a:t>
                      </a:r>
                      <a:r>
                        <a:rPr lang="es-ES" sz="2000" baseline="0" dirty="0" smtClean="0"/>
                        <a:t> control.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La</a:t>
                      </a:r>
                      <a:r>
                        <a:rPr lang="es-ES" sz="2000" baseline="0" dirty="0" smtClean="0"/>
                        <a:t> incertidumbre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Ignoramos</a:t>
                      </a:r>
                      <a:r>
                        <a:rPr lang="es-ES" sz="2000" baseline="0" dirty="0" smtClean="0"/>
                        <a:t> las reacciones y dudas que enfrentaremos.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Los nervios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Manifestación física de nuestro</a:t>
                      </a:r>
                      <a:r>
                        <a:rPr lang="es-ES" sz="2000" baseline="0" dirty="0" smtClean="0"/>
                        <a:t> desafío.</a:t>
                      </a:r>
                      <a:endParaRPr lang="en-US" sz="2000" dirty="0"/>
                    </a:p>
                  </a:txBody>
                  <a:tcPr marL="137160" marR="137160" marT="137160" marB="137160"/>
                </a:tc>
              </a:tr>
              <a:tr h="701040">
                <a:tc gridSpan="2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183543" y="5867400"/>
            <a:ext cx="2776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400" i="1" dirty="0"/>
              <a:t>¿Por qué otra razón?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00456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6096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 smtClean="0"/>
              <a:t>Sustancia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Estilo</a:t>
            </a:r>
            <a:endParaRPr lang="en-US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1524000"/>
            <a:ext cx="693419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err="1" smtClean="0"/>
              <a:t>Soluciones</a:t>
            </a:r>
            <a:r>
              <a:rPr lang="en-US" sz="2000" dirty="0" smtClean="0"/>
              <a:t>: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Más</a:t>
            </a:r>
            <a:r>
              <a:rPr lang="en-US" sz="2000" dirty="0" smtClean="0"/>
              <a:t> que nada:  a) </a:t>
            </a:r>
            <a:r>
              <a:rPr lang="en-US" sz="2000" dirty="0" err="1" smtClean="0"/>
              <a:t>Refuerza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pericia</a:t>
            </a:r>
            <a:r>
              <a:rPr lang="en-US" sz="2000" dirty="0" smtClean="0"/>
              <a:t>; b) </a:t>
            </a:r>
            <a:r>
              <a:rPr lang="en-US" sz="2000" dirty="0" err="1" smtClean="0"/>
              <a:t>Sé</a:t>
            </a:r>
            <a:r>
              <a:rPr lang="en-US" sz="2000" dirty="0" smtClean="0"/>
              <a:t> </a:t>
            </a:r>
            <a:r>
              <a:rPr lang="en-US" sz="2000" dirty="0" err="1" smtClean="0"/>
              <a:t>leal</a:t>
            </a:r>
            <a:r>
              <a:rPr lang="en-US" sz="2000" dirty="0" smtClean="0"/>
              <a:t> a </a:t>
            </a:r>
            <a:r>
              <a:rPr lang="en-US" sz="2000" dirty="0" err="1" smtClean="0"/>
              <a:t>tu</a:t>
            </a:r>
            <a:r>
              <a:rPr lang="en-US" sz="2000" dirty="0" smtClean="0"/>
              <a:t> arte </a:t>
            </a:r>
            <a:r>
              <a:rPr lang="en-US" sz="2000" dirty="0" smtClean="0"/>
              <a:t>del </a:t>
            </a:r>
            <a:r>
              <a:rPr lang="en-US" sz="2000" dirty="0" err="1" smtClean="0"/>
              <a:t>oficio</a:t>
            </a:r>
            <a:r>
              <a:rPr lang="en-US" sz="2000" dirty="0" smtClean="0"/>
              <a:t>!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Piensa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un </a:t>
            </a:r>
            <a:r>
              <a:rPr lang="en-US" sz="2000" dirty="0" err="1" smtClean="0"/>
              <a:t>periodista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Piensa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un </a:t>
            </a:r>
            <a:r>
              <a:rPr lang="en-US" sz="2000" dirty="0" err="1" smtClean="0"/>
              <a:t>generalista</a:t>
            </a:r>
            <a:r>
              <a:rPr lang="en-US" sz="2000" dirty="0" smtClean="0"/>
              <a:t>; no </a:t>
            </a:r>
            <a:r>
              <a:rPr lang="en-US" sz="2000" dirty="0" err="1" smtClean="0"/>
              <a:t>llenes</a:t>
            </a:r>
            <a:r>
              <a:rPr lang="en-US" sz="2000" dirty="0" smtClean="0"/>
              <a:t> el </a:t>
            </a:r>
            <a:r>
              <a:rPr lang="en-US" sz="2000" dirty="0" err="1" smtClean="0"/>
              <a:t>cerebro</a:t>
            </a:r>
            <a:r>
              <a:rPr lang="en-US" sz="2000" dirty="0" smtClean="0"/>
              <a:t> con </a:t>
            </a:r>
            <a:r>
              <a:rPr lang="en-US" sz="2000" dirty="0" err="1" smtClean="0"/>
              <a:t>detalles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Escribe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juicio</a:t>
            </a:r>
            <a:r>
              <a:rPr lang="en-US" sz="2000" dirty="0" smtClean="0"/>
              <a:t> principal – </a:t>
            </a:r>
            <a:r>
              <a:rPr lang="en-US" sz="2000" dirty="0" smtClean="0"/>
              <a:t>1-2 </a:t>
            </a:r>
            <a:r>
              <a:rPr lang="en-US" sz="2000" dirty="0" err="1" smtClean="0"/>
              <a:t>frases</a:t>
            </a:r>
            <a:r>
              <a:rPr lang="en-US" sz="2000" dirty="0" smtClean="0"/>
              <a:t> que </a:t>
            </a:r>
            <a:r>
              <a:rPr lang="en-US" sz="2000" dirty="0" err="1" smtClean="0"/>
              <a:t>lanzan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primeros</a:t>
            </a:r>
            <a:r>
              <a:rPr lang="en-US" sz="2000" dirty="0" smtClean="0"/>
              <a:t> 15 </a:t>
            </a:r>
            <a:r>
              <a:rPr lang="en-US" sz="2000" dirty="0" err="1" smtClean="0"/>
              <a:t>segundos</a:t>
            </a:r>
            <a:r>
              <a:rPr lang="en-US" sz="2000" dirty="0" smtClean="0"/>
              <a:t> de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– hasta </a:t>
            </a:r>
            <a:r>
              <a:rPr lang="en-US" sz="2000" dirty="0" err="1" smtClean="0"/>
              <a:t>casi</a:t>
            </a:r>
            <a:r>
              <a:rPr lang="en-US" sz="2000" dirty="0" smtClean="0"/>
              <a:t> </a:t>
            </a:r>
            <a:r>
              <a:rPr lang="en-US" sz="2000" dirty="0" err="1" smtClean="0"/>
              <a:t>memorizado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Ensaya</a:t>
            </a:r>
            <a:r>
              <a:rPr lang="en-US" sz="2000" dirty="0" smtClean="0"/>
              <a:t> la </a:t>
            </a:r>
            <a:r>
              <a:rPr lang="en-US" sz="2000" dirty="0" err="1" smtClean="0"/>
              <a:t>presentación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tus</a:t>
            </a:r>
            <a:r>
              <a:rPr lang="en-US" sz="2000" dirty="0" smtClean="0"/>
              <a:t> </a:t>
            </a:r>
            <a:r>
              <a:rPr lang="en-US" sz="2000" dirty="0" err="1" smtClean="0"/>
              <a:t>juicios</a:t>
            </a:r>
            <a:r>
              <a:rPr lang="en-US" sz="2000" dirty="0" smtClean="0"/>
              <a:t> </a:t>
            </a:r>
            <a:r>
              <a:rPr lang="en-US" sz="2000" dirty="0" err="1" smtClean="0"/>
              <a:t>principales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Utiliza</a:t>
            </a:r>
            <a:r>
              <a:rPr lang="en-US" sz="2000" dirty="0" smtClean="0"/>
              <a:t> </a:t>
            </a:r>
            <a:r>
              <a:rPr lang="en-US" sz="2000" dirty="0" err="1" smtClean="0"/>
              <a:t>muestras</a:t>
            </a:r>
            <a:r>
              <a:rPr lang="en-US" sz="2000" dirty="0" smtClean="0"/>
              <a:t> </a:t>
            </a:r>
            <a:r>
              <a:rPr lang="en-US" sz="2000" dirty="0" err="1" smtClean="0"/>
              <a:t>visuales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factible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Piensa</a:t>
            </a:r>
            <a:r>
              <a:rPr lang="en-US" sz="2000" dirty="0" smtClean="0"/>
              <a:t> de </a:t>
            </a:r>
            <a:r>
              <a:rPr lang="en-US" sz="2000" dirty="0" err="1" smtClean="0"/>
              <a:t>tu</a:t>
            </a:r>
            <a:r>
              <a:rPr lang="en-US" sz="2000" dirty="0" smtClean="0"/>
              <a:t> “Uncle Bob” y “Aunt Betty-Lou.”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7620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Q&amp;A e </a:t>
            </a:r>
            <a:r>
              <a:rPr lang="en-US" sz="2800" i="1" dirty="0" err="1" smtClean="0"/>
              <a:t>Incertidumbre</a:t>
            </a:r>
            <a:endParaRPr lang="en-US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1676400"/>
            <a:ext cx="69341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err="1" smtClean="0"/>
              <a:t>Soluciones</a:t>
            </a:r>
            <a:r>
              <a:rPr lang="en-US" sz="2000" dirty="0" smtClean="0"/>
              <a:t>: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err="1" smtClean="0"/>
              <a:t>Anticipa</a:t>
            </a:r>
            <a:r>
              <a:rPr lang="en-US" sz="2000" dirty="0" smtClean="0"/>
              <a:t> las </a:t>
            </a:r>
            <a:r>
              <a:rPr lang="en-US" sz="2000" dirty="0" err="1" smtClean="0"/>
              <a:t>preguntas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Si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inapropiada</a:t>
            </a:r>
            <a:r>
              <a:rPr lang="en-US" sz="2000" dirty="0" smtClean="0"/>
              <a:t> (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varias</a:t>
            </a:r>
            <a:r>
              <a:rPr lang="en-US" sz="2000" dirty="0" smtClean="0"/>
              <a:t> </a:t>
            </a:r>
            <a:r>
              <a:rPr lang="en-US" sz="2000" dirty="0" err="1" smtClean="0"/>
              <a:t>razones</a:t>
            </a:r>
            <a:r>
              <a:rPr lang="en-US" sz="2000" dirty="0" smtClean="0"/>
              <a:t>), </a:t>
            </a:r>
            <a:r>
              <a:rPr lang="en-US" sz="2000" dirty="0" err="1" smtClean="0"/>
              <a:t>plantéala</a:t>
            </a:r>
            <a:r>
              <a:rPr lang="en-US" sz="2000" dirty="0" smtClean="0"/>
              <a:t> de </a:t>
            </a:r>
            <a:r>
              <a:rPr lang="en-US" sz="2000" dirty="0" err="1" smtClean="0"/>
              <a:t>otra</a:t>
            </a:r>
            <a:r>
              <a:rPr lang="en-US" sz="2000" dirty="0" smtClean="0"/>
              <a:t> </a:t>
            </a:r>
            <a:r>
              <a:rPr lang="en-US" sz="2000" dirty="0" err="1" smtClean="0"/>
              <a:t>manera</a:t>
            </a:r>
            <a:r>
              <a:rPr lang="en-US" sz="2000" dirty="0" smtClean="0"/>
              <a:t> </a:t>
            </a:r>
            <a:r>
              <a:rPr lang="en-US" sz="2000" dirty="0" err="1" smtClean="0"/>
              <a:t>adecuada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Si el </a:t>
            </a:r>
            <a:r>
              <a:rPr lang="en-US" sz="2000" dirty="0" err="1" smtClean="0"/>
              <a:t>decisor</a:t>
            </a:r>
            <a:r>
              <a:rPr lang="en-US" sz="2000" dirty="0" smtClean="0"/>
              <a:t> </a:t>
            </a:r>
            <a:r>
              <a:rPr lang="en-US" sz="2000" dirty="0" err="1" smtClean="0"/>
              <a:t>hace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</a:t>
            </a:r>
            <a:r>
              <a:rPr lang="en-US" sz="2000" dirty="0" smtClean="0"/>
              <a:t> “</a:t>
            </a:r>
            <a:r>
              <a:rPr lang="en-US" sz="2000" dirty="0" err="1" smtClean="0"/>
              <a:t>incorrecta</a:t>
            </a:r>
            <a:r>
              <a:rPr lang="en-US" sz="2000" dirty="0" smtClean="0"/>
              <a:t>” – </a:t>
            </a:r>
            <a:r>
              <a:rPr lang="en-US" sz="2000" dirty="0" err="1" smtClean="0"/>
              <a:t>mostrando</a:t>
            </a:r>
            <a:r>
              <a:rPr lang="en-US" sz="2000" dirty="0" smtClean="0"/>
              <a:t> </a:t>
            </a:r>
            <a:r>
              <a:rPr lang="en-US" sz="2000" dirty="0" err="1" smtClean="0"/>
              <a:t>cierta</a:t>
            </a:r>
            <a:r>
              <a:rPr lang="en-US" sz="2000" dirty="0" smtClean="0"/>
              <a:t> </a:t>
            </a:r>
            <a:r>
              <a:rPr lang="en-US" sz="2000" dirty="0" err="1" smtClean="0"/>
              <a:t>ignorancia</a:t>
            </a:r>
            <a:r>
              <a:rPr lang="en-US" sz="2000" dirty="0" smtClean="0"/>
              <a:t> – </a:t>
            </a:r>
            <a:r>
              <a:rPr lang="en-US" sz="2000" dirty="0" err="1" smtClean="0"/>
              <a:t>respetuosamente</a:t>
            </a:r>
            <a:r>
              <a:rPr lang="en-US" sz="2000" dirty="0" smtClean="0"/>
              <a:t> </a:t>
            </a:r>
            <a:r>
              <a:rPr lang="en-US" sz="2000" dirty="0" err="1" smtClean="0"/>
              <a:t>ayúdale</a:t>
            </a:r>
            <a:r>
              <a:rPr lang="en-US" sz="2000" dirty="0" smtClean="0"/>
              <a:t> </a:t>
            </a:r>
            <a:r>
              <a:rPr lang="en-US" sz="2000" dirty="0" err="1" smtClean="0"/>
              <a:t>reformularla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Si no </a:t>
            </a:r>
            <a:r>
              <a:rPr lang="en-US" sz="2000" dirty="0" err="1" smtClean="0"/>
              <a:t>sabes</a:t>
            </a:r>
            <a:r>
              <a:rPr lang="en-US" sz="2000" dirty="0" smtClean="0"/>
              <a:t> la </a:t>
            </a:r>
            <a:r>
              <a:rPr lang="en-US" sz="2000" dirty="0" err="1" smtClean="0"/>
              <a:t>respuesta</a:t>
            </a:r>
            <a:r>
              <a:rPr lang="en-US" sz="2000" dirty="0" smtClean="0"/>
              <a:t> a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</a:t>
            </a:r>
            <a:r>
              <a:rPr lang="en-US" sz="2000" dirty="0" smtClean="0"/>
              <a:t>, </a:t>
            </a:r>
            <a:r>
              <a:rPr lang="en-US" sz="2000" dirty="0" err="1" smtClean="0"/>
              <a:t>admítelo</a:t>
            </a:r>
            <a:r>
              <a:rPr lang="en-US" sz="2000" dirty="0" smtClean="0"/>
              <a:t>; </a:t>
            </a:r>
            <a:r>
              <a:rPr lang="en-US" sz="2000" dirty="0" err="1" smtClean="0"/>
              <a:t>contesta</a:t>
            </a:r>
            <a:r>
              <a:rPr lang="en-US" sz="2000" dirty="0" smtClean="0"/>
              <a:t> </a:t>
            </a:r>
            <a:r>
              <a:rPr lang="en-US" sz="2000" dirty="0" err="1" smtClean="0"/>
              <a:t>cúanto</a:t>
            </a:r>
            <a:r>
              <a:rPr lang="en-US" sz="2000" dirty="0" smtClean="0"/>
              <a:t> </a:t>
            </a:r>
            <a:r>
              <a:rPr lang="en-US" sz="2000" dirty="0" err="1" smtClean="0"/>
              <a:t>puedes</a:t>
            </a:r>
            <a:r>
              <a:rPr lang="en-US" sz="2000" dirty="0" smtClean="0"/>
              <a:t>; y </a:t>
            </a:r>
            <a:r>
              <a:rPr lang="en-US" sz="2000" dirty="0" err="1" smtClean="0"/>
              <a:t>ofrece</a:t>
            </a:r>
            <a:r>
              <a:rPr lang="en-US" sz="2000" dirty="0" smtClean="0"/>
              <a:t> </a:t>
            </a:r>
            <a:r>
              <a:rPr lang="en-US" sz="2000" dirty="0" err="1" smtClean="0"/>
              <a:t>contestar</a:t>
            </a:r>
            <a:r>
              <a:rPr lang="en-US" sz="2000" dirty="0" smtClean="0"/>
              <a:t> lo </a:t>
            </a:r>
            <a:r>
              <a:rPr lang="en-US" sz="2000" dirty="0" err="1" smtClean="0"/>
              <a:t>más</a:t>
            </a:r>
            <a:r>
              <a:rPr lang="en-US" sz="2000" dirty="0" smtClean="0"/>
              <a:t> pronto </a:t>
            </a:r>
            <a:r>
              <a:rPr lang="en-US" sz="2000" dirty="0" err="1" smtClean="0"/>
              <a:t>posible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Si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</a:t>
            </a:r>
            <a:r>
              <a:rPr lang="en-US" sz="2000" dirty="0" smtClean="0"/>
              <a:t> </a:t>
            </a:r>
            <a:r>
              <a:rPr lang="en-US" sz="2000" dirty="0" err="1" smtClean="0"/>
              <a:t>indica</a:t>
            </a:r>
            <a:r>
              <a:rPr lang="en-US" sz="2000" dirty="0" smtClean="0"/>
              <a:t> </a:t>
            </a:r>
            <a:r>
              <a:rPr lang="en-US" sz="2000" dirty="0" err="1" smtClean="0"/>
              <a:t>rechazo</a:t>
            </a:r>
            <a:r>
              <a:rPr lang="en-US" sz="2000" dirty="0" smtClean="0"/>
              <a:t> de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análisis</a:t>
            </a:r>
            <a:r>
              <a:rPr lang="en-US" sz="2000" dirty="0" smtClean="0"/>
              <a:t>, </a:t>
            </a:r>
            <a:r>
              <a:rPr lang="en-US" sz="2000" dirty="0" err="1" smtClean="0"/>
              <a:t>acéptalo</a:t>
            </a:r>
            <a:r>
              <a:rPr lang="en-US" sz="2000" dirty="0" smtClean="0"/>
              <a:t> y concede la </a:t>
            </a:r>
            <a:r>
              <a:rPr lang="en-US" sz="2000" dirty="0" err="1" smtClean="0"/>
              <a:t>posibilidad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puntos</a:t>
            </a:r>
            <a:r>
              <a:rPr lang="en-US" sz="2000" dirty="0" smtClean="0"/>
              <a:t> de vista </a:t>
            </a:r>
            <a:r>
              <a:rPr lang="en-US" sz="2000" dirty="0" err="1" smtClean="0"/>
              <a:t>alternativos</a:t>
            </a:r>
            <a:r>
              <a:rPr lang="en-US" sz="2000" dirty="0" smtClean="0"/>
              <a:t>.</a:t>
            </a:r>
          </a:p>
          <a:p>
            <a:pPr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7620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 smtClean="0"/>
              <a:t>Nervios</a:t>
            </a:r>
            <a:endParaRPr lang="en-US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90600" y="1828800"/>
            <a:ext cx="7391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Causa</a:t>
            </a:r>
            <a:r>
              <a:rPr lang="en-US" sz="2000" dirty="0" smtClean="0"/>
              <a:t>:  </a:t>
            </a:r>
            <a:r>
              <a:rPr lang="en-US" sz="2000" dirty="0" err="1" smtClean="0"/>
              <a:t>Reacción</a:t>
            </a:r>
            <a:r>
              <a:rPr lang="en-US" sz="2000" dirty="0" smtClean="0"/>
              <a:t> </a:t>
            </a:r>
            <a:r>
              <a:rPr lang="en-US" sz="2000" dirty="0" err="1" smtClean="0"/>
              <a:t>física</a:t>
            </a:r>
            <a:r>
              <a:rPr lang="en-US" sz="2000" dirty="0" smtClean="0"/>
              <a:t> al </a:t>
            </a:r>
            <a:r>
              <a:rPr lang="en-US" sz="2000" dirty="0" err="1" smtClean="0"/>
              <a:t>miedo</a:t>
            </a:r>
            <a:r>
              <a:rPr lang="en-US" sz="2000" dirty="0" smtClean="0"/>
              <a:t>.         </a:t>
            </a:r>
            <a:r>
              <a:rPr lang="en-US" sz="2000" b="1" dirty="0" err="1" smtClean="0"/>
              <a:t>Beneficio</a:t>
            </a:r>
            <a:r>
              <a:rPr lang="en-US" sz="2000" dirty="0" smtClean="0"/>
              <a:t>:  Fuente de </a:t>
            </a:r>
            <a:r>
              <a:rPr lang="en-US" sz="2000" dirty="0" err="1" smtClean="0"/>
              <a:t>energía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000" b="1" dirty="0" err="1" smtClean="0"/>
              <a:t>Soluciones</a:t>
            </a:r>
            <a:r>
              <a:rPr lang="en-US" sz="2000" dirty="0" smtClean="0"/>
              <a:t>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Si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posible</a:t>
            </a:r>
            <a:r>
              <a:rPr lang="en-US" sz="2000" dirty="0" smtClean="0"/>
              <a:t>, </a:t>
            </a:r>
            <a:r>
              <a:rPr lang="en-US" sz="2000" dirty="0" err="1" smtClean="0"/>
              <a:t>prepárate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10 minutes antes </a:t>
            </a:r>
            <a:r>
              <a:rPr lang="en-US" sz="2000" dirty="0" err="1" smtClean="0"/>
              <a:t>en</a:t>
            </a:r>
            <a:r>
              <a:rPr lang="en-US" sz="2000" dirty="0" smtClean="0"/>
              <a:t> un </a:t>
            </a:r>
            <a:r>
              <a:rPr lang="en-US" sz="2000" dirty="0" err="1" smtClean="0"/>
              <a:t>lugar</a:t>
            </a:r>
            <a:r>
              <a:rPr lang="en-US" sz="2000" dirty="0" smtClean="0"/>
              <a:t> </a:t>
            </a:r>
            <a:r>
              <a:rPr lang="en-US" sz="2000" dirty="0" err="1" smtClean="0"/>
              <a:t>silencioso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err="1" smtClean="0"/>
              <a:t>Respira</a:t>
            </a:r>
            <a:r>
              <a:rPr lang="en-US" sz="2000" dirty="0" smtClean="0"/>
              <a:t> </a:t>
            </a:r>
            <a:r>
              <a:rPr lang="en-US" sz="2000" dirty="0" err="1" smtClean="0"/>
              <a:t>profundamente</a:t>
            </a:r>
            <a:r>
              <a:rPr lang="en-US" sz="2000" dirty="0" smtClean="0"/>
              <a:t> y,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puedes</a:t>
            </a:r>
            <a:r>
              <a:rPr lang="en-US" sz="2000" dirty="0" smtClean="0"/>
              <a:t>, </a:t>
            </a:r>
            <a:r>
              <a:rPr lang="en-US" sz="2000" dirty="0" err="1" smtClean="0"/>
              <a:t>cierra</a:t>
            </a:r>
            <a:r>
              <a:rPr lang="en-US" sz="2000" dirty="0" smtClean="0"/>
              <a:t> </a:t>
            </a:r>
            <a:r>
              <a:rPr lang="en-US" sz="2000" dirty="0" err="1" smtClean="0"/>
              <a:t>tus</a:t>
            </a:r>
            <a:r>
              <a:rPr lang="en-US" sz="2000" dirty="0" smtClean="0"/>
              <a:t> </a:t>
            </a:r>
            <a:r>
              <a:rPr lang="en-US" sz="2000" dirty="0" err="1" smtClean="0"/>
              <a:t>ojos</a:t>
            </a:r>
            <a:r>
              <a:rPr lang="en-US" sz="2000" dirty="0" smtClean="0"/>
              <a:t> </a:t>
            </a:r>
            <a:r>
              <a:rPr lang="en-US" sz="2000" dirty="0" err="1" smtClean="0"/>
              <a:t>mientras</a:t>
            </a:r>
            <a:r>
              <a:rPr lang="en-US" sz="2000" dirty="0" smtClean="0"/>
              <a:t> </a:t>
            </a:r>
            <a:r>
              <a:rPr lang="en-US" sz="2000" dirty="0" err="1" smtClean="0"/>
              <a:t>preparas</a:t>
            </a:r>
            <a:r>
              <a:rPr lang="en-US" sz="2000" dirty="0" smtClean="0"/>
              <a:t> </a:t>
            </a:r>
            <a:r>
              <a:rPr lang="en-US" sz="2000" dirty="0" err="1" smtClean="0"/>
              <a:t>psicológicamente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err="1" smtClean="0"/>
              <a:t>Piensa</a:t>
            </a:r>
            <a:r>
              <a:rPr lang="en-US" sz="2000" dirty="0" smtClean="0"/>
              <a:t> de </a:t>
            </a:r>
            <a:r>
              <a:rPr lang="en-US" sz="2000" dirty="0" err="1" smtClean="0"/>
              <a:t>tus</a:t>
            </a:r>
            <a:r>
              <a:rPr lang="en-US" sz="2000" dirty="0" smtClean="0"/>
              <a:t> </a:t>
            </a:r>
            <a:r>
              <a:rPr lang="en-US" sz="2000" dirty="0" err="1" smtClean="0"/>
              <a:t>éxitos</a:t>
            </a:r>
            <a:r>
              <a:rPr lang="en-US" sz="2000" dirty="0" smtClean="0"/>
              <a:t> … y de </a:t>
            </a:r>
            <a:r>
              <a:rPr lang="en-US" sz="2000" dirty="0" err="1" smtClean="0"/>
              <a:t>cosas</a:t>
            </a:r>
            <a:r>
              <a:rPr lang="en-US" sz="2000" dirty="0" smtClean="0"/>
              <a:t> </a:t>
            </a:r>
            <a:r>
              <a:rPr lang="en-US" sz="2000" dirty="0" err="1" smtClean="0"/>
              <a:t>agradables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err="1" smtClean="0"/>
              <a:t>Piensa</a:t>
            </a:r>
            <a:r>
              <a:rPr lang="en-US" sz="2000" dirty="0" smtClean="0"/>
              <a:t> de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juicio</a:t>
            </a:r>
            <a:r>
              <a:rPr lang="en-US" sz="2000" dirty="0" smtClean="0"/>
              <a:t> principal.  </a:t>
            </a:r>
            <a:r>
              <a:rPr lang="en-US" sz="2000" dirty="0" err="1" smtClean="0"/>
              <a:t>Escríbelo</a:t>
            </a:r>
            <a:r>
              <a:rPr lang="en-US" sz="2000" dirty="0" smtClean="0"/>
              <a:t> </a:t>
            </a:r>
            <a:r>
              <a:rPr lang="en-US" sz="2000" dirty="0" err="1" smtClean="0"/>
              <a:t>otra</a:t>
            </a:r>
            <a:r>
              <a:rPr lang="en-US" sz="2000" dirty="0" smtClean="0"/>
              <a:t> </a:t>
            </a:r>
            <a:r>
              <a:rPr lang="en-US" sz="2000" dirty="0" err="1" smtClean="0"/>
              <a:t>vez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err="1" smtClean="0"/>
              <a:t>Medita</a:t>
            </a:r>
            <a:r>
              <a:rPr lang="en-US" sz="2000" dirty="0" smtClean="0"/>
              <a:t> </a:t>
            </a:r>
            <a:r>
              <a:rPr lang="en-US" sz="2000" dirty="0" err="1" smtClean="0"/>
              <a:t>sobre</a:t>
            </a:r>
            <a:r>
              <a:rPr lang="en-US" sz="2000" dirty="0" smtClean="0"/>
              <a:t> palabras </a:t>
            </a:r>
            <a:r>
              <a:rPr lang="en-US" sz="2000" dirty="0" err="1" smtClean="0"/>
              <a:t>sencillas</a:t>
            </a:r>
            <a:r>
              <a:rPr lang="en-US" sz="2000" dirty="0" smtClean="0"/>
              <a:t> que </a:t>
            </a:r>
            <a:r>
              <a:rPr lang="en-US" sz="2000" dirty="0" err="1" smtClean="0"/>
              <a:t>expresan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mensaje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err="1" smtClean="0"/>
              <a:t>Cuando</a:t>
            </a:r>
            <a:r>
              <a:rPr lang="en-US" sz="2000" dirty="0" smtClean="0"/>
              <a:t> </a:t>
            </a:r>
            <a:r>
              <a:rPr lang="en-US" sz="2000" dirty="0" err="1" smtClean="0"/>
              <a:t>empiezas</a:t>
            </a:r>
            <a:r>
              <a:rPr lang="en-US" sz="2000" dirty="0" smtClean="0"/>
              <a:t> a </a:t>
            </a:r>
            <a:r>
              <a:rPr lang="en-US" sz="2000" dirty="0" err="1" smtClean="0"/>
              <a:t>hablar</a:t>
            </a:r>
            <a:r>
              <a:rPr lang="en-US" sz="2000" dirty="0" smtClean="0"/>
              <a:t>, </a:t>
            </a:r>
            <a:r>
              <a:rPr lang="en-US" sz="2000" dirty="0" err="1" smtClean="0"/>
              <a:t>usa</a:t>
            </a:r>
            <a:r>
              <a:rPr lang="en-US" sz="2000" dirty="0" smtClean="0"/>
              <a:t> </a:t>
            </a:r>
            <a:r>
              <a:rPr lang="en-US" sz="2000" dirty="0" err="1" smtClean="0"/>
              <a:t>frases</a:t>
            </a:r>
            <a:r>
              <a:rPr lang="en-US" sz="2000" dirty="0" smtClean="0"/>
              <a:t> </a:t>
            </a:r>
            <a:r>
              <a:rPr lang="en-US" sz="2000" dirty="0" err="1" smtClean="0"/>
              <a:t>cortas</a:t>
            </a:r>
            <a:r>
              <a:rPr lang="en-US" sz="2000" dirty="0" smtClean="0"/>
              <a:t> y </a:t>
            </a:r>
            <a:r>
              <a:rPr lang="en-US" sz="2000" dirty="0" err="1" smtClean="0"/>
              <a:t>directas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/>
              <a:t>¡¡¡RESPIRA MÁS!!!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2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 smtClean="0"/>
              <a:t>En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resumen</a:t>
            </a:r>
            <a:r>
              <a:rPr lang="en-US" sz="2800" i="1" dirty="0" smtClean="0"/>
              <a:t> …</a:t>
            </a:r>
            <a:endParaRPr lang="en-US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183959" y="1828800"/>
            <a:ext cx="6934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Ten </a:t>
            </a:r>
            <a:r>
              <a:rPr lang="en-US" sz="2000" dirty="0" err="1" smtClean="0"/>
              <a:t>confianza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Recuerda</a:t>
            </a:r>
            <a:r>
              <a:rPr lang="en-US" sz="2000" dirty="0" smtClean="0"/>
              <a:t> que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no </a:t>
            </a:r>
            <a:r>
              <a:rPr lang="en-US" sz="2000" dirty="0" err="1" smtClean="0"/>
              <a:t>es</a:t>
            </a:r>
            <a:r>
              <a:rPr lang="en-US" sz="2000" dirty="0" smtClean="0"/>
              <a:t> para un </a:t>
            </a:r>
            <a:r>
              <a:rPr lang="en-US" sz="2000" dirty="0" err="1" smtClean="0"/>
              <a:t>competidor</a:t>
            </a:r>
            <a:r>
              <a:rPr lang="en-US" sz="2000" dirty="0" smtClean="0"/>
              <a:t>, </a:t>
            </a:r>
            <a:r>
              <a:rPr lang="en-US" sz="2000" dirty="0" err="1" smtClean="0"/>
              <a:t>sino</a:t>
            </a:r>
            <a:r>
              <a:rPr lang="en-US" sz="2000" dirty="0" smtClean="0"/>
              <a:t> para </a:t>
            </a:r>
            <a:r>
              <a:rPr lang="en-US" sz="2000" dirty="0" err="1" smtClean="0"/>
              <a:t>miembro</a:t>
            </a:r>
            <a:r>
              <a:rPr lang="en-US" sz="2000" dirty="0" smtClean="0"/>
              <a:t> del “</a:t>
            </a:r>
            <a:r>
              <a:rPr lang="en-US" sz="2000" dirty="0" err="1" smtClean="0"/>
              <a:t>mismo</a:t>
            </a:r>
            <a:r>
              <a:rPr lang="en-US" sz="2000" dirty="0" smtClean="0"/>
              <a:t> </a:t>
            </a:r>
            <a:r>
              <a:rPr lang="en-US" sz="2000" dirty="0" err="1" smtClean="0"/>
              <a:t>equipo</a:t>
            </a:r>
            <a:r>
              <a:rPr lang="en-US" sz="2000" dirty="0" smtClean="0"/>
              <a:t>.”</a:t>
            </a:r>
            <a:endParaRPr lang="en-US" sz="20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Respira.</a:t>
            </a:r>
            <a:endParaRPr lang="es-ES" sz="20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Diviértete.  Disfruta la experiencia. Aprecia tu contribución.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Sé orgulloso del papel integral de la inteligencia en la misión de </a:t>
            </a:r>
            <a:r>
              <a:rPr lang="es-ES" sz="2000" smtClean="0"/>
              <a:t>la </a:t>
            </a:r>
            <a:r>
              <a:rPr lang="es-ES" sz="2000" smtClean="0"/>
              <a:t>organización.</a:t>
            </a:r>
            <a:endParaRPr lang="es-E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3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456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14</cp:revision>
  <cp:lastPrinted>2017-06-11T17:39:31Z</cp:lastPrinted>
  <dcterms:created xsi:type="dcterms:W3CDTF">2017-05-30T17:33:55Z</dcterms:created>
  <dcterms:modified xsi:type="dcterms:W3CDTF">2017-06-11T17:39:36Z</dcterms:modified>
</cp:coreProperties>
</file>