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9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4585D-A775-4FBA-B5F5-E301108F2D3F}" type="datetimeFigureOut">
              <a:rPr lang="en-US" smtClean="0"/>
              <a:t>4/18/2017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BFCA4-94CB-436C-9CF2-0976366092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6278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4585D-A775-4FBA-B5F5-E301108F2D3F}" type="datetimeFigureOut">
              <a:rPr lang="en-US" smtClean="0"/>
              <a:t>4/18/2017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BFCA4-94CB-436C-9CF2-0976366092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635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4585D-A775-4FBA-B5F5-E301108F2D3F}" type="datetimeFigureOut">
              <a:rPr lang="en-US" smtClean="0"/>
              <a:t>4/18/2017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BFCA4-94CB-436C-9CF2-0976366092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83495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4585D-A775-4FBA-B5F5-E301108F2D3F}" type="datetimeFigureOut">
              <a:rPr lang="en-US" smtClean="0"/>
              <a:t>4/18/2017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BFCA4-94CB-436C-9CF2-0976366092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2630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4585D-A775-4FBA-B5F5-E301108F2D3F}" type="datetimeFigureOut">
              <a:rPr lang="en-US" smtClean="0"/>
              <a:t>4/18/2017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BFCA4-94CB-436C-9CF2-0976366092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6706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4585D-A775-4FBA-B5F5-E301108F2D3F}" type="datetimeFigureOut">
              <a:rPr lang="en-US" smtClean="0"/>
              <a:t>4/18/2017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BFCA4-94CB-436C-9CF2-0976366092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1550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4585D-A775-4FBA-B5F5-E301108F2D3F}" type="datetimeFigureOut">
              <a:rPr lang="en-US" smtClean="0"/>
              <a:t>4/18/2017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BFCA4-94CB-436C-9CF2-0976366092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1145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4585D-A775-4FBA-B5F5-E301108F2D3F}" type="datetimeFigureOut">
              <a:rPr lang="en-US" smtClean="0"/>
              <a:t>4/18/2017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BFCA4-94CB-436C-9CF2-0976366092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3529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4585D-A775-4FBA-B5F5-E301108F2D3F}" type="datetimeFigureOut">
              <a:rPr lang="en-US" smtClean="0"/>
              <a:t>4/18/2017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BFCA4-94CB-436C-9CF2-0976366092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1054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4585D-A775-4FBA-B5F5-E301108F2D3F}" type="datetimeFigureOut">
              <a:rPr lang="en-US" smtClean="0"/>
              <a:t>4/18/2017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BFCA4-94CB-436C-9CF2-0976366092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1947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4585D-A775-4FBA-B5F5-E301108F2D3F}" type="datetimeFigureOut">
              <a:rPr lang="en-US" smtClean="0"/>
              <a:t>4/18/2017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BFCA4-94CB-436C-9CF2-0976366092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7078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C4585D-A775-4FBA-B5F5-E301108F2D3F}" type="datetimeFigureOut">
              <a:rPr lang="en-US" smtClean="0"/>
              <a:t>4/18/2017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8BFCA4-94CB-436C-9CF2-0976366092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66073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SebastianWernicke_2011X-480p-es.mp4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114801" y="2819400"/>
            <a:ext cx="388619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Sebastian Wernicke</a:t>
            </a:r>
            <a:br>
              <a:rPr lang="en-US" dirty="0" smtClean="0"/>
            </a:br>
            <a:r>
              <a:rPr lang="en-US" dirty="0" smtClean="0"/>
              <a:t>Chief Data Scientist of ONE LOGIC.</a:t>
            </a:r>
          </a:p>
          <a:p>
            <a:r>
              <a:rPr lang="en-US" dirty="0" smtClean="0"/>
              <a:t>Make sense of their vast data collections to improve operations and gain strategic advantages. </a:t>
            </a:r>
            <a:endParaRPr lang="en-US" sz="1600" i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1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219200" y="762000"/>
            <a:ext cx="3031728" cy="9541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/>
              <a:t>Sebastian Wernicke</a:t>
            </a:r>
            <a:br>
              <a:rPr lang="en-US" sz="2800" dirty="0" smtClean="0"/>
            </a:br>
            <a:r>
              <a:rPr lang="en-US" sz="2800" dirty="0" smtClean="0"/>
              <a:t>on BREVITY</a:t>
            </a:r>
            <a:endParaRPr lang="en-US" sz="2800" dirty="0"/>
          </a:p>
        </p:txBody>
      </p:sp>
      <p:pic>
        <p:nvPicPr>
          <p:cNvPr id="307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4963194"/>
            <a:ext cx="11620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8043" y="2095934"/>
            <a:ext cx="2528887" cy="29242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89921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113" y="1171575"/>
            <a:ext cx="8105775" cy="451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26880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925" y="1190625"/>
            <a:ext cx="8058150" cy="447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5003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688" y="1200150"/>
            <a:ext cx="8048625" cy="445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581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5</Words>
  <Application>Microsoft Office PowerPoint</Application>
  <PresentationFormat>On-screen Show (4:3)</PresentationFormat>
  <Paragraphs>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fulton</dc:creator>
  <cp:lastModifiedBy>fulton</cp:lastModifiedBy>
  <cp:revision>4</cp:revision>
  <dcterms:created xsi:type="dcterms:W3CDTF">2017-04-18T13:36:48Z</dcterms:created>
  <dcterms:modified xsi:type="dcterms:W3CDTF">2017-04-18T13:50:25Z</dcterms:modified>
</cp:coreProperties>
</file>