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4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73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351C03-2050-443A-886D-EEEECB10937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8D3C51-CFB4-473B-939B-0F3FB4F4AD85}">
      <dgm:prSet phldrT="[Text]" custT="1"/>
      <dgm:spPr/>
      <dgm:t>
        <a:bodyPr/>
        <a:lstStyle/>
        <a:p>
          <a:r>
            <a:rPr lang="en-US" sz="2400" dirty="0" err="1" smtClean="0"/>
            <a:t>Escribir</a:t>
          </a:r>
          <a:r>
            <a:rPr lang="en-US" sz="2400" dirty="0" smtClean="0"/>
            <a:t> </a:t>
          </a:r>
          <a:r>
            <a:rPr lang="en-US" sz="1800" dirty="0" err="1" smtClean="0"/>
            <a:t>claramente</a:t>
          </a:r>
          <a:r>
            <a:rPr lang="en-US" sz="1800" dirty="0" smtClean="0"/>
            <a:t> y </a:t>
          </a:r>
          <a:r>
            <a:rPr lang="en-US" sz="1800" dirty="0" err="1" smtClean="0"/>
            <a:t>concisamente</a:t>
          </a:r>
          <a:endParaRPr lang="en-US" sz="1800" dirty="0"/>
        </a:p>
      </dgm:t>
    </dgm:pt>
    <dgm:pt modelId="{755CDB55-D8A2-4EBB-AB17-9A5130E0883A}" type="parTrans" cxnId="{4069D382-6A09-4BF9-81E7-936E40595937}">
      <dgm:prSet/>
      <dgm:spPr/>
      <dgm:t>
        <a:bodyPr/>
        <a:lstStyle/>
        <a:p>
          <a:endParaRPr lang="en-US"/>
        </a:p>
      </dgm:t>
    </dgm:pt>
    <dgm:pt modelId="{375E7A47-A80F-4C6C-9173-942BDC1B558E}" type="sibTrans" cxnId="{4069D382-6A09-4BF9-81E7-936E40595937}">
      <dgm:prSet/>
      <dgm:spPr/>
      <dgm:t>
        <a:bodyPr/>
        <a:lstStyle/>
        <a:p>
          <a:endParaRPr lang="en-US"/>
        </a:p>
      </dgm:t>
    </dgm:pt>
    <dgm:pt modelId="{57EFC94A-D795-472A-9D3F-B00F3537ADE7}">
      <dgm:prSet phldrT="[Text]" custT="1"/>
      <dgm:spPr/>
      <dgm:t>
        <a:bodyPr/>
        <a:lstStyle/>
        <a:p>
          <a:r>
            <a:rPr lang="en-US" sz="2400" dirty="0" err="1" smtClean="0"/>
            <a:t>Hablar</a:t>
          </a:r>
          <a:r>
            <a:rPr lang="en-US" sz="2400" dirty="0" smtClean="0"/>
            <a:t> </a:t>
          </a:r>
          <a:r>
            <a:rPr lang="en-US" sz="1800" dirty="0" err="1" smtClean="0"/>
            <a:t>claramente</a:t>
          </a:r>
          <a:r>
            <a:rPr lang="en-US" sz="1800" dirty="0" smtClean="0"/>
            <a:t> y </a:t>
          </a:r>
          <a:r>
            <a:rPr lang="en-US" sz="1800" dirty="0" err="1" smtClean="0"/>
            <a:t>concisamente</a:t>
          </a:r>
          <a:endParaRPr lang="en-US" sz="1800" dirty="0"/>
        </a:p>
      </dgm:t>
    </dgm:pt>
    <dgm:pt modelId="{9B6AB5B3-794F-4FA4-B546-4BF02C1764A0}" type="parTrans" cxnId="{E7CFDFCC-C9C7-48A3-A47C-4FD64C487953}">
      <dgm:prSet/>
      <dgm:spPr/>
      <dgm:t>
        <a:bodyPr/>
        <a:lstStyle/>
        <a:p>
          <a:endParaRPr lang="en-US"/>
        </a:p>
      </dgm:t>
    </dgm:pt>
    <dgm:pt modelId="{D4B5FFA0-3D66-47FC-924B-C4745C17E6F0}" type="sibTrans" cxnId="{E7CFDFCC-C9C7-48A3-A47C-4FD64C487953}">
      <dgm:prSet/>
      <dgm:spPr/>
      <dgm:t>
        <a:bodyPr/>
        <a:lstStyle/>
        <a:p>
          <a:endParaRPr lang="en-US"/>
        </a:p>
      </dgm:t>
    </dgm:pt>
    <dgm:pt modelId="{50669357-9CF4-4A43-95F1-C2AD6AD41FB5}">
      <dgm:prSet phldrT="[Text]" custT="1"/>
      <dgm:spPr/>
      <dgm:t>
        <a:bodyPr/>
        <a:lstStyle/>
        <a:p>
          <a:r>
            <a:rPr lang="en-US" sz="2400" dirty="0" err="1" smtClean="0"/>
            <a:t>Pensar</a:t>
          </a:r>
          <a:r>
            <a:rPr lang="en-US" sz="2400" dirty="0" smtClean="0"/>
            <a:t> </a:t>
          </a:r>
          <a:r>
            <a:rPr lang="en-US" sz="1800" dirty="0" err="1" smtClean="0"/>
            <a:t>claramente</a:t>
          </a:r>
          <a:r>
            <a:rPr lang="en-US" sz="1800" dirty="0" smtClean="0"/>
            <a:t> y </a:t>
          </a:r>
          <a:r>
            <a:rPr lang="en-US" sz="1800" dirty="0" err="1" smtClean="0"/>
            <a:t>concisamente</a:t>
          </a:r>
          <a:endParaRPr lang="en-US" sz="1800" dirty="0"/>
        </a:p>
      </dgm:t>
    </dgm:pt>
    <dgm:pt modelId="{125F6F62-BB4F-44FF-9A1E-F5AF0BF67FEB}" type="parTrans" cxnId="{50BE1C22-758F-4E9A-B28C-FC2B57598B6E}">
      <dgm:prSet/>
      <dgm:spPr/>
      <dgm:t>
        <a:bodyPr/>
        <a:lstStyle/>
        <a:p>
          <a:endParaRPr lang="en-US"/>
        </a:p>
      </dgm:t>
    </dgm:pt>
    <dgm:pt modelId="{781B9E09-2195-4235-A36E-B79E5656A5CB}" type="sibTrans" cxnId="{50BE1C22-758F-4E9A-B28C-FC2B57598B6E}">
      <dgm:prSet/>
      <dgm:spPr/>
      <dgm:t>
        <a:bodyPr/>
        <a:lstStyle/>
        <a:p>
          <a:endParaRPr lang="en-US"/>
        </a:p>
      </dgm:t>
    </dgm:pt>
    <dgm:pt modelId="{788D1E67-E88F-4257-849C-9932AEBEBCA1}" type="pres">
      <dgm:prSet presAssocID="{AF351C03-2050-443A-886D-EEEECB10937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0DDC52-41EC-41BD-A37E-8331110F83D0}" type="pres">
      <dgm:prSet presAssocID="{448D3C51-CFB4-473B-939B-0F3FB4F4AD85}" presName="node" presStyleLbl="node1" presStyleIdx="0" presStyleCnt="3" custScaleX="108789" custScaleY="103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896658-D1D9-49EC-A60F-A3D0ED2A955A}" type="pres">
      <dgm:prSet presAssocID="{375E7A47-A80F-4C6C-9173-942BDC1B558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9227B10-2D22-42F2-B7AC-B66D17F3462E}" type="pres">
      <dgm:prSet presAssocID="{375E7A47-A80F-4C6C-9173-942BDC1B558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1BC2E71-84D6-4DC9-A367-4731891907C9}" type="pres">
      <dgm:prSet presAssocID="{57EFC94A-D795-472A-9D3F-B00F3537ADE7}" presName="node" presStyleLbl="node1" presStyleIdx="1" presStyleCnt="3" custScaleX="108789" custScaleY="103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E1574F-CA81-4593-8A7E-F7D72C50F89C}" type="pres">
      <dgm:prSet presAssocID="{D4B5FFA0-3D66-47FC-924B-C4745C17E6F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CA06A747-5836-468F-9AA1-126BA0E5DC01}" type="pres">
      <dgm:prSet presAssocID="{D4B5FFA0-3D66-47FC-924B-C4745C17E6F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9A898AA-5CE4-4E77-BA42-35A5F26F89C9}" type="pres">
      <dgm:prSet presAssocID="{50669357-9CF4-4A43-95F1-C2AD6AD41FB5}" presName="node" presStyleLbl="node1" presStyleIdx="2" presStyleCnt="3" custScaleX="108789" custScaleY="103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7A704-7A7A-43C7-8BFF-AC17A0388EFA}" type="pres">
      <dgm:prSet presAssocID="{781B9E09-2195-4235-A36E-B79E5656A5C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53D04B9-CF67-434F-A9C1-56997D273F0E}" type="pres">
      <dgm:prSet presAssocID="{781B9E09-2195-4235-A36E-B79E5656A5CB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7CFDFCC-C9C7-48A3-A47C-4FD64C487953}" srcId="{AF351C03-2050-443A-886D-EEEECB109379}" destId="{57EFC94A-D795-472A-9D3F-B00F3537ADE7}" srcOrd="1" destOrd="0" parTransId="{9B6AB5B3-794F-4FA4-B546-4BF02C1764A0}" sibTransId="{D4B5FFA0-3D66-47FC-924B-C4745C17E6F0}"/>
    <dgm:cxn modelId="{C40A6456-C0FF-488F-9B61-C7D6DFEAFF06}" type="presOf" srcId="{448D3C51-CFB4-473B-939B-0F3FB4F4AD85}" destId="{C90DDC52-41EC-41BD-A37E-8331110F83D0}" srcOrd="0" destOrd="0" presId="urn:microsoft.com/office/officeart/2005/8/layout/cycle2"/>
    <dgm:cxn modelId="{4C806F8A-3640-4E65-AD97-E5573DADF7D0}" type="presOf" srcId="{781B9E09-2195-4235-A36E-B79E5656A5CB}" destId="{C53D04B9-CF67-434F-A9C1-56997D273F0E}" srcOrd="1" destOrd="0" presId="urn:microsoft.com/office/officeart/2005/8/layout/cycle2"/>
    <dgm:cxn modelId="{B505045D-353D-4F54-A4C4-6B6343C89B2C}" type="presOf" srcId="{AF351C03-2050-443A-886D-EEEECB109379}" destId="{788D1E67-E88F-4257-849C-9932AEBEBCA1}" srcOrd="0" destOrd="0" presId="urn:microsoft.com/office/officeart/2005/8/layout/cycle2"/>
    <dgm:cxn modelId="{921F0C35-4690-4375-A3FF-C986F020D7B8}" type="presOf" srcId="{375E7A47-A80F-4C6C-9173-942BDC1B558E}" destId="{56896658-D1D9-49EC-A60F-A3D0ED2A955A}" srcOrd="0" destOrd="0" presId="urn:microsoft.com/office/officeart/2005/8/layout/cycle2"/>
    <dgm:cxn modelId="{DCFBF4A3-4893-4844-977E-CCA3C6D97F99}" type="presOf" srcId="{781B9E09-2195-4235-A36E-B79E5656A5CB}" destId="{FC17A704-7A7A-43C7-8BFF-AC17A0388EFA}" srcOrd="0" destOrd="0" presId="urn:microsoft.com/office/officeart/2005/8/layout/cycle2"/>
    <dgm:cxn modelId="{83A94FAB-0A5F-41BB-BFF1-A1A24F6F02F3}" type="presOf" srcId="{57EFC94A-D795-472A-9D3F-B00F3537ADE7}" destId="{C1BC2E71-84D6-4DC9-A367-4731891907C9}" srcOrd="0" destOrd="0" presId="urn:microsoft.com/office/officeart/2005/8/layout/cycle2"/>
    <dgm:cxn modelId="{646D20C8-B9F5-4681-B43C-64916F853C34}" type="presOf" srcId="{50669357-9CF4-4A43-95F1-C2AD6AD41FB5}" destId="{89A898AA-5CE4-4E77-BA42-35A5F26F89C9}" srcOrd="0" destOrd="0" presId="urn:microsoft.com/office/officeart/2005/8/layout/cycle2"/>
    <dgm:cxn modelId="{BB331ECD-5AA2-49EB-A365-332ACB8DFB2A}" type="presOf" srcId="{D4B5FFA0-3D66-47FC-924B-C4745C17E6F0}" destId="{CA06A747-5836-468F-9AA1-126BA0E5DC01}" srcOrd="1" destOrd="0" presId="urn:microsoft.com/office/officeart/2005/8/layout/cycle2"/>
    <dgm:cxn modelId="{66A46D50-160A-4705-BAA7-48D8E6A752A7}" type="presOf" srcId="{D4B5FFA0-3D66-47FC-924B-C4745C17E6F0}" destId="{81E1574F-CA81-4593-8A7E-F7D72C50F89C}" srcOrd="0" destOrd="0" presId="urn:microsoft.com/office/officeart/2005/8/layout/cycle2"/>
    <dgm:cxn modelId="{E98667AC-A382-4EF7-BC1D-B14BC0C2F846}" type="presOf" srcId="{375E7A47-A80F-4C6C-9173-942BDC1B558E}" destId="{A9227B10-2D22-42F2-B7AC-B66D17F3462E}" srcOrd="1" destOrd="0" presId="urn:microsoft.com/office/officeart/2005/8/layout/cycle2"/>
    <dgm:cxn modelId="{4069D382-6A09-4BF9-81E7-936E40595937}" srcId="{AF351C03-2050-443A-886D-EEEECB109379}" destId="{448D3C51-CFB4-473B-939B-0F3FB4F4AD85}" srcOrd="0" destOrd="0" parTransId="{755CDB55-D8A2-4EBB-AB17-9A5130E0883A}" sibTransId="{375E7A47-A80F-4C6C-9173-942BDC1B558E}"/>
    <dgm:cxn modelId="{50BE1C22-758F-4E9A-B28C-FC2B57598B6E}" srcId="{AF351C03-2050-443A-886D-EEEECB109379}" destId="{50669357-9CF4-4A43-95F1-C2AD6AD41FB5}" srcOrd="2" destOrd="0" parTransId="{125F6F62-BB4F-44FF-9A1E-F5AF0BF67FEB}" sibTransId="{781B9E09-2195-4235-A36E-B79E5656A5CB}"/>
    <dgm:cxn modelId="{2D32985E-D310-4BF9-8CB5-6872FCA47169}" type="presParOf" srcId="{788D1E67-E88F-4257-849C-9932AEBEBCA1}" destId="{C90DDC52-41EC-41BD-A37E-8331110F83D0}" srcOrd="0" destOrd="0" presId="urn:microsoft.com/office/officeart/2005/8/layout/cycle2"/>
    <dgm:cxn modelId="{C6154ECD-5700-49A0-BD33-D989B9699F02}" type="presParOf" srcId="{788D1E67-E88F-4257-849C-9932AEBEBCA1}" destId="{56896658-D1D9-49EC-A60F-A3D0ED2A955A}" srcOrd="1" destOrd="0" presId="urn:microsoft.com/office/officeart/2005/8/layout/cycle2"/>
    <dgm:cxn modelId="{0AFCC013-1DDF-4305-9B4D-9A9FE53AE7C8}" type="presParOf" srcId="{56896658-D1D9-49EC-A60F-A3D0ED2A955A}" destId="{A9227B10-2D22-42F2-B7AC-B66D17F3462E}" srcOrd="0" destOrd="0" presId="urn:microsoft.com/office/officeart/2005/8/layout/cycle2"/>
    <dgm:cxn modelId="{7D7C2FAE-DEEF-4FAF-B898-A7250D3FA54B}" type="presParOf" srcId="{788D1E67-E88F-4257-849C-9932AEBEBCA1}" destId="{C1BC2E71-84D6-4DC9-A367-4731891907C9}" srcOrd="2" destOrd="0" presId="urn:microsoft.com/office/officeart/2005/8/layout/cycle2"/>
    <dgm:cxn modelId="{FF5FCF82-FBF7-459B-B157-216AAC18A266}" type="presParOf" srcId="{788D1E67-E88F-4257-849C-9932AEBEBCA1}" destId="{81E1574F-CA81-4593-8A7E-F7D72C50F89C}" srcOrd="3" destOrd="0" presId="urn:microsoft.com/office/officeart/2005/8/layout/cycle2"/>
    <dgm:cxn modelId="{9D2C13F3-DCBA-40D1-B01A-A6A46A11AF05}" type="presParOf" srcId="{81E1574F-CA81-4593-8A7E-F7D72C50F89C}" destId="{CA06A747-5836-468F-9AA1-126BA0E5DC01}" srcOrd="0" destOrd="0" presId="urn:microsoft.com/office/officeart/2005/8/layout/cycle2"/>
    <dgm:cxn modelId="{39B4ED04-3790-4D10-B9E6-3DA3B4AD1A4A}" type="presParOf" srcId="{788D1E67-E88F-4257-849C-9932AEBEBCA1}" destId="{89A898AA-5CE4-4E77-BA42-35A5F26F89C9}" srcOrd="4" destOrd="0" presId="urn:microsoft.com/office/officeart/2005/8/layout/cycle2"/>
    <dgm:cxn modelId="{6BEA1B31-2691-4975-8BBD-BDFEB4922958}" type="presParOf" srcId="{788D1E67-E88F-4257-849C-9932AEBEBCA1}" destId="{FC17A704-7A7A-43C7-8BFF-AC17A0388EFA}" srcOrd="5" destOrd="0" presId="urn:microsoft.com/office/officeart/2005/8/layout/cycle2"/>
    <dgm:cxn modelId="{3676B032-C9E1-4237-8641-37B2F844C1EA}" type="presParOf" srcId="{FC17A704-7A7A-43C7-8BFF-AC17A0388EFA}" destId="{C53D04B9-CF67-434F-A9C1-56997D273F0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DDC52-41EC-41BD-A37E-8331110F83D0}">
      <dsp:nvSpPr>
        <dsp:cNvPr id="0" name=""/>
        <dsp:cNvSpPr/>
      </dsp:nvSpPr>
      <dsp:spPr>
        <a:xfrm>
          <a:off x="2087881" y="-31245"/>
          <a:ext cx="1920236" cy="18288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Escribir</a:t>
          </a:r>
          <a:r>
            <a:rPr lang="en-US" sz="2400" kern="1200" dirty="0" smtClean="0"/>
            <a:t> </a:t>
          </a:r>
          <a:r>
            <a:rPr lang="en-US" sz="1800" kern="1200" dirty="0" err="1" smtClean="0"/>
            <a:t>claramente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concisamente</a:t>
          </a:r>
          <a:endParaRPr lang="en-US" sz="1800" kern="1200" dirty="0"/>
        </a:p>
      </dsp:txBody>
      <dsp:txXfrm>
        <a:off x="2369093" y="236577"/>
        <a:ext cx="1357812" cy="1293160"/>
      </dsp:txXfrm>
    </dsp:sp>
    <dsp:sp modelId="{56896658-D1D9-49EC-A60F-A3D0ED2A955A}">
      <dsp:nvSpPr>
        <dsp:cNvPr id="0" name=""/>
        <dsp:cNvSpPr/>
      </dsp:nvSpPr>
      <dsp:spPr>
        <a:xfrm rot="3600000">
          <a:off x="3492547" y="1723711"/>
          <a:ext cx="425434" cy="5957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524455" y="1787590"/>
        <a:ext cx="297804" cy="357433"/>
      </dsp:txXfrm>
    </dsp:sp>
    <dsp:sp modelId="{C1BC2E71-84D6-4DC9-A367-4731891907C9}">
      <dsp:nvSpPr>
        <dsp:cNvPr id="0" name=""/>
        <dsp:cNvSpPr/>
      </dsp:nvSpPr>
      <dsp:spPr>
        <a:xfrm>
          <a:off x="3414451" y="2266441"/>
          <a:ext cx="1920236" cy="18288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Hablar</a:t>
          </a:r>
          <a:r>
            <a:rPr lang="en-US" sz="2400" kern="1200" dirty="0" smtClean="0"/>
            <a:t> </a:t>
          </a:r>
          <a:r>
            <a:rPr lang="en-US" sz="1800" kern="1200" dirty="0" err="1" smtClean="0"/>
            <a:t>claramente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concisamente</a:t>
          </a:r>
          <a:endParaRPr lang="en-US" sz="1800" kern="1200" dirty="0"/>
        </a:p>
      </dsp:txBody>
      <dsp:txXfrm>
        <a:off x="3695663" y="2534263"/>
        <a:ext cx="1357812" cy="1293160"/>
      </dsp:txXfrm>
    </dsp:sp>
    <dsp:sp modelId="{81E1574F-CA81-4593-8A7E-F7D72C50F89C}">
      <dsp:nvSpPr>
        <dsp:cNvPr id="0" name=""/>
        <dsp:cNvSpPr/>
      </dsp:nvSpPr>
      <dsp:spPr>
        <a:xfrm rot="10800000">
          <a:off x="2864774" y="2882982"/>
          <a:ext cx="388438" cy="5957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10800000">
        <a:off x="2981305" y="3002126"/>
        <a:ext cx="271907" cy="357433"/>
      </dsp:txXfrm>
    </dsp:sp>
    <dsp:sp modelId="{89A898AA-5CE4-4E77-BA42-35A5F26F89C9}">
      <dsp:nvSpPr>
        <dsp:cNvPr id="0" name=""/>
        <dsp:cNvSpPr/>
      </dsp:nvSpPr>
      <dsp:spPr>
        <a:xfrm>
          <a:off x="761312" y="2266441"/>
          <a:ext cx="1920236" cy="18288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Pensar</a:t>
          </a:r>
          <a:r>
            <a:rPr lang="en-US" sz="2400" kern="1200" dirty="0" smtClean="0"/>
            <a:t> </a:t>
          </a:r>
          <a:r>
            <a:rPr lang="en-US" sz="1800" kern="1200" dirty="0" err="1" smtClean="0"/>
            <a:t>claramente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concisamente</a:t>
          </a:r>
          <a:endParaRPr lang="en-US" sz="1800" kern="1200" dirty="0"/>
        </a:p>
      </dsp:txBody>
      <dsp:txXfrm>
        <a:off x="1042524" y="2534263"/>
        <a:ext cx="1357812" cy="1293160"/>
      </dsp:txXfrm>
    </dsp:sp>
    <dsp:sp modelId="{FC17A704-7A7A-43C7-8BFF-AC17A0388EFA}">
      <dsp:nvSpPr>
        <dsp:cNvPr id="0" name=""/>
        <dsp:cNvSpPr/>
      </dsp:nvSpPr>
      <dsp:spPr>
        <a:xfrm rot="18000000">
          <a:off x="2165977" y="1744566"/>
          <a:ext cx="425434" cy="5957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97885" y="1918975"/>
        <a:ext cx="297804" cy="357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0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5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3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2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2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6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8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C8AE8-88D1-4048-BDB5-DAF70598A87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34AB-4846-4611-AADC-6FD94C6F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88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JulianTreasure_2013G-480p-es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442555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dirty="0" smtClean="0"/>
              <a:t>Cómo transmitir tu análisis al decisor</a:t>
            </a:r>
            <a:endParaRPr lang="en-US" sz="3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57300" y="1676400"/>
            <a:ext cx="6934200" cy="418576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¿De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consiste</a:t>
            </a:r>
            <a:r>
              <a:rPr lang="en-US" sz="2400" dirty="0" smtClean="0"/>
              <a:t> un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 (</a:t>
            </a:r>
            <a:r>
              <a:rPr lang="en-US" sz="2400" dirty="0" err="1" smtClean="0"/>
              <a:t>escrito</a:t>
            </a:r>
            <a:r>
              <a:rPr lang="en-US" sz="2400" dirty="0" smtClean="0"/>
              <a:t> o oral)? 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lo </a:t>
            </a:r>
            <a:r>
              <a:rPr lang="en-US" sz="2400" dirty="0" err="1" smtClean="0"/>
              <a:t>preparo</a:t>
            </a:r>
            <a:r>
              <a:rPr lang="en-US" sz="2400" dirty="0" smtClean="0"/>
              <a:t>?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las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 entre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informes</a:t>
            </a:r>
            <a:r>
              <a:rPr lang="en-US" sz="2400" dirty="0" smtClean="0"/>
              <a:t> </a:t>
            </a:r>
            <a:r>
              <a:rPr lang="en-US" sz="2400" dirty="0" err="1" smtClean="0"/>
              <a:t>escritos</a:t>
            </a:r>
            <a:r>
              <a:rPr lang="en-US" sz="2400" dirty="0" smtClean="0"/>
              <a:t> y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orales</a:t>
            </a:r>
            <a:r>
              <a:rPr lang="en-US" sz="2400" dirty="0" smtClean="0"/>
              <a:t>?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las </a:t>
            </a:r>
            <a:r>
              <a:rPr lang="en-US" sz="2400" dirty="0" err="1" smtClean="0"/>
              <a:t>ventajas</a:t>
            </a:r>
            <a:r>
              <a:rPr lang="en-US" sz="2400" dirty="0" smtClean="0"/>
              <a:t> de </a:t>
            </a:r>
            <a:r>
              <a:rPr lang="en-US" sz="2400" dirty="0" err="1" smtClean="0"/>
              <a:t>cada</a:t>
            </a:r>
            <a:r>
              <a:rPr lang="en-US" sz="2400" dirty="0" smtClean="0"/>
              <a:t> forma?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me </a:t>
            </a:r>
            <a:r>
              <a:rPr lang="en-US" sz="2400" dirty="0" err="1" smtClean="0"/>
              <a:t>preparo</a:t>
            </a:r>
            <a:r>
              <a:rPr lang="en-US" sz="2400" dirty="0" smtClean="0"/>
              <a:t> para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desafío</a:t>
            </a:r>
            <a:r>
              <a:rPr lang="en-US" sz="2400" dirty="0" smtClean="0"/>
              <a:t> que </a:t>
            </a:r>
            <a:r>
              <a:rPr lang="en-US" sz="2400" dirty="0" err="1" smtClean="0"/>
              <a:t>presentan</a:t>
            </a:r>
            <a:r>
              <a:rPr lang="en-US" sz="2400" dirty="0" smtClean="0"/>
              <a:t> las dos </a:t>
            </a:r>
            <a:r>
              <a:rPr lang="en-US" sz="2400" dirty="0" err="1" smtClean="0"/>
              <a:t>formas</a:t>
            </a:r>
            <a:r>
              <a:rPr lang="en-US" sz="2400" dirty="0" smtClean="0"/>
              <a:t> (</a:t>
            </a:r>
            <a:r>
              <a:rPr lang="en-US" sz="2400" dirty="0" err="1" smtClean="0"/>
              <a:t>nivel</a:t>
            </a:r>
            <a:r>
              <a:rPr lang="en-US" sz="2400" dirty="0" smtClean="0"/>
              <a:t> de </a:t>
            </a:r>
            <a:r>
              <a:rPr lang="en-US" sz="2400" dirty="0" err="1" smtClean="0"/>
              <a:t>detalle</a:t>
            </a:r>
            <a:r>
              <a:rPr lang="en-US" sz="2400" dirty="0" smtClean="0"/>
              <a:t>, </a:t>
            </a:r>
            <a:r>
              <a:rPr lang="en-US" sz="2400" dirty="0" err="1" smtClean="0"/>
              <a:t>tiempo</a:t>
            </a:r>
            <a:r>
              <a:rPr lang="en-US" sz="2400" dirty="0" smtClean="0"/>
              <a:t> </a:t>
            </a:r>
            <a:r>
              <a:rPr lang="en-US" sz="2400" dirty="0" err="1" smtClean="0"/>
              <a:t>apretado</a:t>
            </a:r>
            <a:r>
              <a:rPr lang="en-US" sz="2400" dirty="0" smtClean="0"/>
              <a:t>, </a:t>
            </a:r>
            <a:r>
              <a:rPr lang="en-US" sz="2400" dirty="0" err="1" smtClean="0"/>
              <a:t>preguntas</a:t>
            </a:r>
            <a:r>
              <a:rPr lang="en-US" sz="2400" dirty="0" smtClean="0"/>
              <a:t> </a:t>
            </a:r>
            <a:r>
              <a:rPr lang="en-US" sz="2400" dirty="0" err="1" smtClean="0"/>
              <a:t>difíciles</a:t>
            </a:r>
            <a:r>
              <a:rPr lang="en-US" sz="2400" dirty="0" smtClean="0"/>
              <a:t>, etc.)?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evalúo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mi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 ha </a:t>
            </a:r>
            <a:r>
              <a:rPr lang="en-US" sz="2400" dirty="0" err="1" smtClean="0"/>
              <a:t>sido</a:t>
            </a:r>
            <a:r>
              <a:rPr lang="en-US" sz="2400" dirty="0" smtClean="0"/>
              <a:t> </a:t>
            </a:r>
            <a:r>
              <a:rPr lang="en-US" sz="2400" dirty="0" err="1" smtClean="0"/>
              <a:t>eficaz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7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0" y="3351708"/>
            <a:ext cx="315214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dirty="0" smtClean="0"/>
              <a:t>Cada </a:t>
            </a:r>
            <a:r>
              <a:rPr lang="es-ES" sz="2800" dirty="0" smtClean="0"/>
              <a:t>producto tiene</a:t>
            </a:r>
            <a:endParaRPr lang="es-ES" sz="2800" dirty="0" smtClean="0"/>
          </a:p>
          <a:p>
            <a:pPr algn="ctr"/>
            <a:r>
              <a:rPr lang="es-ES" sz="2800" dirty="0" smtClean="0"/>
              <a:t>ventajas</a:t>
            </a:r>
          </a:p>
          <a:p>
            <a:pPr algn="ctr"/>
            <a:r>
              <a:rPr lang="es-ES" sz="2800" dirty="0" smtClean="0"/>
              <a:t>y</a:t>
            </a:r>
          </a:p>
          <a:p>
            <a:pPr algn="ctr"/>
            <a:r>
              <a:rPr lang="es-ES" sz="2800" dirty="0" smtClean="0"/>
              <a:t>desventajas,</a:t>
            </a:r>
            <a:br>
              <a:rPr lang="es-ES" sz="2800" dirty="0" smtClean="0"/>
            </a:br>
            <a:r>
              <a:rPr lang="es-ES" sz="2800" dirty="0" smtClean="0"/>
              <a:t>pero ...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36082" y="6096000"/>
            <a:ext cx="7376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Hoy practicaremos ambas </a:t>
            </a:r>
            <a:r>
              <a:rPr lang="es-ES" sz="2000" dirty="0" smtClean="0"/>
              <a:t>cosas – </a:t>
            </a:r>
            <a:r>
              <a:rPr lang="es-ES" sz="2000" dirty="0" smtClean="0"/>
              <a:t>borrador escrito, presentación oral.</a:t>
            </a: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505200" y="2947580"/>
            <a:ext cx="4572000" cy="2886392"/>
            <a:chOff x="3505200" y="2947580"/>
            <a:chExt cx="4572000" cy="288639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2947580"/>
              <a:ext cx="3276600" cy="2886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3505200" y="5105400"/>
              <a:ext cx="1219200" cy="3048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724786" y="762000"/>
            <a:ext cx="77724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¿Cúales son </a:t>
            </a:r>
            <a:br>
              <a:rPr lang="en-US" sz="2800" smtClean="0"/>
            </a:br>
            <a:r>
              <a:rPr lang="en-US" sz="2800" smtClean="0"/>
              <a:t>las ventajas y desventajas de </a:t>
            </a:r>
            <a:br>
              <a:rPr lang="en-US" sz="2800" smtClean="0"/>
            </a:br>
            <a:r>
              <a:rPr lang="en-US" sz="2800" smtClean="0"/>
              <a:t>informes escritos v. orales?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124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914400"/>
            <a:ext cx="7772400" cy="1676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¿</a:t>
            </a:r>
            <a:r>
              <a:rPr lang="en-US" sz="3600" dirty="0" err="1" smtClean="0"/>
              <a:t>Cúales</a:t>
            </a:r>
            <a:r>
              <a:rPr lang="en-US" sz="3600" dirty="0" smtClean="0"/>
              <a:t> son las </a:t>
            </a:r>
            <a:r>
              <a:rPr lang="en-US" sz="3600" dirty="0" err="1" smtClean="0"/>
              <a:t>características</a:t>
            </a:r>
            <a:r>
              <a:rPr lang="en-US" sz="3600" dirty="0" smtClean="0"/>
              <a:t> de un </a:t>
            </a:r>
            <a:r>
              <a:rPr lang="en-US" sz="3600" dirty="0" err="1" smtClean="0"/>
              <a:t>buen</a:t>
            </a:r>
            <a:r>
              <a:rPr lang="en-US" sz="3600" dirty="0" smtClean="0"/>
              <a:t>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oral?</a:t>
            </a:r>
            <a:endParaRPr lang="en-US" sz="2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84934" y="26670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smtClean="0"/>
              <a:t>¡¡¡Breve</a:t>
            </a:r>
            <a:r>
              <a:rPr lang="en-US" sz="2400" dirty="0" smtClean="0"/>
              <a:t>, breve, breve, breve, breve, breve</a:t>
            </a:r>
            <a:r>
              <a:rPr lang="en-US" sz="2400" dirty="0" smtClean="0"/>
              <a:t>!!!</a:t>
            </a:r>
            <a:endParaRPr lang="en-US" sz="2400" dirty="0" smtClean="0"/>
          </a:p>
          <a:p>
            <a:pPr algn="l">
              <a:spcAft>
                <a:spcPts val="1200"/>
              </a:spcAft>
            </a:pPr>
            <a:r>
              <a:rPr lang="en-US" sz="2400" dirty="0" err="1" smtClean="0"/>
              <a:t>Apropiado</a:t>
            </a:r>
            <a:r>
              <a:rPr lang="en-US" sz="2400" dirty="0" smtClean="0"/>
              <a:t> para las </a:t>
            </a:r>
            <a:r>
              <a:rPr lang="en-US" sz="2400" dirty="0" err="1" smtClean="0"/>
              <a:t>necesidades</a:t>
            </a:r>
            <a:r>
              <a:rPr lang="en-US" sz="2400" dirty="0" smtClean="0"/>
              <a:t> y </a:t>
            </a:r>
            <a:r>
              <a:rPr lang="en-US" sz="2400" dirty="0" err="1" smtClean="0"/>
              <a:t>cultura</a:t>
            </a:r>
            <a:r>
              <a:rPr lang="en-US" sz="2400" dirty="0" smtClean="0"/>
              <a:t> del </a:t>
            </a:r>
            <a:r>
              <a:rPr lang="en-US" sz="2400" dirty="0" err="1" smtClean="0"/>
              <a:t>decisor</a:t>
            </a:r>
            <a:endParaRPr lang="en-US" sz="2400" dirty="0" smtClean="0"/>
          </a:p>
          <a:p>
            <a:pPr algn="l">
              <a:spcAft>
                <a:spcPts val="1200"/>
              </a:spcAft>
            </a:pPr>
            <a:r>
              <a:rPr lang="es-ES" sz="2400" dirty="0"/>
              <a:t>A</a:t>
            </a:r>
            <a:r>
              <a:rPr lang="es-ES" sz="2400" dirty="0" smtClean="0"/>
              <a:t>rte </a:t>
            </a:r>
            <a:r>
              <a:rPr lang="es-ES" sz="2400" dirty="0" smtClean="0"/>
              <a:t>del </a:t>
            </a:r>
            <a:r>
              <a:rPr lang="es-ES" sz="2400" dirty="0" smtClean="0"/>
              <a:t>oficio </a:t>
            </a:r>
            <a:r>
              <a:rPr lang="es-ES" sz="2400" dirty="0" smtClean="0"/>
              <a:t>meticuloso </a:t>
            </a:r>
            <a:endParaRPr lang="en-US" sz="2400" dirty="0" smtClean="0"/>
          </a:p>
          <a:p>
            <a:pPr algn="l"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486400" y="4267200"/>
            <a:ext cx="60960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73823" y="4876800"/>
            <a:ext cx="319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(mientras </a:t>
            </a:r>
            <a:r>
              <a:rPr lang="es-ES" sz="2000" dirty="0" smtClean="0"/>
              <a:t>proteges las tuyas)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7955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04800" y="990600"/>
            <a:ext cx="8610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breve?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85037" y="2590800"/>
            <a:ext cx="5082363" cy="3048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err="1" smtClean="0"/>
              <a:t>Todo</a:t>
            </a:r>
            <a:r>
              <a:rPr lang="en-US" sz="2400" dirty="0" smtClean="0"/>
              <a:t> el </a:t>
            </a:r>
            <a:r>
              <a:rPr lang="en-US" sz="2400" dirty="0" err="1" smtClean="0"/>
              <a:t>mundo</a:t>
            </a:r>
            <a:r>
              <a:rPr lang="en-US" sz="2400" dirty="0" smtClean="0"/>
              <a:t> </a:t>
            </a:r>
            <a:r>
              <a:rPr lang="en-US" sz="2400" dirty="0" err="1" smtClean="0"/>
              <a:t>está</a:t>
            </a:r>
            <a:r>
              <a:rPr lang="en-US" sz="2400" dirty="0" smtClean="0"/>
              <a:t> </a:t>
            </a:r>
            <a:r>
              <a:rPr lang="en-US" sz="2400" dirty="0" err="1" smtClean="0"/>
              <a:t>ocupado</a:t>
            </a:r>
            <a:r>
              <a:rPr lang="en-US" sz="2400" dirty="0" smtClean="0"/>
              <a:t>.</a:t>
            </a:r>
          </a:p>
          <a:p>
            <a:pPr algn="l">
              <a:spcAft>
                <a:spcPts val="1200"/>
              </a:spcAft>
            </a:pPr>
            <a:r>
              <a:rPr lang="es-ES" sz="2400" dirty="0" smtClean="0"/>
              <a:t>La mente humana quiere brevedad.</a:t>
            </a:r>
          </a:p>
          <a:p>
            <a:pPr algn="l">
              <a:spcAft>
                <a:spcPts val="1200"/>
              </a:spcAft>
            </a:pPr>
            <a:r>
              <a:rPr lang="en-US" sz="2400" dirty="0" smtClean="0"/>
              <a:t>Nos </a:t>
            </a:r>
            <a:r>
              <a:rPr lang="en-US" sz="2400" dirty="0" err="1" smtClean="0"/>
              <a:t>esfuerza</a:t>
            </a:r>
            <a:r>
              <a:rPr lang="en-US" sz="2400" dirty="0" smtClean="0"/>
              <a:t> </a:t>
            </a:r>
            <a:r>
              <a:rPr lang="en-US" sz="2400" dirty="0" err="1" smtClean="0"/>
              <a:t>ser</a:t>
            </a:r>
            <a:r>
              <a:rPr lang="en-US" sz="2400" dirty="0" smtClean="0"/>
              <a:t> </a:t>
            </a:r>
            <a:r>
              <a:rPr lang="en-US" sz="2400" dirty="0" err="1" smtClean="0"/>
              <a:t>disciplinados</a:t>
            </a:r>
            <a:r>
              <a:rPr lang="en-US" sz="2400" dirty="0" smtClean="0"/>
              <a:t>, </a:t>
            </a:r>
            <a:r>
              <a:rPr lang="en-US" sz="2400" dirty="0" err="1" smtClean="0"/>
              <a:t>enfocados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, el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, el </a:t>
            </a:r>
            <a:r>
              <a:rPr lang="en-US" sz="2400" dirty="0" err="1" smtClean="0"/>
              <a:t>pensamiento</a:t>
            </a:r>
            <a:r>
              <a:rPr lang="en-US" sz="2400" dirty="0" smtClean="0"/>
              <a:t>. </a:t>
            </a:r>
          </a:p>
          <a:p>
            <a:pPr algn="l"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55208" y="3564150"/>
            <a:ext cx="3104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Aumenta</a:t>
            </a:r>
            <a:r>
              <a:rPr lang="en-US" sz="2400" dirty="0" smtClean="0"/>
              <a:t> </a:t>
            </a:r>
            <a:r>
              <a:rPr lang="en-US" sz="2400" dirty="0" err="1" smtClean="0"/>
              <a:t>comprensión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Aumenta</a:t>
            </a:r>
            <a:r>
              <a:rPr lang="en-US" sz="2400" dirty="0" smtClean="0"/>
              <a:t> </a:t>
            </a:r>
            <a:r>
              <a:rPr lang="en-US" sz="2400" dirty="0" err="1" smtClean="0"/>
              <a:t>retención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Right Brace 6"/>
          <p:cNvSpPr/>
          <p:nvPr/>
        </p:nvSpPr>
        <p:spPr>
          <a:xfrm>
            <a:off x="5257800" y="3124200"/>
            <a:ext cx="381000" cy="1710898"/>
          </a:xfrm>
          <a:prstGeom prst="rightBrac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533400"/>
            <a:ext cx="51054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importancia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brevedad</a:t>
            </a:r>
            <a:endParaRPr lang="en-US" sz="2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52600" y="1219200"/>
            <a:ext cx="6096000" cy="48165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>
                <a:latin typeface="+mn-lt"/>
              </a:rPr>
              <a:t>Es</a:t>
            </a:r>
            <a:r>
              <a:rPr lang="en-US" sz="2000" dirty="0" smtClean="0">
                <a:latin typeface="+mn-lt"/>
              </a:rPr>
              <a:t> mi </a:t>
            </a:r>
            <a:r>
              <a:rPr lang="en-US" sz="2000" dirty="0" err="1" smtClean="0">
                <a:latin typeface="+mn-lt"/>
              </a:rPr>
              <a:t>ambición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decir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en</a:t>
            </a:r>
            <a:r>
              <a:rPr lang="en-US" sz="2000" dirty="0" smtClean="0">
                <a:latin typeface="+mn-lt"/>
              </a:rPr>
              <a:t> 10 </a:t>
            </a:r>
            <a:r>
              <a:rPr lang="en-US" sz="2000" dirty="0" err="1" smtClean="0">
                <a:latin typeface="+mn-lt"/>
              </a:rPr>
              <a:t>frases</a:t>
            </a:r>
            <a:r>
              <a:rPr lang="en-US" sz="2000" dirty="0" smtClean="0">
                <a:latin typeface="+mn-lt"/>
              </a:rPr>
              <a:t> lo que </a:t>
            </a:r>
            <a:r>
              <a:rPr lang="en-US" sz="2000" dirty="0" err="1" smtClean="0">
                <a:latin typeface="+mn-lt"/>
              </a:rPr>
              <a:t>otros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dicen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en</a:t>
            </a:r>
            <a:r>
              <a:rPr lang="en-US" sz="2000" dirty="0" smtClean="0">
                <a:latin typeface="+mn-lt"/>
              </a:rPr>
              <a:t> un </a:t>
            </a:r>
            <a:r>
              <a:rPr lang="en-US" sz="2000" dirty="0" err="1" smtClean="0">
                <a:latin typeface="+mn-lt"/>
              </a:rPr>
              <a:t>libro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entero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r>
              <a:rPr lang="en-US" sz="1800" i="1" dirty="0">
                <a:latin typeface="+mn-lt"/>
              </a:rPr>
              <a:t>Friedrich Nietzsche (1844-1900)</a:t>
            </a:r>
          </a:p>
          <a:p>
            <a:r>
              <a:rPr lang="en-US" sz="2000" dirty="0">
                <a:latin typeface="+mn-lt"/>
              </a:rPr>
              <a:t> </a:t>
            </a:r>
          </a:p>
          <a:p>
            <a:r>
              <a:rPr lang="en-US" sz="2000" dirty="0" err="1" smtClean="0">
                <a:latin typeface="+mn-lt"/>
              </a:rPr>
              <a:t>Habría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escrito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una</a:t>
            </a:r>
            <a:r>
              <a:rPr lang="en-US" sz="2000" dirty="0" smtClean="0">
                <a:latin typeface="+mn-lt"/>
              </a:rPr>
              <a:t> carta </a:t>
            </a:r>
            <a:r>
              <a:rPr lang="en-US" sz="2000" dirty="0" err="1" smtClean="0">
                <a:latin typeface="+mn-lt"/>
              </a:rPr>
              <a:t>más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corta</a:t>
            </a:r>
            <a:r>
              <a:rPr lang="en-US" sz="2000" dirty="0" smtClean="0">
                <a:latin typeface="+mn-lt"/>
              </a:rPr>
              <a:t>, </a:t>
            </a:r>
            <a:r>
              <a:rPr lang="en-US" sz="2000" dirty="0" err="1" smtClean="0">
                <a:latin typeface="+mn-lt"/>
              </a:rPr>
              <a:t>pero</a:t>
            </a:r>
            <a:r>
              <a:rPr lang="en-US" sz="2000" dirty="0" smtClean="0">
                <a:latin typeface="+mn-lt"/>
              </a:rPr>
              <a:t> no </a:t>
            </a:r>
            <a:r>
              <a:rPr lang="en-US" sz="2000" dirty="0" err="1" smtClean="0">
                <a:latin typeface="+mn-lt"/>
              </a:rPr>
              <a:t>tenía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suficiente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tiempo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r>
              <a:rPr lang="en-US" sz="1800" i="1" dirty="0">
                <a:latin typeface="+mn-lt"/>
              </a:rPr>
              <a:t>Blaise </a:t>
            </a:r>
            <a:r>
              <a:rPr lang="en-US" sz="1800" i="1" dirty="0" smtClean="0">
                <a:latin typeface="+mn-lt"/>
              </a:rPr>
              <a:t>Pascal </a:t>
            </a:r>
            <a:r>
              <a:rPr lang="en-US" sz="1800" i="1" dirty="0">
                <a:latin typeface="+mn-lt"/>
              </a:rPr>
              <a:t>(1623-1662)</a:t>
            </a:r>
          </a:p>
          <a:p>
            <a:r>
              <a:rPr lang="en-US" sz="2000" dirty="0">
                <a:latin typeface="+mn-lt"/>
              </a:rPr>
              <a:t> </a:t>
            </a:r>
          </a:p>
          <a:p>
            <a:r>
              <a:rPr lang="en-US" sz="2000" dirty="0" smtClean="0">
                <a:latin typeface="+mn-lt"/>
              </a:rPr>
              <a:t>El </a:t>
            </a:r>
            <a:r>
              <a:rPr lang="en-US" sz="2000" dirty="0" err="1" smtClean="0">
                <a:latin typeface="+mn-lt"/>
              </a:rPr>
              <a:t>talento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más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valioso</a:t>
            </a:r>
            <a:r>
              <a:rPr lang="en-US" sz="2000" dirty="0" smtClean="0">
                <a:latin typeface="+mn-lt"/>
              </a:rPr>
              <a:t> de </a:t>
            </a:r>
            <a:r>
              <a:rPr lang="en-US" sz="2000" dirty="0" err="1" smtClean="0">
                <a:latin typeface="+mn-lt"/>
              </a:rPr>
              <a:t>todos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es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nunca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usar</a:t>
            </a:r>
            <a:r>
              <a:rPr lang="en-US" sz="2000" dirty="0" smtClean="0">
                <a:latin typeface="+mn-lt"/>
              </a:rPr>
              <a:t> dos palabras </a:t>
            </a:r>
            <a:r>
              <a:rPr lang="en-US" sz="2000" dirty="0" err="1" smtClean="0">
                <a:latin typeface="+mn-lt"/>
              </a:rPr>
              <a:t>cuando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una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basta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r>
              <a:rPr lang="en-US" sz="1800" i="1" dirty="0">
                <a:latin typeface="+mn-lt"/>
              </a:rPr>
              <a:t>Thomas Jefferson (1743-1826)</a:t>
            </a:r>
          </a:p>
          <a:p>
            <a:r>
              <a:rPr lang="en-US" sz="2000" dirty="0">
                <a:latin typeface="+mn-lt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7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3900" y="2286000"/>
            <a:ext cx="80391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hoja</a:t>
            </a:r>
            <a:r>
              <a:rPr lang="en-US" sz="2400" dirty="0" smtClean="0"/>
              <a:t> “mini-</a:t>
            </a:r>
            <a:r>
              <a:rPr lang="en-US" sz="2400" dirty="0" err="1" smtClean="0"/>
              <a:t>ejercicios</a:t>
            </a:r>
            <a:r>
              <a:rPr lang="en-US" sz="2400" dirty="0" smtClean="0"/>
              <a:t>,” escribe – </a:t>
            </a:r>
            <a:r>
              <a:rPr lang="en-US" sz="2400" dirty="0" err="1" smtClean="0"/>
              <a:t>en</a:t>
            </a:r>
            <a:r>
              <a:rPr lang="en-US" sz="2400" dirty="0" smtClean="0"/>
              <a:t> 40 palabras o </a:t>
            </a:r>
            <a:r>
              <a:rPr lang="en-US" sz="2400" dirty="0" err="1" smtClean="0"/>
              <a:t>menos</a:t>
            </a:r>
            <a:r>
              <a:rPr lang="en-US" sz="2400" dirty="0" smtClean="0"/>
              <a:t> –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que </a:t>
            </a:r>
            <a:r>
              <a:rPr lang="en-US" sz="2400" dirty="0" err="1" smtClean="0"/>
              <a:t>uno</a:t>
            </a:r>
            <a:r>
              <a:rPr lang="en-US" sz="2400" dirty="0" smtClean="0"/>
              <a:t> </a:t>
            </a:r>
            <a:r>
              <a:rPr lang="en-US" sz="2400" dirty="0" err="1" smtClean="0"/>
              <a:t>necesistaría</a:t>
            </a:r>
            <a:r>
              <a:rPr lang="en-US" sz="2400" dirty="0" smtClean="0"/>
              <a:t> para </a:t>
            </a:r>
            <a:r>
              <a:rPr lang="en-US" sz="2400" dirty="0" err="1" smtClean="0"/>
              <a:t>entender</a:t>
            </a:r>
            <a:r>
              <a:rPr lang="en-US" sz="2400" dirty="0" smtClean="0"/>
              <a:t> </a:t>
            </a:r>
            <a:r>
              <a:rPr lang="en-US" sz="2400" dirty="0" err="1" smtClean="0"/>
              <a:t>uno</a:t>
            </a:r>
            <a:r>
              <a:rPr lang="en-US" sz="2400" dirty="0" smtClean="0"/>
              <a:t> de </a:t>
            </a:r>
            <a:r>
              <a:rPr lang="en-US" sz="2400" dirty="0" err="1" smtClean="0"/>
              <a:t>estos</a:t>
            </a:r>
            <a:r>
              <a:rPr lang="en-US" sz="2400" dirty="0" smtClean="0"/>
              <a:t> </a:t>
            </a:r>
            <a:r>
              <a:rPr lang="en-US" sz="2400" dirty="0" err="1" smtClean="0"/>
              <a:t>asuntos</a:t>
            </a:r>
            <a:r>
              <a:rPr lang="en-US" sz="2400" dirty="0" smtClean="0"/>
              <a:t>: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las </a:t>
            </a:r>
            <a:r>
              <a:rPr lang="en-US" sz="2400" dirty="0" err="1" smtClean="0"/>
              <a:t>relaciones</a:t>
            </a:r>
            <a:r>
              <a:rPr lang="en-US" sz="2400" dirty="0" smtClean="0"/>
              <a:t> M</a:t>
            </a:r>
            <a:r>
              <a:rPr lang="es-ES" sz="2400" dirty="0" err="1" smtClean="0"/>
              <a:t>éxico</a:t>
            </a:r>
            <a:r>
              <a:rPr lang="es-ES" sz="2400" dirty="0" smtClean="0"/>
              <a:t>-EEUU</a:t>
            </a:r>
          </a:p>
          <a:p>
            <a:pPr marL="457200" algn="l">
              <a:spcAft>
                <a:spcPts val="1200"/>
              </a:spcAft>
            </a:pPr>
            <a:r>
              <a:rPr lang="es-ES" sz="2400" dirty="0" smtClean="0"/>
              <a:t>la integridad de la FIFA</a:t>
            </a:r>
            <a:r>
              <a:rPr lang="en-US" sz="2400" dirty="0" smtClean="0"/>
              <a:t> 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el </a:t>
            </a:r>
            <a:r>
              <a:rPr lang="en-US" sz="2400" dirty="0" err="1" smtClean="0"/>
              <a:t>terrorismo</a:t>
            </a:r>
            <a:r>
              <a:rPr lang="en-US" sz="2400" dirty="0" smtClean="0"/>
              <a:t> global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el </a:t>
            </a:r>
            <a:r>
              <a:rPr lang="en-US" sz="2400" dirty="0" err="1" smtClean="0"/>
              <a:t>futuro</a:t>
            </a:r>
            <a:r>
              <a:rPr lang="en-US" sz="2400" dirty="0" smtClean="0"/>
              <a:t> de </a:t>
            </a:r>
            <a:r>
              <a:rPr lang="en-US" sz="2400" dirty="0" err="1" smtClean="0"/>
              <a:t>Centroamérica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la comida </a:t>
            </a:r>
            <a:r>
              <a:rPr lang="en-US" sz="2400" dirty="0" err="1" smtClean="0"/>
              <a:t>mexicana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el </a:t>
            </a:r>
            <a:r>
              <a:rPr lang="en-US" sz="2400" dirty="0" err="1" smtClean="0"/>
              <a:t>mejor</a:t>
            </a:r>
            <a:r>
              <a:rPr lang="en-US" sz="2400" dirty="0" smtClean="0"/>
              <a:t> </a:t>
            </a:r>
            <a:r>
              <a:rPr lang="en-US" sz="2400" dirty="0" err="1" smtClean="0"/>
              <a:t>destino</a:t>
            </a:r>
            <a:r>
              <a:rPr lang="en-US" sz="2400" dirty="0" smtClean="0"/>
              <a:t> </a:t>
            </a:r>
            <a:r>
              <a:rPr lang="en-US" sz="2400" dirty="0" err="1" smtClean="0"/>
              <a:t>turístico</a:t>
            </a:r>
            <a:r>
              <a:rPr lang="en-US" sz="2400" dirty="0" smtClean="0"/>
              <a:t> </a:t>
            </a:r>
            <a:r>
              <a:rPr lang="en-US" sz="2400" dirty="0" err="1" smtClean="0"/>
              <a:t>mexicano</a:t>
            </a:r>
            <a:endParaRPr lang="en-US" sz="2400" dirty="0" smtClean="0"/>
          </a:p>
        </p:txBody>
      </p:sp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83" y="381000"/>
            <a:ext cx="1875434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3917">
            <a:off x="5887492" y="3331985"/>
            <a:ext cx="2900306" cy="217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96" y="790239"/>
            <a:ext cx="1103904" cy="99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1219200"/>
            <a:ext cx="20124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Mini-</a:t>
            </a:r>
            <a:r>
              <a:rPr lang="en-US" sz="2400" dirty="0" err="1" smtClean="0"/>
              <a:t>ejercicios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44723" y="307007"/>
            <a:ext cx="533400" cy="52322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7204"/>
              </p:ext>
            </p:extLst>
          </p:nvPr>
        </p:nvGraphicFramePr>
        <p:xfrm>
          <a:off x="762000" y="2133600"/>
          <a:ext cx="8001000" cy="461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307"/>
                <a:gridCol w="7525693"/>
              </a:tblGrid>
              <a:tr h="34929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40 palabras o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menos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dinos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necesitamos saber</a:t>
                      </a:r>
                      <a:r>
                        <a:rPr lang="es-ES" sz="1400" b="1" baseline="0" dirty="0" smtClean="0">
                          <a:solidFill>
                            <a:schemeClr val="tx1"/>
                          </a:solidFill>
                        </a:rPr>
                        <a:t> sobre el tema que has escogido.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21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329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Explica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cómo cambiarías esa presentación en situaciones diferentes – como el contexto profesional, vida personal, o conversación con personas de cultura ajena. 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007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23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3.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¿Cómo ajustarías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el nivel de transparencia en tus comentarios según tus interlocutores?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66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Mientras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avanza la conversación, ¿cómo ajustarás el contenido y estilo de tus  comentarios?</a:t>
                      </a: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29200" y="273278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7007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0" y="2971800"/>
            <a:ext cx="3484031" cy="213904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las </a:t>
            </a:r>
            <a:r>
              <a:rPr lang="en-US" dirty="0" err="1"/>
              <a:t>relaciones</a:t>
            </a:r>
            <a:r>
              <a:rPr lang="en-US" dirty="0"/>
              <a:t> M</a:t>
            </a:r>
            <a:r>
              <a:rPr lang="es-ES" dirty="0" err="1"/>
              <a:t>éxico</a:t>
            </a:r>
            <a:r>
              <a:rPr lang="es-ES" dirty="0"/>
              <a:t>-EEUU</a:t>
            </a:r>
          </a:p>
          <a:p>
            <a:pPr>
              <a:spcAft>
                <a:spcPts val="600"/>
              </a:spcAft>
            </a:pPr>
            <a:r>
              <a:rPr lang="es-ES" dirty="0"/>
              <a:t>la integridad de </a:t>
            </a:r>
            <a:r>
              <a:rPr lang="es-ES" dirty="0" smtClean="0"/>
              <a:t>la FIFA</a:t>
            </a:r>
            <a:r>
              <a:rPr lang="en-US" dirty="0" smtClean="0"/>
              <a:t> 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el </a:t>
            </a:r>
            <a:r>
              <a:rPr lang="en-US" dirty="0" err="1"/>
              <a:t>terrorismo</a:t>
            </a:r>
            <a:r>
              <a:rPr lang="en-US" dirty="0"/>
              <a:t> global</a:t>
            </a:r>
          </a:p>
          <a:p>
            <a:pPr>
              <a:spcAft>
                <a:spcPts val="600"/>
              </a:spcAft>
            </a:pPr>
            <a:r>
              <a:rPr lang="en-US" dirty="0"/>
              <a:t>el </a:t>
            </a:r>
            <a:r>
              <a:rPr lang="en-US" dirty="0" err="1"/>
              <a:t>futuro</a:t>
            </a:r>
            <a:r>
              <a:rPr lang="en-US" dirty="0"/>
              <a:t> de </a:t>
            </a:r>
            <a:r>
              <a:rPr lang="en-US" dirty="0" err="1"/>
              <a:t>Centroamérica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la comida </a:t>
            </a:r>
            <a:r>
              <a:rPr lang="en-US" dirty="0" err="1"/>
              <a:t>mexicana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el </a:t>
            </a:r>
            <a:r>
              <a:rPr lang="en-US" dirty="0" err="1"/>
              <a:t>mejor</a:t>
            </a:r>
            <a:r>
              <a:rPr lang="en-US" dirty="0"/>
              <a:t> </a:t>
            </a:r>
            <a:r>
              <a:rPr lang="en-US" dirty="0" err="1"/>
              <a:t>destino</a:t>
            </a:r>
            <a:r>
              <a:rPr lang="en-US" dirty="0"/>
              <a:t> </a:t>
            </a:r>
            <a:r>
              <a:rPr lang="en-US" dirty="0" err="1"/>
              <a:t>turístico</a:t>
            </a:r>
            <a:r>
              <a:rPr lang="en-US" dirty="0"/>
              <a:t> </a:t>
            </a:r>
            <a:r>
              <a:rPr lang="en-US" dirty="0" err="1" smtClean="0"/>
              <a:t>mexicano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81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83" y="381000"/>
            <a:ext cx="1875434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1600" y="2819400"/>
            <a:ext cx="6705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Ahora</a:t>
            </a:r>
            <a:r>
              <a:rPr lang="en-US" sz="2400" dirty="0" smtClean="0"/>
              <a:t> … </a:t>
            </a:r>
            <a:r>
              <a:rPr lang="en-US" sz="2400" dirty="0" err="1" smtClean="0"/>
              <a:t>dinos</a:t>
            </a:r>
            <a:r>
              <a:rPr lang="en-US" sz="2400" dirty="0" smtClean="0"/>
              <a:t> …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smtClean="0"/>
              <a:t>40 palabras</a:t>
            </a:r>
          </a:p>
          <a:p>
            <a:endParaRPr lang="en-US" sz="2400" dirty="0"/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hechos</a:t>
            </a:r>
            <a:r>
              <a:rPr lang="en-US" sz="2400" dirty="0" smtClean="0"/>
              <a:t> </a:t>
            </a:r>
            <a:r>
              <a:rPr lang="en-US" sz="2400" dirty="0" err="1" smtClean="0"/>
              <a:t>importantes</a:t>
            </a:r>
            <a:r>
              <a:rPr lang="en-US" sz="2400" dirty="0" smtClean="0"/>
              <a:t>?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el </a:t>
            </a:r>
            <a:r>
              <a:rPr lang="en-US" sz="2400" dirty="0" err="1" smtClean="0"/>
              <a:t>tema</a:t>
            </a:r>
            <a:r>
              <a:rPr lang="en-US" sz="2400" dirty="0" smtClean="0"/>
              <a:t>?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vocabulario</a:t>
            </a:r>
            <a:r>
              <a:rPr lang="en-US" sz="2400" dirty="0" smtClean="0"/>
              <a:t> y </a:t>
            </a:r>
            <a:r>
              <a:rPr lang="en-US" sz="2400" dirty="0" err="1" smtClean="0"/>
              <a:t>tono</a:t>
            </a:r>
            <a:r>
              <a:rPr lang="en-US" sz="2400" dirty="0" smtClean="0"/>
              <a:t> </a:t>
            </a:r>
            <a:r>
              <a:rPr lang="en-US" sz="2400" dirty="0" err="1" smtClean="0"/>
              <a:t>usaste</a:t>
            </a:r>
            <a:r>
              <a:rPr lang="en-US" sz="2400" dirty="0" smtClean="0"/>
              <a:t>?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el </a:t>
            </a:r>
            <a:r>
              <a:rPr lang="en-US" sz="2400" dirty="0" err="1" smtClean="0"/>
              <a:t>alcance</a:t>
            </a:r>
            <a:r>
              <a:rPr lang="en-US" sz="2400" dirty="0" smtClean="0"/>
              <a:t> de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?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¿A </a:t>
            </a:r>
            <a:r>
              <a:rPr lang="en-US" sz="2400" dirty="0" err="1" smtClean="0"/>
              <a:t>quién</a:t>
            </a:r>
            <a:r>
              <a:rPr lang="en-US" sz="2400" dirty="0" smtClean="0"/>
              <a:t> </a:t>
            </a:r>
            <a:r>
              <a:rPr lang="en-US" sz="2400" dirty="0" err="1" smtClean="0"/>
              <a:t>estás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informando</a:t>
            </a:r>
            <a:r>
              <a:rPr lang="en-US" sz="2400" dirty="0" smtClean="0"/>
              <a:t>, y </a:t>
            </a:r>
            <a:r>
              <a:rPr lang="en-US" sz="2400" dirty="0" err="1" smtClean="0"/>
              <a:t>cómo</a:t>
            </a:r>
            <a:r>
              <a:rPr lang="en-US" sz="2400" dirty="0" smtClean="0"/>
              <a:t> lo </a:t>
            </a:r>
            <a:r>
              <a:rPr lang="en-US" sz="2400" dirty="0" err="1" smtClean="0"/>
              <a:t>hiciste</a:t>
            </a:r>
            <a:r>
              <a:rPr lang="en-US" sz="2400" dirty="0" smtClean="0"/>
              <a:t> especial para </a:t>
            </a:r>
            <a:r>
              <a:rPr lang="en-US" sz="2400" dirty="0" err="1" smtClean="0"/>
              <a:t>él</a:t>
            </a:r>
            <a:r>
              <a:rPr lang="en-US" sz="2400" dirty="0" smtClean="0"/>
              <a:t>/</a:t>
            </a:r>
            <a:r>
              <a:rPr lang="en-US" sz="2400" dirty="0" err="1" smtClean="0"/>
              <a:t>ella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85800"/>
            <a:ext cx="8097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¿</a:t>
            </a:r>
            <a:r>
              <a:rPr lang="en-US" sz="3200" dirty="0" err="1" smtClean="0"/>
              <a:t>Por</a:t>
            </a:r>
            <a:r>
              <a:rPr lang="en-US" sz="3200" dirty="0" smtClean="0"/>
              <a:t> </a:t>
            </a:r>
            <a:r>
              <a:rPr lang="en-US" sz="3200" dirty="0" err="1" smtClean="0"/>
              <a:t>qué</a:t>
            </a:r>
            <a:r>
              <a:rPr lang="en-US" sz="3200" dirty="0" smtClean="0"/>
              <a:t> son tan </a:t>
            </a:r>
            <a:r>
              <a:rPr lang="en-US" sz="3200" dirty="0" err="1" smtClean="0"/>
              <a:t>importante</a:t>
            </a:r>
            <a:r>
              <a:rPr lang="en-US" sz="3200" dirty="0" smtClean="0"/>
              <a:t> </a:t>
            </a:r>
            <a:r>
              <a:rPr lang="en-US" sz="3200" dirty="0" err="1" smtClean="0"/>
              <a:t>estas</a:t>
            </a:r>
            <a:r>
              <a:rPr lang="en-US" sz="3200" dirty="0" smtClean="0"/>
              <a:t> </a:t>
            </a:r>
            <a:r>
              <a:rPr lang="en-US" sz="3200" dirty="0" err="1" smtClean="0"/>
              <a:t>habilidades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75193528"/>
              </p:ext>
            </p:extLst>
          </p:nvPr>
        </p:nvGraphicFramePr>
        <p:xfrm>
          <a:off x="25146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2209800"/>
            <a:ext cx="243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Porque son absolutamente esenciales para la misión.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58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4749" y="2209800"/>
            <a:ext cx="72337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negocio</a:t>
            </a:r>
            <a:r>
              <a:rPr lang="en-US" sz="2400" dirty="0" smtClean="0"/>
              <a:t> …</a:t>
            </a:r>
          </a:p>
          <a:p>
            <a:pPr algn="ctr"/>
            <a:r>
              <a:rPr lang="en-US" sz="2400" dirty="0" err="1" smtClean="0"/>
              <a:t>Convencer</a:t>
            </a:r>
            <a:r>
              <a:rPr lang="en-US" sz="2400" dirty="0" smtClean="0"/>
              <a:t> a </a:t>
            </a:r>
            <a:r>
              <a:rPr lang="en-US" sz="2400" dirty="0" err="1" smtClean="0"/>
              <a:t>alguien</a:t>
            </a:r>
            <a:r>
              <a:rPr lang="en-US" sz="2400" dirty="0" smtClean="0"/>
              <a:t> </a:t>
            </a:r>
            <a:r>
              <a:rPr lang="en-US" sz="2400" dirty="0" err="1" smtClean="0"/>
              <a:t>hacer</a:t>
            </a:r>
            <a:r>
              <a:rPr lang="en-US" sz="2400" dirty="0" smtClean="0"/>
              <a:t> </a:t>
            </a:r>
            <a:r>
              <a:rPr lang="en-US" sz="2400" dirty="0" err="1" smtClean="0"/>
              <a:t>algo</a:t>
            </a:r>
            <a:r>
              <a:rPr lang="en-US" sz="2400" dirty="0" smtClean="0"/>
              <a:t>.</a:t>
            </a:r>
          </a:p>
          <a:p>
            <a:pPr algn="ctr"/>
            <a:r>
              <a:rPr lang="en-US" sz="2400" dirty="0" err="1" smtClean="0"/>
              <a:t>Venderle</a:t>
            </a:r>
            <a:r>
              <a:rPr lang="en-US" sz="2400" dirty="0" smtClean="0"/>
              <a:t> </a:t>
            </a:r>
            <a:r>
              <a:rPr lang="en-US" sz="2400" dirty="0" err="1" smtClean="0"/>
              <a:t>algo</a:t>
            </a:r>
            <a:r>
              <a:rPr lang="en-US" sz="2400" dirty="0" smtClean="0"/>
              <a:t>.</a:t>
            </a:r>
          </a:p>
          <a:p>
            <a:pPr algn="ctr"/>
            <a:endParaRPr lang="en-US" sz="2400" dirty="0" smtClean="0"/>
          </a:p>
          <a:p>
            <a:r>
              <a:rPr lang="en-US" sz="2400" dirty="0" smtClean="0"/>
              <a:t>Para 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 …</a:t>
            </a:r>
          </a:p>
          <a:p>
            <a:pPr algn="ctr"/>
            <a:r>
              <a:rPr lang="en-US" sz="2400" dirty="0" err="1" smtClean="0"/>
              <a:t>Servir</a:t>
            </a:r>
            <a:r>
              <a:rPr lang="en-US" sz="2400" dirty="0" smtClean="0"/>
              <a:t> a 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Servir</a:t>
            </a:r>
            <a:r>
              <a:rPr lang="en-US" sz="2400" dirty="0" smtClean="0"/>
              <a:t> al </a:t>
            </a:r>
            <a:r>
              <a:rPr lang="en-US" sz="2400" dirty="0" err="1" smtClean="0"/>
              <a:t>país</a:t>
            </a:r>
            <a:r>
              <a:rPr lang="en-US" sz="2400" dirty="0" smtClean="0"/>
              <a:t>/</a:t>
            </a:r>
            <a:r>
              <a:rPr lang="en-US" sz="2400" dirty="0" err="1" smtClean="0"/>
              <a:t>estado</a:t>
            </a:r>
            <a:r>
              <a:rPr lang="en-US" sz="2400" dirty="0" smtClean="0"/>
              <a:t>/</a:t>
            </a:r>
            <a:r>
              <a:rPr lang="en-US" sz="2400" dirty="0" err="1" smtClean="0"/>
              <a:t>municipio</a:t>
            </a:r>
            <a:r>
              <a:rPr lang="en-US" sz="2400" dirty="0" smtClean="0"/>
              <a:t>; al pueblo</a:t>
            </a:r>
            <a:br>
              <a:rPr lang="en-US" sz="2400" dirty="0" smtClean="0"/>
            </a:br>
            <a:r>
              <a:rPr lang="en-US" sz="2400" dirty="0" err="1" smtClean="0"/>
              <a:t>Ahorrar</a:t>
            </a:r>
            <a:r>
              <a:rPr lang="en-US" sz="2400" dirty="0" smtClean="0"/>
              <a:t> </a:t>
            </a:r>
            <a:r>
              <a:rPr lang="en-US" sz="2400" dirty="0" err="1" smtClean="0"/>
              <a:t>tiempo</a:t>
            </a:r>
            <a:r>
              <a:rPr lang="en-US" sz="2400" dirty="0" smtClean="0"/>
              <a:t> y </a:t>
            </a:r>
            <a:r>
              <a:rPr lang="en-US" sz="2400" dirty="0" err="1" smtClean="0"/>
              <a:t>aumentar</a:t>
            </a:r>
            <a:r>
              <a:rPr lang="en-US" sz="2400" dirty="0" smtClean="0"/>
              <a:t> </a:t>
            </a:r>
            <a:r>
              <a:rPr lang="en-US" sz="2400" dirty="0" err="1" smtClean="0"/>
              <a:t>eficiencia</a:t>
            </a:r>
            <a:r>
              <a:rPr lang="en-US" sz="2400" dirty="0" smtClean="0"/>
              <a:t> de </a:t>
            </a:r>
            <a:r>
              <a:rPr lang="en-US" sz="2400" dirty="0" err="1" smtClean="0"/>
              <a:t>todos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Desarrollar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propia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62000" y="762000"/>
            <a:ext cx="8036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Cúal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el </a:t>
            </a:r>
            <a:r>
              <a:rPr lang="en-US" sz="4000" dirty="0" err="1" smtClean="0"/>
              <a:t>propósito</a:t>
            </a:r>
            <a:r>
              <a:rPr lang="en-US" sz="4000" dirty="0" smtClean="0"/>
              <a:t> de un </a:t>
            </a:r>
            <a:r>
              <a:rPr lang="en-US" sz="4000" dirty="0" err="1" smtClean="0"/>
              <a:t>informe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2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098" y="751114"/>
            <a:ext cx="2330301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Primer </a:t>
            </a:r>
            <a:r>
              <a:rPr lang="en-US" sz="2400" b="1" dirty="0" err="1" smtClean="0"/>
              <a:t>Informe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799" y="2057400"/>
            <a:ext cx="73152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r>
              <a:rPr lang="en-US" sz="2400" dirty="0" smtClean="0"/>
              <a:t>Ayer … </a:t>
            </a:r>
            <a:r>
              <a:rPr lang="en-US" sz="2400" dirty="0" err="1" smtClean="0"/>
              <a:t>tú</a:t>
            </a:r>
            <a:r>
              <a:rPr lang="en-US" sz="2400" dirty="0" smtClean="0"/>
              <a:t> primer </a:t>
            </a:r>
            <a:r>
              <a:rPr lang="en-US" sz="2400" dirty="0" err="1" smtClean="0"/>
              <a:t>ejercicio</a:t>
            </a:r>
            <a:r>
              <a:rPr lang="en-US" sz="2400" dirty="0" smtClean="0"/>
              <a:t> – la </a:t>
            </a:r>
            <a:r>
              <a:rPr lang="en-US" sz="2400" dirty="0" err="1" smtClean="0"/>
              <a:t>autopresentación</a:t>
            </a:r>
            <a:endParaRPr lang="en-US" sz="2400" dirty="0"/>
          </a:p>
          <a:p>
            <a:endParaRPr lang="en-US" sz="2400" dirty="0" smtClean="0"/>
          </a:p>
          <a:p>
            <a:pPr lvl="3"/>
            <a:r>
              <a:rPr lang="en-US" sz="2400" dirty="0" err="1" smtClean="0"/>
              <a:t>Escribiste</a:t>
            </a:r>
            <a:r>
              <a:rPr lang="en-US" sz="2400" dirty="0" smtClean="0"/>
              <a:t> </a:t>
            </a:r>
            <a:r>
              <a:rPr lang="en-US" sz="2400" dirty="0" err="1" smtClean="0"/>
              <a:t>algo</a:t>
            </a:r>
            <a:endParaRPr lang="en-US" sz="2400" dirty="0" smtClean="0"/>
          </a:p>
          <a:p>
            <a:pPr lvl="3"/>
            <a:r>
              <a:rPr lang="en-US" sz="2400" dirty="0" err="1" smtClean="0"/>
              <a:t>Presentaste</a:t>
            </a:r>
            <a:r>
              <a:rPr lang="en-US" sz="2400" dirty="0" smtClean="0"/>
              <a:t> </a:t>
            </a:r>
            <a:r>
              <a:rPr lang="en-US" sz="2400" dirty="0" err="1" smtClean="0"/>
              <a:t>algo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81200" y="4419600"/>
            <a:ext cx="52694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particularmente</a:t>
            </a:r>
            <a:r>
              <a:rPr lang="en-US" sz="2400" dirty="0" smtClean="0"/>
              <a:t> </a:t>
            </a:r>
            <a:r>
              <a:rPr lang="en-US" sz="2400" dirty="0" err="1" smtClean="0"/>
              <a:t>importante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la </a:t>
            </a:r>
            <a:r>
              <a:rPr lang="en-US" sz="2400" dirty="0" err="1" smtClean="0"/>
              <a:t>capacidad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autopresentación</a:t>
            </a:r>
            <a:r>
              <a:rPr lang="en-US" sz="2400" dirty="0" smtClean="0"/>
              <a:t>?</a:t>
            </a:r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098" y="751114"/>
            <a:ext cx="2711302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Autopresentación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564689"/>
            <a:ext cx="6858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presentarnos</a:t>
            </a:r>
            <a:r>
              <a:rPr lang="en-US" sz="2400" dirty="0" smtClean="0"/>
              <a:t> a un </a:t>
            </a:r>
            <a:r>
              <a:rPr lang="en-US" sz="2400" dirty="0" err="1" smtClean="0"/>
              <a:t>grupo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en</a:t>
            </a:r>
            <a:r>
              <a:rPr lang="en-US" sz="2400" dirty="0" smtClean="0"/>
              <a:t> 10 </a:t>
            </a:r>
            <a:r>
              <a:rPr lang="en-US" sz="2400" dirty="0" err="1" smtClean="0"/>
              <a:t>segundos</a:t>
            </a:r>
            <a:endParaRPr lang="en-US" sz="2400" dirty="0" smtClean="0"/>
          </a:p>
          <a:p>
            <a:pPr algn="ctr"/>
            <a:endParaRPr lang="en-US" sz="20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Piensa</a:t>
            </a:r>
            <a:r>
              <a:rPr lang="en-US" sz="2000" dirty="0" smtClean="0"/>
              <a:t> </a:t>
            </a:r>
            <a:r>
              <a:rPr lang="en-US" sz="2000" dirty="0" err="1" smtClean="0"/>
              <a:t>sobre</a:t>
            </a:r>
            <a:r>
              <a:rPr lang="en-US" sz="2000" dirty="0" smtClean="0"/>
              <a:t> el </a:t>
            </a:r>
            <a:r>
              <a:rPr lang="en-US" sz="2000" dirty="0" err="1" smtClean="0"/>
              <a:t>propósito</a:t>
            </a:r>
            <a:r>
              <a:rPr lang="en-US" sz="2000" dirty="0" smtClean="0"/>
              <a:t> de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autopresentación</a:t>
            </a:r>
            <a:r>
              <a:rPr lang="en-US" sz="2000" dirty="0" smtClean="0"/>
              <a:t>; </a:t>
            </a:r>
            <a:r>
              <a:rPr lang="en-US" sz="2000" dirty="0" err="1" smtClean="0"/>
              <a:t>prepara</a:t>
            </a:r>
            <a:r>
              <a:rPr lang="en-US" sz="2000" dirty="0" smtClean="0"/>
              <a:t>; </a:t>
            </a:r>
            <a:r>
              <a:rPr lang="en-US" sz="2000" dirty="0" err="1" smtClean="0"/>
              <a:t>practica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Usa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voz</a:t>
            </a:r>
            <a:r>
              <a:rPr lang="en-US" sz="2000" dirty="0" smtClean="0"/>
              <a:t>, </a:t>
            </a:r>
            <a:r>
              <a:rPr lang="en-US" sz="2000" dirty="0" err="1" smtClean="0"/>
              <a:t>tus</a:t>
            </a:r>
            <a:r>
              <a:rPr lang="en-US" sz="2000" dirty="0" smtClean="0"/>
              <a:t> </a:t>
            </a:r>
            <a:r>
              <a:rPr lang="en-US" sz="2000" dirty="0" err="1" smtClean="0"/>
              <a:t>ojos</a:t>
            </a:r>
            <a:r>
              <a:rPr lang="en-US" sz="2000" dirty="0" smtClean="0"/>
              <a:t>,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postura</a:t>
            </a:r>
            <a:r>
              <a:rPr lang="en-US" sz="2000" dirty="0" smtClean="0"/>
              <a:t> … </a:t>
            </a:r>
            <a:r>
              <a:rPr lang="en-US" sz="2000" dirty="0" err="1" smtClean="0"/>
              <a:t>todo</a:t>
            </a:r>
            <a:r>
              <a:rPr lang="en-US" sz="2000" dirty="0" smtClean="0"/>
              <a:t> para </a:t>
            </a:r>
            <a:r>
              <a:rPr lang="en-US" sz="2000" dirty="0" err="1" smtClean="0"/>
              <a:t>proyectar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energía</a:t>
            </a:r>
            <a:r>
              <a:rPr lang="en-US" sz="2000" dirty="0" smtClean="0"/>
              <a:t> y </a:t>
            </a:r>
            <a:r>
              <a:rPr lang="en-US" sz="2000" dirty="0" err="1" smtClean="0"/>
              <a:t>competencia</a:t>
            </a:r>
            <a:r>
              <a:rPr lang="en-US" sz="2000" dirty="0" smtClean="0"/>
              <a:t>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Habla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frases</a:t>
            </a:r>
            <a:r>
              <a:rPr lang="en-US" sz="2000" dirty="0" smtClean="0"/>
              <a:t> </a:t>
            </a:r>
            <a:r>
              <a:rPr lang="en-US" sz="2000" dirty="0" err="1" smtClean="0"/>
              <a:t>completas</a:t>
            </a:r>
            <a:r>
              <a:rPr lang="en-US" sz="2000" dirty="0" smtClean="0"/>
              <a:t>, con ideas </a:t>
            </a:r>
            <a:r>
              <a:rPr lang="en-US" sz="2000" dirty="0" err="1" smtClean="0"/>
              <a:t>completas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Habla</a:t>
            </a:r>
            <a:r>
              <a:rPr lang="en-US" sz="2000" dirty="0" smtClean="0"/>
              <a:t> </a:t>
            </a:r>
            <a:r>
              <a:rPr lang="en-US" sz="2000" dirty="0" err="1" smtClean="0"/>
              <a:t>naturalmente</a:t>
            </a:r>
            <a:r>
              <a:rPr lang="en-US" sz="2000" dirty="0" smtClean="0"/>
              <a:t>; </a:t>
            </a:r>
            <a:r>
              <a:rPr lang="en-US" sz="2000" dirty="0" err="1" smtClean="0"/>
              <a:t>evita</a:t>
            </a:r>
            <a:r>
              <a:rPr lang="en-US" sz="2000" dirty="0" smtClean="0"/>
              <a:t> el argot u </a:t>
            </a:r>
            <a:r>
              <a:rPr lang="en-US" sz="2000" dirty="0" err="1" smtClean="0"/>
              <a:t>otras</a:t>
            </a:r>
            <a:r>
              <a:rPr lang="en-US" sz="2000" dirty="0" smtClean="0"/>
              <a:t> palabras </a:t>
            </a:r>
            <a:r>
              <a:rPr lang="en-US" sz="2000" dirty="0" err="1" smtClean="0"/>
              <a:t>especializadas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Enfatiza</a:t>
            </a:r>
            <a:r>
              <a:rPr lang="en-US" sz="2000" dirty="0" smtClean="0"/>
              <a:t> lo </a:t>
            </a:r>
            <a:r>
              <a:rPr lang="en-US" sz="2000" dirty="0" err="1" smtClean="0"/>
              <a:t>positivo</a:t>
            </a:r>
            <a:r>
              <a:rPr lang="en-US" sz="2000" dirty="0" smtClean="0"/>
              <a:t> sin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arrogante</a:t>
            </a:r>
            <a:endParaRPr lang="en-US" sz="2000" dirty="0" smtClean="0"/>
          </a:p>
          <a:p>
            <a:pPr algn="ctr"/>
            <a:r>
              <a:rPr lang="es-ES" sz="2000" dirty="0" smtClean="0"/>
              <a:t>LOGRA “INCLUSIÓN”</a:t>
            </a:r>
            <a:endParaRPr lang="en-US" sz="2000" dirty="0"/>
          </a:p>
          <a:p>
            <a:pPr algn="ctr"/>
            <a:endParaRPr lang="en-US" sz="2000" dirty="0"/>
          </a:p>
          <a:p>
            <a:pPr marL="457200" indent="-457200">
              <a:buAutoNum type="alphaLcParenR"/>
            </a:pPr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098" y="751114"/>
            <a:ext cx="2711302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Principios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básicos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1" y="2057400"/>
            <a:ext cx="510539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lograr</a:t>
            </a:r>
            <a:r>
              <a:rPr lang="en-US" sz="2400" dirty="0" smtClean="0"/>
              <a:t> que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hagan</a:t>
            </a:r>
            <a:r>
              <a:rPr lang="en-US" sz="2400" dirty="0" smtClean="0"/>
              <a:t> </a:t>
            </a:r>
            <a:r>
              <a:rPr lang="en-US" sz="2400" dirty="0" err="1" smtClean="0"/>
              <a:t>caso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cuando</a:t>
            </a:r>
            <a:r>
              <a:rPr lang="en-US" sz="2400" dirty="0" smtClean="0"/>
              <a:t> </a:t>
            </a:r>
            <a:r>
              <a:rPr lang="en-US" sz="2400" dirty="0" err="1" smtClean="0"/>
              <a:t>hablas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algn="ctr"/>
            <a:endParaRPr lang="en-US" sz="20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actitud</a:t>
            </a:r>
            <a:r>
              <a:rPr lang="en-US" sz="2000" dirty="0" smtClean="0"/>
              <a:t>.  (Una </a:t>
            </a:r>
            <a:r>
              <a:rPr lang="en-US" sz="2000" dirty="0" err="1" smtClean="0"/>
              <a:t>indirecta</a:t>
            </a:r>
            <a:r>
              <a:rPr lang="en-US" sz="2000" dirty="0" smtClean="0"/>
              <a:t>:  </a:t>
            </a:r>
            <a:r>
              <a:rPr lang="en-US" sz="2000" dirty="0" err="1" smtClean="0"/>
              <a:t>inclusión</a:t>
            </a:r>
            <a:r>
              <a:rPr lang="en-US" sz="2000" dirty="0"/>
              <a:t>)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voz</a:t>
            </a:r>
            <a:r>
              <a:rPr lang="en-US" sz="2000" dirty="0" smtClean="0"/>
              <a:t> y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intonación</a:t>
            </a:r>
            <a:r>
              <a:rPr lang="en-US" sz="2000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19800" y="914400"/>
            <a:ext cx="2895600" cy="4772051"/>
            <a:chOff x="6019800" y="914400"/>
            <a:chExt cx="2895600" cy="4772051"/>
          </a:xfrm>
        </p:grpSpPr>
        <p:sp>
          <p:nvSpPr>
            <p:cNvPr id="5" name="Rectangle 4"/>
            <p:cNvSpPr/>
            <p:nvPr/>
          </p:nvSpPr>
          <p:spPr>
            <a:xfrm>
              <a:off x="6019800" y="3124200"/>
              <a:ext cx="289560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/>
                <a:t>Julian </a:t>
              </a:r>
              <a:r>
                <a:rPr lang="en-US" sz="2000" b="1" dirty="0" smtClean="0"/>
                <a:t>Treasure</a:t>
              </a:r>
            </a:p>
            <a:p>
              <a:r>
                <a:rPr lang="es-ES" sz="2000" dirty="0" smtClean="0"/>
                <a:t>- especialista y consultor sobre el efecto del sonido sobre el ser humano</a:t>
              </a:r>
              <a:endParaRPr lang="en-US" dirty="0"/>
            </a:p>
          </p:txBody>
        </p:sp>
        <p:pic>
          <p:nvPicPr>
            <p:cNvPr id="5122" name="Picture 2">
              <a:hlinkClick r:id="rId2" action="ppaction://hlinkfile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1986" y="5410200"/>
              <a:ext cx="605122" cy="2762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" name="Picture 2" descr="https://pi.tedcdn.com/r/pe.tedcdn.com/images/ted/d830f7f49d3cb549bc3011f18f2cfb0a7b99c0d7_240x180.jpg?cb=20160511&amp;quality=63&amp;u=&amp;w=5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1547" y="914400"/>
              <a:ext cx="2286000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773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751114"/>
            <a:ext cx="7088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¿Con </a:t>
            </a:r>
            <a:r>
              <a:rPr lang="en-US" sz="3200" b="1" dirty="0" err="1" smtClean="0"/>
              <a:t>qué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frecuencia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preparas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informes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actualmente</a:t>
            </a:r>
            <a:r>
              <a:rPr lang="en-US" sz="3200" b="1" dirty="0" smtClean="0"/>
              <a:t>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2428" y="2133600"/>
            <a:ext cx="7086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Informes</a:t>
            </a:r>
            <a:r>
              <a:rPr lang="en-US" sz="2400" dirty="0" smtClean="0"/>
              <a:t> </a:t>
            </a:r>
            <a:r>
              <a:rPr lang="en-US" sz="2400" dirty="0" err="1" smtClean="0"/>
              <a:t>escritos</a:t>
            </a:r>
            <a:r>
              <a:rPr lang="en-US" sz="2400" dirty="0" smtClean="0"/>
              <a:t>?  ¿</a:t>
            </a:r>
            <a:r>
              <a:rPr lang="en-US" sz="2400" dirty="0" err="1" smtClean="0"/>
              <a:t>Orales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Cúan</a:t>
            </a:r>
            <a:r>
              <a:rPr lang="en-US" sz="2400" dirty="0" smtClean="0"/>
              <a:t> largos son?  ¿</a:t>
            </a:r>
            <a:r>
              <a:rPr lang="en-US" sz="2400" dirty="0" err="1" smtClean="0"/>
              <a:t>Cúantas</a:t>
            </a:r>
            <a:r>
              <a:rPr lang="en-US" sz="2400" dirty="0" smtClean="0"/>
              <a:t> </a:t>
            </a:r>
            <a:r>
              <a:rPr lang="en-US" sz="2400" dirty="0" err="1" smtClean="0"/>
              <a:t>páginas</a:t>
            </a:r>
            <a:r>
              <a:rPr lang="en-US" sz="2400" dirty="0" smtClean="0"/>
              <a:t> o </a:t>
            </a:r>
            <a:r>
              <a:rPr lang="en-US" sz="2400" dirty="0" err="1" smtClean="0"/>
              <a:t>minutos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Quiénes</a:t>
            </a:r>
            <a:r>
              <a:rPr lang="en-US" sz="2400" dirty="0" smtClean="0"/>
              <a:t> son </a:t>
            </a:r>
            <a:r>
              <a:rPr lang="en-US" sz="2400" dirty="0" err="1" smtClean="0"/>
              <a:t>tus</a:t>
            </a:r>
            <a:r>
              <a:rPr lang="en-US" sz="2400" dirty="0" smtClean="0"/>
              <a:t> “</a:t>
            </a:r>
            <a:r>
              <a:rPr lang="en-US" sz="2400" dirty="0" err="1" smtClean="0"/>
              <a:t>clientes</a:t>
            </a:r>
            <a:r>
              <a:rPr lang="en-US" sz="2400" dirty="0" smtClean="0"/>
              <a:t>”?  ¿</a:t>
            </a:r>
            <a:r>
              <a:rPr lang="en-US" sz="2400" dirty="0" err="1" smtClean="0"/>
              <a:t>Cúantos</a:t>
            </a:r>
            <a:r>
              <a:rPr lang="en-US" sz="2400" dirty="0" smtClean="0"/>
              <a:t> a la </a:t>
            </a:r>
            <a:r>
              <a:rPr lang="en-US" sz="2400" dirty="0" err="1" smtClean="0"/>
              <a:t>vez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Otros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 </a:t>
            </a:r>
            <a:r>
              <a:rPr lang="en-US" sz="2400" dirty="0" err="1" smtClean="0"/>
              <a:t>también</a:t>
            </a:r>
            <a:r>
              <a:rPr lang="en-US" sz="2400" dirty="0" smtClean="0"/>
              <a:t> </a:t>
            </a:r>
            <a:r>
              <a:rPr lang="en-US" sz="2400" dirty="0" err="1" smtClean="0"/>
              <a:t>presentan</a:t>
            </a:r>
            <a:r>
              <a:rPr lang="en-US" sz="2400" dirty="0" smtClean="0"/>
              <a:t>?  ¿</a:t>
            </a:r>
            <a:r>
              <a:rPr lang="en-US" sz="2400" dirty="0" err="1" smtClean="0"/>
              <a:t>Supervisores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Hacen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“</a:t>
            </a:r>
            <a:r>
              <a:rPr lang="en-US" sz="2400" dirty="0" err="1" smtClean="0"/>
              <a:t>clientes</a:t>
            </a:r>
            <a:r>
              <a:rPr lang="en-US" sz="2400" dirty="0" smtClean="0"/>
              <a:t>” </a:t>
            </a:r>
            <a:r>
              <a:rPr lang="en-US" sz="2400" dirty="0" err="1" smtClean="0"/>
              <a:t>muchas</a:t>
            </a:r>
            <a:r>
              <a:rPr lang="en-US" sz="2400" dirty="0" smtClean="0"/>
              <a:t> </a:t>
            </a:r>
            <a:r>
              <a:rPr lang="en-US" sz="2400" dirty="0" err="1" smtClean="0"/>
              <a:t>preguntas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problemas</a:t>
            </a:r>
            <a:r>
              <a:rPr lang="en-US" sz="2400" dirty="0" smtClean="0"/>
              <a:t>/</a:t>
            </a:r>
            <a:r>
              <a:rPr lang="en-US" sz="2400" dirty="0" err="1" smtClean="0"/>
              <a:t>desafíos</a:t>
            </a:r>
            <a:r>
              <a:rPr lang="en-US" sz="2400" dirty="0" smtClean="0"/>
              <a:t> </a:t>
            </a:r>
            <a:r>
              <a:rPr lang="en-US" sz="2400" dirty="0" err="1" smtClean="0"/>
              <a:t>encuentras</a:t>
            </a:r>
            <a:r>
              <a:rPr lang="en-US" sz="2400" dirty="0" smtClean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5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751114"/>
            <a:ext cx="7088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Nuestras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Metas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Aquí</a:t>
            </a:r>
            <a:r>
              <a:rPr lang="en-US" sz="3200" b="1" dirty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6443" y="1905000"/>
            <a:ext cx="70866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Seguir</a:t>
            </a:r>
            <a:r>
              <a:rPr lang="en-US" sz="2400" dirty="0" smtClean="0"/>
              <a:t> </a:t>
            </a:r>
            <a:r>
              <a:rPr lang="en-US" sz="2400" dirty="0" err="1" smtClean="0"/>
              <a:t>desarrollando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ya</a:t>
            </a:r>
            <a:r>
              <a:rPr lang="en-US" sz="2400" dirty="0" smtClean="0"/>
              <a:t> </a:t>
            </a:r>
            <a:r>
              <a:rPr lang="en-US" sz="2400" dirty="0" err="1" smtClean="0"/>
              <a:t>sabes</a:t>
            </a:r>
            <a:r>
              <a:rPr lang="en-US" sz="2400" dirty="0" smtClean="0"/>
              <a:t> y </a:t>
            </a:r>
            <a:r>
              <a:rPr lang="en-US" sz="2400" dirty="0" err="1" smtClean="0"/>
              <a:t>haces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actual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Examinar</a:t>
            </a:r>
            <a:r>
              <a:rPr lang="en-US" sz="2400" dirty="0" smtClean="0"/>
              <a:t> </a:t>
            </a:r>
            <a:r>
              <a:rPr lang="en-US" sz="2400" dirty="0" err="1" smtClean="0"/>
              <a:t>distintos</a:t>
            </a:r>
            <a:r>
              <a:rPr lang="en-US" sz="2400" dirty="0" smtClean="0"/>
              <a:t> </a:t>
            </a:r>
            <a:r>
              <a:rPr lang="en-US" sz="2400" dirty="0" err="1" smtClean="0"/>
              <a:t>estilos</a:t>
            </a:r>
            <a:r>
              <a:rPr lang="en-US" sz="2400" dirty="0" smtClean="0"/>
              <a:t> – 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propios</a:t>
            </a:r>
            <a:r>
              <a:rPr lang="en-US" sz="2400" dirty="0" smtClean="0"/>
              <a:t>, de la </a:t>
            </a:r>
            <a:r>
              <a:rPr lang="en-US" sz="2400" dirty="0" err="1" smtClean="0"/>
              <a:t>institución</a:t>
            </a:r>
            <a:r>
              <a:rPr lang="en-US" sz="2400" dirty="0" smtClean="0"/>
              <a:t>, y de </a:t>
            </a:r>
            <a:r>
              <a:rPr lang="en-US" sz="2400" dirty="0" err="1" smtClean="0"/>
              <a:t>los</a:t>
            </a:r>
            <a:r>
              <a:rPr lang="en-US" sz="2400" dirty="0" smtClean="0"/>
              <a:t> “</a:t>
            </a:r>
            <a:r>
              <a:rPr lang="en-US" sz="2400" dirty="0" err="1" smtClean="0"/>
              <a:t>clientes</a:t>
            </a:r>
            <a:r>
              <a:rPr lang="en-US" sz="2400" dirty="0" smtClean="0"/>
              <a:t>”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Examinar</a:t>
            </a:r>
            <a:r>
              <a:rPr lang="en-US" sz="2400" dirty="0" smtClean="0"/>
              <a:t> c</a:t>
            </a:r>
            <a:r>
              <a:rPr lang="es-ES" sz="2400" dirty="0" err="1" smtClean="0"/>
              <a:t>ómo</a:t>
            </a:r>
            <a:r>
              <a:rPr lang="es-ES" sz="2400" dirty="0" smtClean="0"/>
              <a:t> adaptar </a:t>
            </a:r>
            <a:r>
              <a:rPr lang="en-US" sz="2400" dirty="0" smtClean="0"/>
              <a:t>el </a:t>
            </a:r>
            <a:r>
              <a:rPr lang="en-US" sz="2400" dirty="0" err="1" smtClean="0"/>
              <a:t>producto</a:t>
            </a:r>
            <a:r>
              <a:rPr lang="en-US" sz="2400" dirty="0" smtClean="0"/>
              <a:t> a lo que 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“</a:t>
            </a:r>
            <a:r>
              <a:rPr lang="en-US" sz="2400" dirty="0" err="1" smtClean="0"/>
              <a:t>quiere</a:t>
            </a:r>
            <a:r>
              <a:rPr lang="en-US" sz="2400" dirty="0" smtClean="0"/>
              <a:t>” y </a:t>
            </a:r>
            <a:r>
              <a:rPr lang="en-US" sz="2400" dirty="0" err="1" smtClean="0"/>
              <a:t>necesita</a:t>
            </a:r>
            <a:endParaRPr lang="en-US" sz="24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Identificar</a:t>
            </a:r>
            <a:r>
              <a:rPr lang="en-US" sz="2400" dirty="0" smtClean="0"/>
              <a:t> </a:t>
            </a:r>
            <a:r>
              <a:rPr lang="en-US" sz="2400" dirty="0" err="1" smtClean="0"/>
              <a:t>maneras</a:t>
            </a:r>
            <a:r>
              <a:rPr lang="en-US" sz="2400" dirty="0" smtClean="0"/>
              <a:t> de </a:t>
            </a:r>
            <a:r>
              <a:rPr lang="en-US" sz="2400" dirty="0" err="1" smtClean="0"/>
              <a:t>mejorar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nuestras</a:t>
            </a:r>
            <a:r>
              <a:rPr lang="en-US" sz="2400" dirty="0" smtClean="0"/>
              <a:t> </a:t>
            </a:r>
            <a:r>
              <a:rPr lang="en-US" sz="2400" dirty="0" err="1" smtClean="0"/>
              <a:t>presentaciones</a:t>
            </a: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24786" y="762000"/>
            <a:ext cx="7772400" cy="1676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Cúales</a:t>
            </a:r>
            <a:r>
              <a:rPr lang="en-US" sz="2800" dirty="0" smtClean="0"/>
              <a:t> son </a:t>
            </a:r>
            <a:br>
              <a:rPr lang="en-US" sz="2800" dirty="0" smtClean="0"/>
            </a:br>
            <a:r>
              <a:rPr lang="en-US" sz="2800" dirty="0" smtClean="0"/>
              <a:t>las </a:t>
            </a:r>
            <a:r>
              <a:rPr lang="en-US" sz="2800" dirty="0" err="1" smtClean="0"/>
              <a:t>ventajas</a:t>
            </a:r>
            <a:r>
              <a:rPr lang="en-US" sz="2800" dirty="0" smtClean="0"/>
              <a:t> y </a:t>
            </a:r>
            <a:r>
              <a:rPr lang="en-US" sz="2800" dirty="0" err="1" smtClean="0"/>
              <a:t>desventajas</a:t>
            </a:r>
            <a:r>
              <a:rPr lang="en-US" sz="2800" dirty="0" smtClean="0"/>
              <a:t> de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informes</a:t>
            </a:r>
            <a:r>
              <a:rPr lang="en-US" sz="2800" dirty="0" smtClean="0"/>
              <a:t> </a:t>
            </a:r>
            <a:r>
              <a:rPr lang="en-US" sz="2800" dirty="0" err="1" smtClean="0"/>
              <a:t>escritos</a:t>
            </a:r>
            <a:r>
              <a:rPr lang="en-US" sz="2800" dirty="0" smtClean="0"/>
              <a:t> v. </a:t>
            </a:r>
            <a:r>
              <a:rPr lang="en-US" sz="2800" dirty="0" err="1" smtClean="0"/>
              <a:t>orales</a:t>
            </a:r>
            <a:r>
              <a:rPr lang="en-US" sz="2800" dirty="0" smtClean="0"/>
              <a:t>?</a:t>
            </a: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64008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de las dos </a:t>
            </a:r>
            <a:r>
              <a:rPr lang="en-US" sz="2400" dirty="0" err="1" smtClean="0"/>
              <a:t>formas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mejor</a:t>
            </a:r>
            <a:r>
              <a:rPr lang="en-US" sz="2400" dirty="0" smtClean="0"/>
              <a:t> para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990618"/>
              </p:ext>
            </p:extLst>
          </p:nvPr>
        </p:nvGraphicFramePr>
        <p:xfrm>
          <a:off x="914400" y="3429000"/>
          <a:ext cx="7162800" cy="297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14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Establecer el record?</a:t>
                      </a:r>
                      <a:endParaRPr lang="en-US" sz="2000" dirty="0"/>
                    </a:p>
                  </a:txBody>
                  <a:tcPr marB="18288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Aprovechar</a:t>
                      </a:r>
                      <a:r>
                        <a:rPr lang="es-ES" sz="2000" baseline="0" dirty="0" smtClean="0"/>
                        <a:t> tiempo mejor?</a:t>
                      </a:r>
                      <a:endParaRPr lang="en-US" sz="2000" dirty="0"/>
                    </a:p>
                  </a:txBody>
                  <a:tcPr marB="1828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Tener</a:t>
                      </a:r>
                      <a:r>
                        <a:rPr lang="es-ES" sz="2000" baseline="0" dirty="0" smtClean="0"/>
                        <a:t> contacto y entender el decisor?</a:t>
                      </a:r>
                      <a:endParaRPr lang="en-US" sz="2000" dirty="0"/>
                    </a:p>
                  </a:txBody>
                  <a:tcPr marB="1828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Mantener control sobre palabras y contexto?</a:t>
                      </a:r>
                      <a:endParaRPr lang="en-US" sz="2000" dirty="0"/>
                    </a:p>
                  </a:txBody>
                  <a:tcPr marB="1828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Profundizar</a:t>
                      </a:r>
                      <a:r>
                        <a:rPr lang="es-ES" sz="2000" baseline="0" dirty="0" smtClean="0"/>
                        <a:t> en ciertos aspectos?</a:t>
                      </a:r>
                      <a:endParaRPr lang="en-US" sz="2000" dirty="0"/>
                    </a:p>
                  </a:txBody>
                  <a:tcPr marB="18288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Garantizar la relevancia?</a:t>
                      </a:r>
                      <a:endParaRPr lang="en-US" sz="2000" dirty="0"/>
                    </a:p>
                  </a:txBody>
                  <a:tcPr marB="1828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Crear</a:t>
                      </a:r>
                      <a:r>
                        <a:rPr lang="es-ES" sz="2000" baseline="0" dirty="0" smtClean="0"/>
                        <a:t> intimidad y confianza?</a:t>
                      </a:r>
                      <a:endParaRPr lang="en-US" sz="2000" dirty="0"/>
                    </a:p>
                  </a:txBody>
                  <a:tcPr marB="18288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Aumentar la utilidad?</a:t>
                      </a:r>
                      <a:endParaRPr lang="en-US" sz="2000" dirty="0"/>
                    </a:p>
                  </a:txBody>
                  <a:tcPr marB="1828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Responder</a:t>
                      </a:r>
                      <a:r>
                        <a:rPr lang="es-ES" sz="2000" baseline="0" dirty="0" smtClean="0"/>
                        <a:t> a preguntas?</a:t>
                      </a:r>
                      <a:endParaRPr lang="en-US" sz="2000" dirty="0"/>
                    </a:p>
                  </a:txBody>
                  <a:tcPr marB="18288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Confirmar</a:t>
                      </a:r>
                      <a:r>
                        <a:rPr lang="es-ES" sz="2000" baseline="0" dirty="0" smtClean="0"/>
                        <a:t> que recibió mensaje?</a:t>
                      </a:r>
                      <a:endParaRPr lang="en-US" sz="2000" dirty="0"/>
                    </a:p>
                  </a:txBody>
                  <a:tcPr marB="1828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5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730</Words>
  <Application>Microsoft Office PowerPoint</Application>
  <PresentationFormat>On-screen Show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¿Cúales son  las ventajas y desventajas de  informes escritos v. orales?</vt:lpstr>
      <vt:lpstr>PowerPoint Presentation</vt:lpstr>
      <vt:lpstr>¿Cúales son las características de un buen informe oral?</vt:lpstr>
      <vt:lpstr>¿Por qué breve?</vt:lpstr>
      <vt:lpstr>La importancia de la brevedad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38</cp:revision>
  <dcterms:created xsi:type="dcterms:W3CDTF">2017-05-30T17:25:33Z</dcterms:created>
  <dcterms:modified xsi:type="dcterms:W3CDTF">2017-06-11T02:10:43Z</dcterms:modified>
</cp:coreProperties>
</file>