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DF1CE3-BE8C-48A1-A3D8-C711AF082BCA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117B28D4-D6D8-456D-B998-BF6BD6910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72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7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6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7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9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3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5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1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38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0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94496-1EB6-466F-98AC-F59AEA124009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B6A02-012F-4AE8-8CDA-DEF8864D3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643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47900" y="1752600"/>
            <a:ext cx="4800600" cy="923330"/>
          </a:xfrm>
        </p:spPr>
        <p:txBody>
          <a:bodyPr wrap="square">
            <a:spAutoFit/>
          </a:bodyPr>
          <a:lstStyle/>
          <a:p>
            <a:pPr algn="l"/>
            <a:r>
              <a:rPr lang="en-US" sz="5400" dirty="0" err="1" smtClean="0"/>
              <a:t>Otros</a:t>
            </a:r>
            <a:r>
              <a:rPr lang="en-US" sz="5400" dirty="0" smtClean="0"/>
              <a:t> </a:t>
            </a:r>
            <a:r>
              <a:rPr lang="en-US" sz="5400" dirty="0" err="1" smtClean="0"/>
              <a:t>asuntos</a:t>
            </a:r>
            <a:r>
              <a:rPr lang="en-US" sz="5400" dirty="0" smtClean="0"/>
              <a:t> …</a:t>
            </a:r>
            <a:endParaRPr lang="en-US" sz="5400" dirty="0"/>
          </a:p>
        </p:txBody>
      </p:sp>
      <p:sp>
        <p:nvSpPr>
          <p:cNvPr id="2" name="Rectangle 1"/>
          <p:cNvSpPr/>
          <p:nvPr/>
        </p:nvSpPr>
        <p:spPr>
          <a:xfrm>
            <a:off x="2209800" y="32766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dirty="0" smtClean="0"/>
              <a:t>La </a:t>
            </a:r>
            <a:r>
              <a:rPr lang="en-US" sz="2400" dirty="0" err="1" smtClean="0"/>
              <a:t>politización</a:t>
            </a:r>
            <a:endParaRPr lang="en-US" sz="2400" dirty="0" smtClean="0"/>
          </a:p>
          <a:p>
            <a:pPr algn="ctr">
              <a:spcAft>
                <a:spcPts val="1200"/>
              </a:spcAft>
            </a:pPr>
            <a:r>
              <a:rPr lang="en-US" sz="2400" dirty="0" err="1" smtClean="0"/>
              <a:t>Nuestro</a:t>
            </a:r>
            <a:r>
              <a:rPr lang="en-US" sz="2400" dirty="0" smtClean="0"/>
              <a:t> valor a</a:t>
            </a:r>
            <a:r>
              <a:rPr lang="es-ES" sz="2400" dirty="0" err="1" smtClean="0"/>
              <a:t>ñadido</a:t>
            </a:r>
            <a:endParaRPr lang="en-US" sz="2400" dirty="0" smtClean="0"/>
          </a:p>
          <a:p>
            <a:pPr algn="ctr">
              <a:spcAft>
                <a:spcPts val="1200"/>
              </a:spcAft>
            </a:pP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otros</a:t>
            </a:r>
            <a:r>
              <a:rPr lang="en-US" sz="2400" dirty="0" smtClean="0"/>
              <a:t> </a:t>
            </a:r>
            <a:r>
              <a:rPr lang="en-US" sz="2400" dirty="0" err="1" smtClean="0"/>
              <a:t>clientes</a:t>
            </a:r>
            <a:endParaRPr lang="en-US" sz="2400" dirty="0" smtClean="0"/>
          </a:p>
          <a:p>
            <a:pPr algn="ctr">
              <a:spcAft>
                <a:spcPts val="1200"/>
              </a:spcAft>
            </a:pPr>
            <a:r>
              <a:rPr lang="en-US" sz="2400" dirty="0" err="1" smtClean="0"/>
              <a:t>Manteniendo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moral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5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Politicización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752600" y="1676400"/>
            <a:ext cx="5029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, y 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nos</a:t>
            </a:r>
            <a:r>
              <a:rPr lang="en-US" sz="2400" dirty="0" smtClean="0"/>
              <a:t> </a:t>
            </a:r>
            <a:r>
              <a:rPr lang="en-US" sz="2400" dirty="0" err="1" smtClean="0"/>
              <a:t>daña</a:t>
            </a:r>
            <a:r>
              <a:rPr lang="en-US" sz="2400" dirty="0" smtClean="0"/>
              <a:t>?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y 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sucede</a:t>
            </a:r>
            <a:r>
              <a:rPr lang="en-US" sz="2400" dirty="0" smtClean="0"/>
              <a:t>?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formas</a:t>
            </a:r>
            <a:r>
              <a:rPr lang="en-US" sz="2400" dirty="0" smtClean="0"/>
              <a:t> </a:t>
            </a:r>
            <a:r>
              <a:rPr lang="en-US" sz="2400" dirty="0" err="1" smtClean="0"/>
              <a:t>toma</a:t>
            </a:r>
            <a:r>
              <a:rPr lang="en-US" sz="2400" dirty="0" smtClean="0"/>
              <a:t>? 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tiene</a:t>
            </a:r>
            <a:r>
              <a:rPr lang="en-US" sz="2400" dirty="0" smtClean="0"/>
              <a:t> que </a:t>
            </a:r>
            <a:r>
              <a:rPr lang="en-US" sz="2400" dirty="0" err="1" smtClean="0"/>
              <a:t>ver</a:t>
            </a:r>
            <a:r>
              <a:rPr lang="en-US" sz="2400" dirty="0" smtClean="0"/>
              <a:t> con </a:t>
            </a:r>
            <a:r>
              <a:rPr lang="en-US" sz="2400" i="1" dirty="0" smtClean="0"/>
              <a:t>feedback</a:t>
            </a:r>
            <a:r>
              <a:rPr lang="en-US" sz="2400" dirty="0" smtClean="0"/>
              <a:t> – las </a:t>
            </a:r>
            <a:r>
              <a:rPr lang="en-US" sz="2400" dirty="0" err="1" smtClean="0"/>
              <a:t>reacciones</a:t>
            </a:r>
            <a:r>
              <a:rPr lang="en-US" sz="2400" dirty="0" smtClean="0"/>
              <a:t> – del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nuestro</a:t>
            </a:r>
            <a:r>
              <a:rPr lang="en-US" sz="2400" dirty="0" smtClean="0"/>
              <a:t>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?</a:t>
            </a: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7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905000"/>
            <a:ext cx="6934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“</a:t>
            </a:r>
            <a:r>
              <a:rPr lang="en-US" sz="2400" dirty="0" err="1" smtClean="0"/>
              <a:t>politicización</a:t>
            </a:r>
            <a:r>
              <a:rPr lang="en-US" sz="2400" dirty="0" smtClean="0"/>
              <a:t> al </a:t>
            </a:r>
            <a:r>
              <a:rPr lang="en-US" sz="2400" dirty="0" err="1" smtClean="0"/>
              <a:t>revés</a:t>
            </a:r>
            <a:r>
              <a:rPr lang="en-US" sz="2400" dirty="0" smtClean="0"/>
              <a:t>”?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y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sucede</a:t>
            </a:r>
            <a:r>
              <a:rPr lang="en-US" sz="2400" dirty="0" smtClean="0"/>
              <a:t>?</a:t>
            </a: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Politicización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8997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95400"/>
            <a:ext cx="6934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la </a:t>
            </a:r>
            <a:r>
              <a:rPr lang="en-US" sz="2400" dirty="0" err="1" smtClean="0"/>
              <a:t>prevenimos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Emplear</a:t>
            </a:r>
            <a:r>
              <a:rPr lang="en-US" sz="2400" dirty="0" smtClean="0"/>
              <a:t> </a:t>
            </a:r>
            <a:r>
              <a:rPr lang="en-US" sz="2400" dirty="0" err="1" smtClean="0"/>
              <a:t>buen</a:t>
            </a:r>
            <a:r>
              <a:rPr lang="en-US" sz="2400" dirty="0" smtClean="0"/>
              <a:t> arte </a:t>
            </a:r>
            <a:r>
              <a:rPr lang="en-US" sz="2400" dirty="0" smtClean="0"/>
              <a:t>del </a:t>
            </a:r>
            <a:r>
              <a:rPr lang="en-US" sz="2400" dirty="0" err="1" smtClean="0"/>
              <a:t>oficio</a:t>
            </a:r>
            <a:r>
              <a:rPr lang="en-US" sz="2400" dirty="0" smtClean="0"/>
              <a:t> – con </a:t>
            </a:r>
            <a:r>
              <a:rPr lang="en-US" sz="2400" dirty="0" err="1" smtClean="0"/>
              <a:t>transparencia</a:t>
            </a:r>
            <a:endParaRPr lang="en-US" sz="2400" dirty="0" smtClean="0"/>
          </a:p>
          <a:p>
            <a:pPr marL="1657350" lvl="3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Ser</a:t>
            </a:r>
            <a:r>
              <a:rPr lang="en-US" sz="2400" dirty="0" smtClean="0"/>
              <a:t> </a:t>
            </a:r>
            <a:r>
              <a:rPr lang="en-US" sz="2400" dirty="0" err="1" smtClean="0"/>
              <a:t>honestos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endParaRPr lang="en-US" sz="2400" dirty="0" smtClean="0"/>
          </a:p>
          <a:p>
            <a:pPr marL="1657350" lvl="3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Poner</a:t>
            </a:r>
            <a:r>
              <a:rPr lang="en-US" sz="2400" dirty="0" smtClean="0"/>
              <a:t> al </a:t>
            </a:r>
            <a:r>
              <a:rPr lang="en-US" sz="2400" dirty="0" err="1" smtClean="0"/>
              <a:t>lado</a:t>
            </a:r>
            <a:r>
              <a:rPr lang="en-US" sz="2400" dirty="0" smtClean="0"/>
              <a:t> </a:t>
            </a:r>
            <a:r>
              <a:rPr lang="en-US" sz="2400" dirty="0" err="1" smtClean="0"/>
              <a:t>preferencias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institucionales</a:t>
            </a:r>
            <a:endParaRPr lang="en-US" sz="2400" dirty="0" smtClean="0"/>
          </a:p>
          <a:p>
            <a:pPr marL="1657350" lvl="3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Resistir</a:t>
            </a:r>
            <a:r>
              <a:rPr lang="en-US" sz="2400" dirty="0" smtClean="0"/>
              <a:t> </a:t>
            </a:r>
            <a:r>
              <a:rPr lang="en-US" sz="2400" dirty="0" err="1" smtClean="0"/>
              <a:t>tentación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acceso</a:t>
            </a:r>
            <a:endParaRPr lang="en-US" sz="2400" dirty="0" smtClean="0"/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Mantenernos</a:t>
            </a:r>
            <a:r>
              <a:rPr lang="en-US" sz="2400" dirty="0" smtClean="0"/>
              <a:t> al </a:t>
            </a:r>
            <a:r>
              <a:rPr lang="en-US" sz="2400" dirty="0" err="1" smtClean="0"/>
              <a:t>tanto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políticas</a:t>
            </a:r>
            <a:r>
              <a:rPr lang="en-US" sz="2400" dirty="0" smtClean="0"/>
              <a:t> y la </a:t>
            </a:r>
            <a:r>
              <a:rPr lang="en-US" sz="2400" dirty="0" err="1" smtClean="0"/>
              <a:t>política</a:t>
            </a:r>
            <a:endParaRPr lang="en-US" sz="2400" dirty="0" smtClean="0"/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Pensar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un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o </a:t>
            </a:r>
            <a:r>
              <a:rPr lang="en-US" sz="2400" dirty="0" err="1" smtClean="0"/>
              <a:t>político</a:t>
            </a:r>
            <a:endParaRPr lang="en-US" sz="2400" dirty="0" smtClean="0"/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Enfocarnos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“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 </a:t>
            </a:r>
            <a:r>
              <a:rPr lang="en-US" sz="2400" dirty="0" err="1" smtClean="0"/>
              <a:t>nacionales</a:t>
            </a:r>
            <a:r>
              <a:rPr lang="en-US" sz="2400" dirty="0" smtClean="0"/>
              <a:t>”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Respetar</a:t>
            </a:r>
            <a:r>
              <a:rPr lang="en-US" sz="2400" dirty="0" smtClean="0"/>
              <a:t> </a:t>
            </a:r>
            <a:r>
              <a:rPr lang="en-US" sz="2400" dirty="0" err="1" smtClean="0"/>
              <a:t>perspectivas</a:t>
            </a:r>
            <a:r>
              <a:rPr lang="en-US" sz="2400" dirty="0" smtClean="0"/>
              <a:t> </a:t>
            </a:r>
            <a:r>
              <a:rPr lang="en-US" sz="2400" dirty="0" err="1" smtClean="0"/>
              <a:t>ajenas</a:t>
            </a:r>
            <a:r>
              <a:rPr lang="en-US" sz="2400" dirty="0" smtClean="0"/>
              <a:t>; </a:t>
            </a:r>
            <a:r>
              <a:rPr lang="en-US" sz="2400" dirty="0" err="1" smtClean="0"/>
              <a:t>respetar</a:t>
            </a:r>
            <a:r>
              <a:rPr lang="en-US" sz="2400" dirty="0" smtClean="0"/>
              <a:t> </a:t>
            </a:r>
            <a:r>
              <a:rPr lang="en-US" sz="2400" dirty="0" err="1" smtClean="0"/>
              <a:t>procesos</a:t>
            </a:r>
            <a:r>
              <a:rPr lang="en-US" sz="2400" dirty="0" smtClean="0"/>
              <a:t> e </a:t>
            </a:r>
            <a:r>
              <a:rPr lang="en-US" sz="2400" dirty="0" err="1" smtClean="0"/>
              <a:t>instituciones</a:t>
            </a:r>
            <a:r>
              <a:rPr lang="en-US" sz="2400" dirty="0" smtClean="0"/>
              <a:t>; </a:t>
            </a:r>
            <a:r>
              <a:rPr lang="en-US" sz="2400" dirty="0" err="1" smtClean="0"/>
              <a:t>respetar</a:t>
            </a:r>
            <a:r>
              <a:rPr lang="en-US" sz="2400" dirty="0" smtClean="0"/>
              <a:t> la </a:t>
            </a:r>
            <a:r>
              <a:rPr lang="en-US" sz="2400" dirty="0" err="1" smtClean="0"/>
              <a:t>democracia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Politicización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466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Nuestro</a:t>
            </a:r>
            <a:r>
              <a:rPr lang="en-US" sz="3600" dirty="0" smtClean="0"/>
              <a:t> valor </a:t>
            </a:r>
            <a:r>
              <a:rPr lang="en-US" sz="3600" dirty="0" err="1" smtClean="0"/>
              <a:t>añadido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914400" y="1295400"/>
            <a:ext cx="6934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contribución</a:t>
            </a:r>
            <a:r>
              <a:rPr lang="en-US" sz="2400" dirty="0" smtClean="0"/>
              <a:t> especial?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¿La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</a:t>
            </a:r>
            <a:r>
              <a:rPr lang="en-US" sz="2400" dirty="0" err="1" smtClean="0"/>
              <a:t>secreta</a:t>
            </a:r>
            <a:r>
              <a:rPr lang="en-US" sz="2400" dirty="0" smtClean="0"/>
              <a:t>/</a:t>
            </a:r>
            <a:r>
              <a:rPr lang="en-US" sz="2400" dirty="0" err="1" smtClean="0"/>
              <a:t>clandestina</a:t>
            </a:r>
            <a:r>
              <a:rPr lang="en-US" sz="2400" dirty="0" smtClean="0"/>
              <a:t>?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pericia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¿Que </a:t>
            </a:r>
            <a:r>
              <a:rPr lang="en-US" sz="2400" dirty="0" err="1" smtClean="0"/>
              <a:t>nuestro</a:t>
            </a:r>
            <a:r>
              <a:rPr lang="en-US" sz="2400" dirty="0" smtClean="0"/>
              <a:t> </a:t>
            </a:r>
            <a:r>
              <a:rPr lang="en-US" sz="2400" dirty="0" err="1" smtClean="0"/>
              <a:t>producto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oportuno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¿Que no </a:t>
            </a:r>
            <a:r>
              <a:rPr lang="en-US" sz="2400" dirty="0" err="1" smtClean="0"/>
              <a:t>tenemos</a:t>
            </a:r>
            <a:r>
              <a:rPr lang="en-US" sz="2400" dirty="0" smtClean="0"/>
              <a:t> agenda?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Nuestro</a:t>
            </a:r>
            <a:r>
              <a:rPr lang="en-US" sz="2400" dirty="0" smtClean="0"/>
              <a:t> arte </a:t>
            </a:r>
            <a:r>
              <a:rPr lang="en-US" sz="2400" dirty="0" smtClean="0"/>
              <a:t>del </a:t>
            </a:r>
            <a:r>
              <a:rPr lang="en-US" sz="2400" dirty="0" err="1" smtClean="0"/>
              <a:t>oficio</a:t>
            </a:r>
            <a:r>
              <a:rPr lang="en-US" sz="2400" dirty="0" smtClean="0"/>
              <a:t> </a:t>
            </a:r>
            <a:r>
              <a:rPr lang="en-US" sz="2400" dirty="0" err="1" smtClean="0"/>
              <a:t>rigoroso</a:t>
            </a:r>
            <a:r>
              <a:rPr lang="en-US" sz="2400" dirty="0"/>
              <a:t>?</a:t>
            </a:r>
            <a:endParaRPr lang="en-US" sz="2400" dirty="0" smtClean="0"/>
          </a:p>
          <a:p>
            <a:pPr algn="ctr">
              <a:spcAft>
                <a:spcPts val="1200"/>
              </a:spcAft>
            </a:pP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¿</a:t>
            </a:r>
            <a:r>
              <a:rPr lang="es-ES" sz="2400" dirty="0" smtClean="0"/>
              <a:t>Somos más que un medio interno para las noticias, en competencia con los medios masivos?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3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Nuestros</a:t>
            </a:r>
            <a:r>
              <a:rPr lang="en-US" sz="3600" dirty="0" smtClean="0"/>
              <a:t> (</a:t>
            </a:r>
            <a:r>
              <a:rPr lang="en-US" sz="3600" dirty="0" err="1" smtClean="0"/>
              <a:t>otros</a:t>
            </a:r>
            <a:r>
              <a:rPr lang="en-US" sz="3600" dirty="0" smtClean="0"/>
              <a:t>) </a:t>
            </a:r>
            <a:r>
              <a:rPr lang="en-US" sz="3600" dirty="0" err="1" smtClean="0"/>
              <a:t>clientes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914400" y="1600200"/>
            <a:ext cx="69342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Quién</a:t>
            </a:r>
            <a:r>
              <a:rPr lang="en-US" sz="2400" dirty="0" smtClean="0"/>
              <a:t> </a:t>
            </a:r>
            <a:r>
              <a:rPr lang="en-US" sz="2400" dirty="0" err="1" smtClean="0"/>
              <a:t>más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cliente</a:t>
            </a:r>
            <a:r>
              <a:rPr lang="en-US" sz="2400" dirty="0" smtClean="0"/>
              <a:t> </a:t>
            </a:r>
            <a:r>
              <a:rPr lang="en-US" sz="2400" dirty="0" err="1" smtClean="0"/>
              <a:t>nuestro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Sólo</a:t>
            </a:r>
            <a:r>
              <a:rPr lang="en-US" sz="2400" dirty="0" smtClean="0"/>
              <a:t> el </a:t>
            </a:r>
            <a:r>
              <a:rPr lang="en-US" sz="2400" dirty="0" err="1" smtClean="0"/>
              <a:t>ejecutivo</a:t>
            </a:r>
            <a:r>
              <a:rPr lang="en-US" sz="2400" dirty="0" smtClean="0"/>
              <a:t> (o </a:t>
            </a:r>
            <a:r>
              <a:rPr lang="en-US" sz="2400" dirty="0" err="1" smtClean="0"/>
              <a:t>presidencia</a:t>
            </a:r>
            <a:r>
              <a:rPr lang="en-US" sz="2400" dirty="0" smtClean="0"/>
              <a:t>)?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colegas</a:t>
            </a:r>
            <a:r>
              <a:rPr lang="en-US" sz="2400" dirty="0" smtClean="0"/>
              <a:t> </a:t>
            </a:r>
            <a:r>
              <a:rPr lang="en-US" sz="2400" dirty="0" err="1" smtClean="0"/>
              <a:t>operativos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Contactos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el sector </a:t>
            </a:r>
            <a:r>
              <a:rPr lang="en-US" sz="2400" dirty="0" err="1" smtClean="0"/>
              <a:t>privado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¿La </a:t>
            </a:r>
            <a:r>
              <a:rPr lang="en-US" sz="2400" dirty="0" err="1" smtClean="0"/>
              <a:t>prensa</a:t>
            </a:r>
            <a:r>
              <a:rPr lang="en-US" sz="2400" dirty="0" smtClean="0"/>
              <a:t>?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“El pueblo”?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2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Nuestra</a:t>
            </a:r>
            <a:r>
              <a:rPr lang="en-US" sz="3600" dirty="0" smtClean="0"/>
              <a:t> moral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1561352"/>
            <a:ext cx="6934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mantenemos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moral?</a:t>
            </a:r>
            <a:endParaRPr lang="en-US" sz="2400" dirty="0"/>
          </a:p>
          <a:p>
            <a:pPr lvl="1">
              <a:spcAft>
                <a:spcPts val="1200"/>
              </a:spcAft>
            </a:pP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interesante</a:t>
            </a:r>
            <a:r>
              <a:rPr lang="en-US" sz="2400" dirty="0" smtClean="0"/>
              <a:t> </a:t>
            </a:r>
            <a:r>
              <a:rPr lang="en-US" sz="2400" dirty="0" err="1" smtClean="0"/>
              <a:t>pero</a:t>
            </a:r>
            <a:r>
              <a:rPr lang="en-US" sz="2400" dirty="0" smtClean="0"/>
              <a:t> </a:t>
            </a:r>
            <a:r>
              <a:rPr lang="en-US" sz="2400" dirty="0" err="1" smtClean="0"/>
              <a:t>muchas</a:t>
            </a:r>
            <a:r>
              <a:rPr lang="en-US" sz="2400" dirty="0" smtClean="0"/>
              <a:t> </a:t>
            </a:r>
            <a:r>
              <a:rPr lang="en-US" sz="2400" dirty="0" err="1" smtClean="0"/>
              <a:t>veces</a:t>
            </a:r>
            <a:r>
              <a:rPr lang="en-US" sz="2400" dirty="0" smtClean="0"/>
              <a:t> </a:t>
            </a:r>
            <a:r>
              <a:rPr lang="en-US" sz="2400" dirty="0" err="1" smtClean="0"/>
              <a:t>difícil</a:t>
            </a:r>
            <a:r>
              <a:rPr lang="en-US" sz="2400" dirty="0" smtClean="0"/>
              <a:t>  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No </a:t>
            </a:r>
            <a:r>
              <a:rPr lang="en-US" sz="2400" dirty="0" err="1" smtClean="0"/>
              <a:t>recibimos</a:t>
            </a:r>
            <a:r>
              <a:rPr lang="en-US" sz="2400" dirty="0" smtClean="0"/>
              <a:t> la </a:t>
            </a:r>
            <a:r>
              <a:rPr lang="en-US" sz="2400" dirty="0" err="1" smtClean="0"/>
              <a:t>misma</a:t>
            </a:r>
            <a:r>
              <a:rPr lang="en-US" sz="2400" dirty="0" smtClean="0"/>
              <a:t> </a:t>
            </a:r>
            <a:r>
              <a:rPr lang="en-US" sz="2400" dirty="0" err="1" smtClean="0"/>
              <a:t>retroalimentación</a:t>
            </a:r>
            <a:r>
              <a:rPr lang="en-US" sz="2400" dirty="0" smtClean="0"/>
              <a:t> para el ego que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operativos</a:t>
            </a:r>
            <a:r>
              <a:rPr lang="en-US" sz="2400" dirty="0" smtClean="0"/>
              <a:t> y </a:t>
            </a:r>
            <a:r>
              <a:rPr lang="en-US" sz="2400" dirty="0" err="1" smtClean="0"/>
              <a:t>decisores</a:t>
            </a:r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Así</a:t>
            </a:r>
            <a:r>
              <a:rPr lang="en-US" sz="2400" dirty="0" smtClean="0"/>
              <a:t> que …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nos</a:t>
            </a:r>
            <a:r>
              <a:rPr lang="en-US" sz="2400" dirty="0" smtClean="0"/>
              <a:t> </a:t>
            </a:r>
            <a:r>
              <a:rPr lang="en-US" sz="2400" dirty="0" err="1" smtClean="0"/>
              <a:t>motivamos</a:t>
            </a:r>
            <a:r>
              <a:rPr lang="en-US" sz="2400" dirty="0" smtClean="0"/>
              <a:t>?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recargamos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nuestras</a:t>
            </a:r>
            <a:r>
              <a:rPr lang="en-US" sz="2400" dirty="0" smtClean="0"/>
              <a:t> </a:t>
            </a:r>
            <a:r>
              <a:rPr lang="en-US" sz="2400" dirty="0" err="1" smtClean="0"/>
              <a:t>baterías</a:t>
            </a:r>
            <a:r>
              <a:rPr lang="en-US" sz="2400" dirty="0" smtClean="0"/>
              <a:t>?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sabemos</a:t>
            </a:r>
            <a:r>
              <a:rPr lang="en-US" sz="2400" dirty="0" smtClean="0"/>
              <a:t> el valor de lo que </a:t>
            </a:r>
            <a:r>
              <a:rPr lang="en-US" sz="2400" dirty="0" err="1" smtClean="0"/>
              <a:t>hacemos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0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2555"/>
            <a:ext cx="8229600" cy="646331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err="1" smtClean="0"/>
              <a:t>Respuesta</a:t>
            </a:r>
            <a:r>
              <a:rPr lang="en-US" sz="3600" dirty="0" smtClean="0"/>
              <a:t> </a:t>
            </a:r>
            <a:r>
              <a:rPr lang="en-US" sz="3600" dirty="0" err="1" smtClean="0"/>
              <a:t>corta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1561352"/>
            <a:ext cx="69342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ES" sz="2800" dirty="0" smtClean="0"/>
              <a:t>Satisfacción y orgullo 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400" dirty="0" smtClean="0"/>
              <a:t>sabiendo </a:t>
            </a:r>
            <a:r>
              <a:rPr lang="es-ES" sz="2400" dirty="0" smtClean="0"/>
              <a:t>que nuestra contribución es esencial, honesto (con buen </a:t>
            </a:r>
            <a:r>
              <a:rPr lang="es-ES" sz="2400" smtClean="0"/>
              <a:t>arte </a:t>
            </a:r>
            <a:r>
              <a:rPr lang="es-ES" sz="2400" smtClean="0"/>
              <a:t>del </a:t>
            </a:r>
            <a:r>
              <a:rPr lang="es-ES" sz="2400" dirty="0" smtClean="0"/>
              <a:t>oficio), y estratégico.</a:t>
            </a:r>
          </a:p>
          <a:p>
            <a:pPr>
              <a:spcAft>
                <a:spcPts val="1200"/>
              </a:spcAft>
            </a:pPr>
            <a:endParaRPr lang="es-ES" sz="2400" dirty="0" smtClean="0"/>
          </a:p>
          <a:p>
            <a:pPr>
              <a:spcAft>
                <a:spcPts val="1200"/>
              </a:spcAft>
            </a:pPr>
            <a:r>
              <a:rPr lang="es-ES" sz="2400" dirty="0" smtClean="0"/>
              <a:t>Y sabiendo que …</a:t>
            </a:r>
          </a:p>
          <a:p>
            <a:pPr algn="ctr">
              <a:spcAft>
                <a:spcPts val="1200"/>
              </a:spcAft>
            </a:pPr>
            <a:r>
              <a:rPr lang="es-ES" sz="2400" dirty="0" smtClean="0"/>
              <a:t>Somos parte </a:t>
            </a:r>
            <a:r>
              <a:rPr lang="es-ES" sz="2400" dirty="0" smtClean="0"/>
              <a:t>estratégica </a:t>
            </a:r>
            <a:r>
              <a:rPr lang="es-ES" sz="2400" dirty="0" smtClean="0"/>
              <a:t>del “cerebro” de la organización – guiándola con hechos y </a:t>
            </a:r>
            <a:r>
              <a:rPr lang="es-ES" sz="2400" dirty="0" smtClean="0"/>
              <a:t>análisis </a:t>
            </a:r>
            <a:br>
              <a:rPr lang="es-ES" sz="2400" dirty="0" smtClean="0"/>
            </a:br>
            <a:r>
              <a:rPr lang="es-ES" sz="2400" dirty="0" smtClean="0"/>
              <a:t>(y sin agenda).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8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250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Otros asuntos …</vt:lpstr>
      <vt:lpstr>Politicización</vt:lpstr>
      <vt:lpstr>Politicización</vt:lpstr>
      <vt:lpstr>Politicización</vt:lpstr>
      <vt:lpstr>Nuestro valor añadido</vt:lpstr>
      <vt:lpstr>Nuestros (otros) clientes</vt:lpstr>
      <vt:lpstr>Nuestra moral</vt:lpstr>
      <vt:lpstr>Respuesta corta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16</cp:revision>
  <cp:lastPrinted>2017-06-11T01:27:14Z</cp:lastPrinted>
  <dcterms:created xsi:type="dcterms:W3CDTF">2017-05-30T17:22:39Z</dcterms:created>
  <dcterms:modified xsi:type="dcterms:W3CDTF">2017-06-11T01:27:16Z</dcterms:modified>
</cp:coreProperties>
</file>