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handoutMasterIdLst>
    <p:handoutMasterId r:id="rId93"/>
  </p:handoutMasterIdLst>
  <p:sldIdLst>
    <p:sldId id="878" r:id="rId2"/>
    <p:sldId id="342" r:id="rId3"/>
    <p:sldId id="650" r:id="rId4"/>
    <p:sldId id="1656" r:id="rId5"/>
    <p:sldId id="271" r:id="rId6"/>
    <p:sldId id="1543" r:id="rId7"/>
    <p:sldId id="1539" r:id="rId8"/>
    <p:sldId id="1520" r:id="rId9"/>
    <p:sldId id="1544" r:id="rId10"/>
    <p:sldId id="1521" r:id="rId11"/>
    <p:sldId id="1545" r:id="rId12"/>
    <p:sldId id="1546" r:id="rId13"/>
    <p:sldId id="1419" r:id="rId14"/>
    <p:sldId id="273" r:id="rId15"/>
    <p:sldId id="301" r:id="rId16"/>
    <p:sldId id="910" r:id="rId17"/>
    <p:sldId id="765" r:id="rId18"/>
    <p:sldId id="886" r:id="rId19"/>
    <p:sldId id="1662" r:id="rId20"/>
    <p:sldId id="1524" r:id="rId21"/>
    <p:sldId id="1663" r:id="rId22"/>
    <p:sldId id="312" r:id="rId23"/>
    <p:sldId id="804" r:id="rId24"/>
    <p:sldId id="803" r:id="rId25"/>
    <p:sldId id="306" r:id="rId26"/>
    <p:sldId id="814" r:id="rId27"/>
    <p:sldId id="887" r:id="rId28"/>
    <p:sldId id="890" r:id="rId29"/>
    <p:sldId id="889" r:id="rId30"/>
    <p:sldId id="303" r:id="rId31"/>
    <p:sldId id="1664" r:id="rId32"/>
    <p:sldId id="888" r:id="rId33"/>
    <p:sldId id="913" r:id="rId34"/>
    <p:sldId id="891" r:id="rId35"/>
    <p:sldId id="894" r:id="rId36"/>
    <p:sldId id="798" r:id="rId37"/>
    <p:sldId id="892" r:id="rId38"/>
    <p:sldId id="857" r:id="rId39"/>
    <p:sldId id="813" r:id="rId40"/>
    <p:sldId id="893" r:id="rId41"/>
    <p:sldId id="816" r:id="rId42"/>
    <p:sldId id="807" r:id="rId43"/>
    <p:sldId id="914" r:id="rId44"/>
    <p:sldId id="1661" r:id="rId45"/>
    <p:sldId id="1660" r:id="rId46"/>
    <p:sldId id="915" r:id="rId47"/>
    <p:sldId id="257" r:id="rId48"/>
    <p:sldId id="817" r:id="rId49"/>
    <p:sldId id="819" r:id="rId50"/>
    <p:sldId id="1548" r:id="rId51"/>
    <p:sldId id="875" r:id="rId52"/>
    <p:sldId id="820" r:id="rId53"/>
    <p:sldId id="821" r:id="rId54"/>
    <p:sldId id="822" r:id="rId55"/>
    <p:sldId id="823" r:id="rId56"/>
    <p:sldId id="860" r:id="rId57"/>
    <p:sldId id="895" r:id="rId58"/>
    <p:sldId id="761" r:id="rId59"/>
    <p:sldId id="827" r:id="rId60"/>
    <p:sldId id="828" r:id="rId61"/>
    <p:sldId id="1589" r:id="rId62"/>
    <p:sldId id="1549" r:id="rId63"/>
    <p:sldId id="863" r:id="rId64"/>
    <p:sldId id="896" r:id="rId65"/>
    <p:sldId id="876" r:id="rId66"/>
    <p:sldId id="897" r:id="rId67"/>
    <p:sldId id="874" r:id="rId68"/>
    <p:sldId id="1550" r:id="rId69"/>
    <p:sldId id="1576" r:id="rId70"/>
    <p:sldId id="1579" r:id="rId71"/>
    <p:sldId id="1580" r:id="rId72"/>
    <p:sldId id="1449" r:id="rId73"/>
    <p:sldId id="1558" r:id="rId74"/>
    <p:sldId id="442" r:id="rId75"/>
    <p:sldId id="446" r:id="rId76"/>
    <p:sldId id="1659" r:id="rId77"/>
    <p:sldId id="1368" r:id="rId78"/>
    <p:sldId id="450" r:id="rId79"/>
    <p:sldId id="449" r:id="rId80"/>
    <p:sldId id="452" r:id="rId81"/>
    <p:sldId id="451" r:id="rId82"/>
    <p:sldId id="429" r:id="rId83"/>
    <p:sldId id="1649" r:id="rId84"/>
    <p:sldId id="1650" r:id="rId85"/>
    <p:sldId id="1582" r:id="rId86"/>
    <p:sldId id="1562" r:id="rId87"/>
    <p:sldId id="1591" r:id="rId88"/>
    <p:sldId id="873" r:id="rId89"/>
    <p:sldId id="833" r:id="rId90"/>
    <p:sldId id="1648" r:id="rId91"/>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85BEC8-F145-40D9-9193-8992D991B6F1}">
          <p14:sldIdLst>
            <p14:sldId id="878"/>
            <p14:sldId id="342"/>
            <p14:sldId id="650"/>
            <p14:sldId id="1656"/>
            <p14:sldId id="271"/>
            <p14:sldId id="1543"/>
            <p14:sldId id="1539"/>
            <p14:sldId id="1520"/>
            <p14:sldId id="1544"/>
            <p14:sldId id="1521"/>
            <p14:sldId id="1545"/>
            <p14:sldId id="1546"/>
            <p14:sldId id="1419"/>
            <p14:sldId id="273"/>
            <p14:sldId id="301"/>
            <p14:sldId id="910"/>
            <p14:sldId id="765"/>
            <p14:sldId id="886"/>
            <p14:sldId id="1662"/>
            <p14:sldId id="1524"/>
            <p14:sldId id="1663"/>
            <p14:sldId id="312"/>
            <p14:sldId id="804"/>
            <p14:sldId id="803"/>
            <p14:sldId id="306"/>
            <p14:sldId id="814"/>
            <p14:sldId id="887"/>
            <p14:sldId id="890"/>
            <p14:sldId id="889"/>
          </p14:sldIdLst>
        </p14:section>
        <p14:section name="Briefing Rounds" id="{5C464851-5C38-4C88-99F7-3D27A4E7AB95}">
          <p14:sldIdLst>
            <p14:sldId id="303"/>
            <p14:sldId id="1664"/>
            <p14:sldId id="888"/>
            <p14:sldId id="913"/>
            <p14:sldId id="891"/>
            <p14:sldId id="894"/>
            <p14:sldId id="798"/>
            <p14:sldId id="892"/>
            <p14:sldId id="857"/>
            <p14:sldId id="813"/>
            <p14:sldId id="893"/>
          </p14:sldIdLst>
        </p14:section>
        <p14:section name="Discussion" id="{86C32266-671D-4927-8B95-692AC95D7DED}">
          <p14:sldIdLst>
            <p14:sldId id="816"/>
          </p14:sldIdLst>
        </p14:section>
        <p14:section name="Break" id="{5518A0B4-56D0-4EF0-807B-94C883A50808}">
          <p14:sldIdLst>
            <p14:sldId id="807"/>
          </p14:sldIdLst>
        </p14:section>
        <p14:section name="Class-level briefings" id="{98A59B86-2D16-48D2-AEBA-93BD76959EF6}">
          <p14:sldIdLst>
            <p14:sldId id="914"/>
            <p14:sldId id="1661"/>
            <p14:sldId id="1660"/>
            <p14:sldId id="915"/>
          </p14:sldIdLst>
        </p14:section>
        <p14:section name="Elevator briefings" id="{92EF8502-4384-464D-8D3C-8FF764056398}">
          <p14:sldIdLst>
            <p14:sldId id="257"/>
            <p14:sldId id="817"/>
          </p14:sldIdLst>
        </p14:section>
        <p14:section name="Prepare for written" id="{77050267-D497-487A-B3B8-F1958212AF76}">
          <p14:sldIdLst>
            <p14:sldId id="819"/>
            <p14:sldId id="1548"/>
            <p14:sldId id="875"/>
            <p14:sldId id="820"/>
            <p14:sldId id="821"/>
          </p14:sldIdLst>
        </p14:section>
        <p14:section name="Exercise" id="{16167BCD-BA88-498C-BF19-70C05798D335}">
          <p14:sldIdLst>
            <p14:sldId id="822"/>
            <p14:sldId id="823"/>
            <p14:sldId id="860"/>
            <p14:sldId id="895"/>
          </p14:sldIdLst>
        </p14:section>
        <p14:section name="Break" id="{3FDD30A8-8D9D-4CAA-8D46-C265A4F5F3BA}">
          <p14:sldIdLst>
            <p14:sldId id="761"/>
          </p14:sldIdLst>
        </p14:section>
        <p14:section name="Revision by other pareja" id="{E4D876C9-25F9-480C-8303-A6BC86FB098F}">
          <p14:sldIdLst>
            <p14:sldId id="827"/>
            <p14:sldId id="828"/>
            <p14:sldId id="1589"/>
            <p14:sldId id="1549"/>
            <p14:sldId id="863"/>
            <p14:sldId id="896"/>
            <p14:sldId id="876"/>
            <p14:sldId id="897"/>
            <p14:sldId id="874"/>
            <p14:sldId id="1550"/>
            <p14:sldId id="1576"/>
            <p14:sldId id="1579"/>
            <p14:sldId id="1580"/>
            <p14:sldId id="1449"/>
            <p14:sldId id="1558"/>
          </p14:sldIdLst>
        </p14:section>
        <p14:section name="CLOSING" id="{EA09E058-14B1-415A-B93C-0A12722E82CA}">
          <p14:sldIdLst>
            <p14:sldId id="442"/>
            <p14:sldId id="446"/>
            <p14:sldId id="1659"/>
            <p14:sldId id="1368"/>
            <p14:sldId id="450"/>
            <p14:sldId id="449"/>
            <p14:sldId id="452"/>
            <p14:sldId id="451"/>
            <p14:sldId id="429"/>
          </p14:sldIdLst>
        </p14:section>
        <p14:section name="Closing" id="{333C7D20-4FF8-42F6-B6D3-F03F7237029D}">
          <p14:sldIdLst>
            <p14:sldId id="1649"/>
            <p14:sldId id="1650"/>
            <p14:sldId id="1582"/>
            <p14:sldId id="1562"/>
            <p14:sldId id="1591"/>
            <p14:sldId id="873"/>
            <p14:sldId id="833"/>
            <p14:sldId id="16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B4F8"/>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09354-65AF-44FF-B33D-B3A2BD77AB0B}" v="1" dt="2025-05-02T17:35:09.1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4"/>
  </p:normalViewPr>
  <p:slideViewPr>
    <p:cSldViewPr>
      <p:cViewPr varScale="1">
        <p:scale>
          <a:sx n="62" d="100"/>
          <a:sy n="62" d="100"/>
        </p:scale>
        <p:origin x="1398" y="261"/>
      </p:cViewPr>
      <p:guideLst>
        <p:guide orient="horz" pos="2160"/>
        <p:guide pos="2880"/>
      </p:guideLst>
    </p:cSldViewPr>
  </p:slideViewPr>
  <p:notesTextViewPr>
    <p:cViewPr>
      <p:scale>
        <a:sx n="1" d="1"/>
        <a:sy n="1" d="1"/>
      </p:scale>
      <p:origin x="0" y="0"/>
    </p:cViewPr>
  </p:notesTextViewPr>
  <p:sorterViewPr>
    <p:cViewPr varScale="1">
      <p:scale>
        <a:sx n="1" d="1"/>
        <a:sy n="1" d="1"/>
      </p:scale>
      <p:origin x="0" y="-340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lton A" userId="6ce49bf28c24c9be" providerId="LiveId" clId="{76209354-65AF-44FF-B33D-B3A2BD77AB0B}"/>
    <pc:docChg chg="addSld modSld">
      <pc:chgData name="Fulton A" userId="6ce49bf28c24c9be" providerId="LiveId" clId="{76209354-65AF-44FF-B33D-B3A2BD77AB0B}" dt="2025-05-02T17:35:09.133" v="0"/>
      <pc:docMkLst>
        <pc:docMk/>
      </pc:docMkLst>
      <pc:sldChg chg="add">
        <pc:chgData name="Fulton A" userId="6ce49bf28c24c9be" providerId="LiveId" clId="{76209354-65AF-44FF-B33D-B3A2BD77AB0B}" dt="2025-05-02T17:35:09.133" v="0"/>
        <pc:sldMkLst>
          <pc:docMk/>
          <pc:sldMk cId="916022135" sldId="342"/>
        </pc:sldMkLst>
      </pc:sldChg>
    </pc:docChg>
  </pc:docChgLst>
  <pc:docChgLst>
    <pc:chgData name="Fulton A" userId="6ce49bf28c24c9be" providerId="LiveId" clId="{E8221E59-C3D6-D248-B46F-FCB52684378F}"/>
    <pc:docChg chg="undo custSel addSld delSld modSld sldOrd delSection modSection">
      <pc:chgData name="Fulton A" userId="6ce49bf28c24c9be" providerId="LiveId" clId="{E8221E59-C3D6-D248-B46F-FCB52684378F}" dt="2023-09-15T20:44:07.690" v="345" actId="478"/>
      <pc:docMkLst>
        <pc:docMk/>
      </pc:docMkLst>
      <pc:sldChg chg="del">
        <pc:chgData name="Fulton A" userId="6ce49bf28c24c9be" providerId="LiveId" clId="{E8221E59-C3D6-D248-B46F-FCB52684378F}" dt="2023-08-24T11:09:21.337" v="293" actId="18676"/>
        <pc:sldMkLst>
          <pc:docMk/>
          <pc:sldMk cId="2333490454" sldId="277"/>
        </pc:sldMkLst>
      </pc:sldChg>
      <pc:sldChg chg="modSp mod modAnim">
        <pc:chgData name="Fulton A" userId="6ce49bf28c24c9be" providerId="LiveId" clId="{E8221E59-C3D6-D248-B46F-FCB52684378F}" dt="2023-09-15T20:34:41.488" v="319"/>
        <pc:sldMkLst>
          <pc:docMk/>
          <pc:sldMk cId="1728001431" sldId="301"/>
        </pc:sldMkLst>
      </pc:sldChg>
      <pc:sldChg chg="modSp">
        <pc:chgData name="Fulton A" userId="6ce49bf28c24c9be" providerId="LiveId" clId="{E8221E59-C3D6-D248-B46F-FCB52684378F}" dt="2023-08-23T18:20:12.020" v="39" actId="20577"/>
        <pc:sldMkLst>
          <pc:docMk/>
          <pc:sldMk cId="3601437494" sldId="303"/>
        </pc:sldMkLst>
      </pc:sldChg>
      <pc:sldChg chg="mod modShow">
        <pc:chgData name="Fulton A" userId="6ce49bf28c24c9be" providerId="LiveId" clId="{E8221E59-C3D6-D248-B46F-FCB52684378F}" dt="2023-09-15T20:37:53.444" v="323" actId="729"/>
        <pc:sldMkLst>
          <pc:docMk/>
          <pc:sldMk cId="3760470992" sldId="306"/>
        </pc:sldMkLst>
      </pc:sldChg>
      <pc:sldChg chg="ord">
        <pc:chgData name="Fulton A" userId="6ce49bf28c24c9be" providerId="LiveId" clId="{E8221E59-C3D6-D248-B46F-FCB52684378F}" dt="2023-09-15T20:38:07.443" v="325" actId="20578"/>
        <pc:sldMkLst>
          <pc:docMk/>
          <pc:sldMk cId="3502483733" sldId="312"/>
        </pc:sldMkLst>
      </pc:sldChg>
      <pc:sldChg chg="modSp mod">
        <pc:chgData name="Fulton A" userId="6ce49bf28c24c9be" providerId="LiveId" clId="{E8221E59-C3D6-D248-B46F-FCB52684378F}" dt="2023-08-24T11:01:06.828" v="264" actId="20577"/>
        <pc:sldMkLst>
          <pc:docMk/>
          <pc:sldMk cId="4040957622" sldId="442"/>
        </pc:sldMkLst>
      </pc:sldChg>
      <pc:sldChg chg="del">
        <pc:chgData name="Fulton A" userId="6ce49bf28c24c9be" providerId="LiveId" clId="{E8221E59-C3D6-D248-B46F-FCB52684378F}" dt="2023-08-24T11:04:07.402" v="266" actId="2696"/>
        <pc:sldMkLst>
          <pc:docMk/>
          <pc:sldMk cId="554502452" sldId="448"/>
        </pc:sldMkLst>
      </pc:sldChg>
      <pc:sldChg chg="modSp mod">
        <pc:chgData name="Fulton A" userId="6ce49bf28c24c9be" providerId="LiveId" clId="{E8221E59-C3D6-D248-B46F-FCB52684378F}" dt="2023-08-23T18:12:35.376" v="27" actId="1076"/>
        <pc:sldMkLst>
          <pc:docMk/>
          <pc:sldMk cId="1554186110" sldId="650"/>
        </pc:sldMkLst>
      </pc:sldChg>
      <pc:sldChg chg="mod modShow">
        <pc:chgData name="Fulton A" userId="6ce49bf28c24c9be" providerId="LiveId" clId="{E8221E59-C3D6-D248-B46F-FCB52684378F}" dt="2023-09-15T20:32:56.404" v="309" actId="729"/>
        <pc:sldMkLst>
          <pc:docMk/>
          <pc:sldMk cId="3083962247" sldId="765"/>
        </pc:sldMkLst>
      </pc:sldChg>
      <pc:sldChg chg="mod modShow">
        <pc:chgData name="Fulton A" userId="6ce49bf28c24c9be" providerId="LiveId" clId="{E8221E59-C3D6-D248-B46F-FCB52684378F}" dt="2023-09-15T20:38:39.328" v="326" actId="729"/>
        <pc:sldMkLst>
          <pc:docMk/>
          <pc:sldMk cId="2874231824" sldId="803"/>
        </pc:sldMkLst>
      </pc:sldChg>
      <pc:sldChg chg="modSp mod modShow">
        <pc:chgData name="Fulton A" userId="6ce49bf28c24c9be" providerId="LiveId" clId="{E8221E59-C3D6-D248-B46F-FCB52684378F}" dt="2023-09-15T20:38:39.328" v="326" actId="729"/>
        <pc:sldMkLst>
          <pc:docMk/>
          <pc:sldMk cId="692815143" sldId="804"/>
        </pc:sldMkLst>
      </pc:sldChg>
      <pc:sldChg chg="mod modShow">
        <pc:chgData name="Fulton A" userId="6ce49bf28c24c9be" providerId="LiveId" clId="{E8221E59-C3D6-D248-B46F-FCB52684378F}" dt="2023-08-23T18:39:42.191" v="163" actId="729"/>
        <pc:sldMkLst>
          <pc:docMk/>
          <pc:sldMk cId="3891532529" sldId="821"/>
        </pc:sldMkLst>
      </pc:sldChg>
      <pc:sldChg chg="mod modAnim modShow">
        <pc:chgData name="Fulton A" userId="6ce49bf28c24c9be" providerId="LiveId" clId="{E8221E59-C3D6-D248-B46F-FCB52684378F}" dt="2023-09-15T20:41:27.025" v="338" actId="729"/>
        <pc:sldMkLst>
          <pc:docMk/>
          <pc:sldMk cId="4093961641" sldId="828"/>
        </pc:sldMkLst>
      </pc:sldChg>
      <pc:sldChg chg="mod ord modShow">
        <pc:chgData name="Fulton A" userId="6ce49bf28c24c9be" providerId="LiveId" clId="{E8221E59-C3D6-D248-B46F-FCB52684378F}" dt="2023-08-24T11:09:09.644" v="292" actId="20578"/>
        <pc:sldMkLst>
          <pc:docMk/>
          <pc:sldMk cId="3149397524" sldId="833"/>
        </pc:sldMkLst>
      </pc:sldChg>
      <pc:sldChg chg="del">
        <pc:chgData name="Fulton A" userId="6ce49bf28c24c9be" providerId="LiveId" clId="{E8221E59-C3D6-D248-B46F-FCB52684378F}" dt="2023-08-24T11:09:21.337" v="293" actId="18676"/>
        <pc:sldMkLst>
          <pc:docMk/>
          <pc:sldMk cId="1900062544" sldId="847"/>
        </pc:sldMkLst>
      </pc:sldChg>
      <pc:sldChg chg="addSp delSp modSp mod">
        <pc:chgData name="Fulton A" userId="6ce49bf28c24c9be" providerId="LiveId" clId="{E8221E59-C3D6-D248-B46F-FCB52684378F}" dt="2023-08-17T09:48:42.905" v="1"/>
        <pc:sldMkLst>
          <pc:docMk/>
          <pc:sldMk cId="4291793082" sldId="878"/>
        </pc:sldMkLst>
      </pc:sldChg>
      <pc:sldChg chg="addSp delSp modSp">
        <pc:chgData name="Fulton A" userId="6ce49bf28c24c9be" providerId="LiveId" clId="{E8221E59-C3D6-D248-B46F-FCB52684378F}" dt="2023-09-15T11:22:51.517" v="305"/>
        <pc:sldMkLst>
          <pc:docMk/>
          <pc:sldMk cId="3542844885" sldId="889"/>
        </pc:sldMkLst>
      </pc:sldChg>
      <pc:sldChg chg="modAnim">
        <pc:chgData name="Fulton A" userId="6ce49bf28c24c9be" providerId="LiveId" clId="{E8221E59-C3D6-D248-B46F-FCB52684378F}" dt="2023-08-23T18:17:46.209" v="34"/>
        <pc:sldMkLst>
          <pc:docMk/>
          <pc:sldMk cId="242540150" sldId="910"/>
        </pc:sldMkLst>
      </pc:sldChg>
      <pc:sldChg chg="mod modShow">
        <pc:chgData name="Fulton A" userId="6ce49bf28c24c9be" providerId="LiveId" clId="{E8221E59-C3D6-D248-B46F-FCB52684378F}" dt="2023-08-23T18:37:59.090" v="119" actId="729"/>
        <pc:sldMkLst>
          <pc:docMk/>
          <pc:sldMk cId="3423275465" sldId="914"/>
        </pc:sldMkLst>
      </pc:sldChg>
      <pc:sldChg chg="modSp mod">
        <pc:chgData name="Fulton A" userId="6ce49bf28c24c9be" providerId="LiveId" clId="{E8221E59-C3D6-D248-B46F-FCB52684378F}" dt="2023-08-23T18:38:55.321" v="162" actId="20577"/>
        <pc:sldMkLst>
          <pc:docMk/>
          <pc:sldMk cId="894061239" sldId="915"/>
        </pc:sldMkLst>
      </pc:sldChg>
      <pc:sldChg chg="modSp mod">
        <pc:chgData name="Fulton A" userId="6ce49bf28c24c9be" providerId="LiveId" clId="{E8221E59-C3D6-D248-B46F-FCB52684378F}" dt="2023-09-04T15:06:56.899" v="303" actId="1076"/>
        <pc:sldMkLst>
          <pc:docMk/>
          <pc:sldMk cId="1273513923" sldId="1368"/>
        </pc:sldMkLst>
      </pc:sldChg>
      <pc:sldChg chg="delSp modSp mod ord delAnim">
        <pc:chgData name="Fulton A" userId="6ce49bf28c24c9be" providerId="LiveId" clId="{E8221E59-C3D6-D248-B46F-FCB52684378F}" dt="2023-09-15T20:44:07.690" v="345" actId="478"/>
        <pc:sldMkLst>
          <pc:docMk/>
          <pc:sldMk cId="3015586317" sldId="1449"/>
        </pc:sldMkLst>
      </pc:sldChg>
      <pc:sldChg chg="del">
        <pc:chgData name="Fulton A" userId="6ce49bf28c24c9be" providerId="LiveId" clId="{E8221E59-C3D6-D248-B46F-FCB52684378F}" dt="2023-08-23T18:14:52.950" v="33" actId="2696"/>
        <pc:sldMkLst>
          <pc:docMk/>
          <pc:sldMk cId="2429767989" sldId="1491"/>
        </pc:sldMkLst>
      </pc:sldChg>
      <pc:sldChg chg="add">
        <pc:chgData name="Fulton A" userId="6ce49bf28c24c9be" providerId="LiveId" clId="{E8221E59-C3D6-D248-B46F-FCB52684378F}" dt="2023-09-15T20:32:41.794" v="308"/>
        <pc:sldMkLst>
          <pc:docMk/>
          <pc:sldMk cId="3971993692" sldId="1524"/>
        </pc:sldMkLst>
      </pc:sldChg>
      <pc:sldChg chg="del">
        <pc:chgData name="Fulton A" userId="6ce49bf28c24c9be" providerId="LiveId" clId="{E8221E59-C3D6-D248-B46F-FCB52684378F}" dt="2023-08-24T11:06:16.698" v="268" actId="2696"/>
        <pc:sldMkLst>
          <pc:docMk/>
          <pc:sldMk cId="1305823445" sldId="1551"/>
        </pc:sldMkLst>
      </pc:sldChg>
      <pc:sldChg chg="del">
        <pc:chgData name="Fulton A" userId="6ce49bf28c24c9be" providerId="LiveId" clId="{E8221E59-C3D6-D248-B46F-FCB52684378F}" dt="2023-08-24T11:06:18.594" v="269" actId="2696"/>
        <pc:sldMkLst>
          <pc:docMk/>
          <pc:sldMk cId="682111289" sldId="1552"/>
        </pc:sldMkLst>
      </pc:sldChg>
      <pc:sldChg chg="del">
        <pc:chgData name="Fulton A" userId="6ce49bf28c24c9be" providerId="LiveId" clId="{E8221E59-C3D6-D248-B46F-FCB52684378F}" dt="2023-08-17T09:49:26.735" v="5" actId="2696"/>
        <pc:sldMkLst>
          <pc:docMk/>
          <pc:sldMk cId="2744681414" sldId="1553"/>
        </pc:sldMkLst>
      </pc:sldChg>
      <pc:sldChg chg="add">
        <pc:chgData name="Fulton A" userId="6ce49bf28c24c9be" providerId="LiveId" clId="{E8221E59-C3D6-D248-B46F-FCB52684378F}" dt="2023-09-15T20:43:45.050" v="339"/>
        <pc:sldMkLst>
          <pc:docMk/>
          <pc:sldMk cId="3633557586" sldId="1558"/>
        </pc:sldMkLst>
      </pc:sldChg>
      <pc:sldChg chg="modSp add mod">
        <pc:chgData name="Fulton A" userId="6ce49bf28c24c9be" providerId="LiveId" clId="{E8221E59-C3D6-D248-B46F-FCB52684378F}" dt="2023-08-24T11:08:04.989" v="289" actId="403"/>
        <pc:sldMkLst>
          <pc:docMk/>
          <pc:sldMk cId="1409219997" sldId="1562"/>
        </pc:sldMkLst>
      </pc:sldChg>
      <pc:sldChg chg="add del">
        <pc:chgData name="Fulton A" userId="6ce49bf28c24c9be" providerId="LiveId" clId="{E8221E59-C3D6-D248-B46F-FCB52684378F}" dt="2023-09-15T20:38:57.213" v="327" actId="2696"/>
        <pc:sldMkLst>
          <pc:docMk/>
          <pc:sldMk cId="662069521" sldId="1563"/>
        </pc:sldMkLst>
      </pc:sldChg>
      <pc:sldChg chg="delSp modSp mod delAnim modAnim">
        <pc:chgData name="Fulton A" userId="6ce49bf28c24c9be" providerId="LiveId" clId="{E8221E59-C3D6-D248-B46F-FCB52684378F}" dt="2023-09-04T15:04:14.876" v="302" actId="403"/>
        <pc:sldMkLst>
          <pc:docMk/>
          <pc:sldMk cId="1865446495" sldId="1589"/>
        </pc:sldMkLst>
      </pc:sldChg>
      <pc:sldChg chg="del">
        <pc:chgData name="Fulton A" userId="6ce49bf28c24c9be" providerId="LiveId" clId="{E8221E59-C3D6-D248-B46F-FCB52684378F}" dt="2023-08-24T11:09:21.337" v="293" actId="18676"/>
        <pc:sldMkLst>
          <pc:docMk/>
          <pc:sldMk cId="1143155375" sldId="1590"/>
        </pc:sldMkLst>
      </pc:sldChg>
      <pc:sldChg chg="del">
        <pc:chgData name="Fulton A" userId="6ce49bf28c24c9be" providerId="LiveId" clId="{E8221E59-C3D6-D248-B46F-FCB52684378F}" dt="2023-08-23T18:11:23.632" v="7" actId="2696"/>
        <pc:sldMkLst>
          <pc:docMk/>
          <pc:sldMk cId="887494290" sldId="1646"/>
        </pc:sldMkLst>
      </pc:sldChg>
      <pc:sldChg chg="del">
        <pc:chgData name="Fulton A" userId="6ce49bf28c24c9be" providerId="LiveId" clId="{E8221E59-C3D6-D248-B46F-FCB52684378F}" dt="2023-08-23T18:19:40.158" v="36" actId="2696"/>
        <pc:sldMkLst>
          <pc:docMk/>
          <pc:sldMk cId="3732016386" sldId="1647"/>
        </pc:sldMkLst>
      </pc:sldChg>
      <pc:sldChg chg="add">
        <pc:chgData name="Fulton A" userId="6ce49bf28c24c9be" providerId="LiveId" clId="{E8221E59-C3D6-D248-B46F-FCB52684378F}" dt="2023-08-17T09:49:24.155" v="4"/>
        <pc:sldMkLst>
          <pc:docMk/>
          <pc:sldMk cId="2509840189" sldId="1648"/>
        </pc:sldMkLst>
      </pc:sldChg>
      <pc:sldChg chg="add del">
        <pc:chgData name="Fulton A" userId="6ce49bf28c24c9be" providerId="LiveId" clId="{E8221E59-C3D6-D248-B46F-FCB52684378F}" dt="2023-08-17T09:49:00.481" v="3" actId="2696"/>
        <pc:sldMkLst>
          <pc:docMk/>
          <pc:sldMk cId="3915692888" sldId="1648"/>
        </pc:sldMkLst>
      </pc:sldChg>
      <pc:sldChg chg="add">
        <pc:chgData name="Fulton A" userId="6ce49bf28c24c9be" providerId="LiveId" clId="{E8221E59-C3D6-D248-B46F-FCB52684378F}" dt="2023-08-24T11:06:12.168" v="267"/>
        <pc:sldMkLst>
          <pc:docMk/>
          <pc:sldMk cId="2649951817" sldId="1649"/>
        </pc:sldMkLst>
      </pc:sldChg>
      <pc:sldChg chg="add">
        <pc:chgData name="Fulton A" userId="6ce49bf28c24c9be" providerId="LiveId" clId="{E8221E59-C3D6-D248-B46F-FCB52684378F}" dt="2023-08-24T11:06:12.168" v="267"/>
        <pc:sldMkLst>
          <pc:docMk/>
          <pc:sldMk cId="469864910" sldId="1650"/>
        </pc:sldMkLst>
      </pc:sldChg>
      <pc:sldChg chg="add">
        <pc:chgData name="Fulton A" userId="6ce49bf28c24c9be" providerId="LiveId" clId="{E8221E59-C3D6-D248-B46F-FCB52684378F}" dt="2023-08-23T18:11:17.455" v="6"/>
        <pc:sldMkLst>
          <pc:docMk/>
          <pc:sldMk cId="2264018523" sldId="1655"/>
        </pc:sldMkLst>
      </pc:sldChg>
      <pc:sldChg chg="addSp modSp add mod">
        <pc:chgData name="Fulton A" userId="6ce49bf28c24c9be" providerId="LiveId" clId="{E8221E59-C3D6-D248-B46F-FCB52684378F}" dt="2023-08-23T18:14:48.292" v="32"/>
        <pc:sldMkLst>
          <pc:docMk/>
          <pc:sldMk cId="4009355430" sldId="1656"/>
        </pc:sldMkLst>
      </pc:sldChg>
      <pc:sldChg chg="add del">
        <pc:chgData name="Fulton A" userId="6ce49bf28c24c9be" providerId="LiveId" clId="{E8221E59-C3D6-D248-B46F-FCB52684378F}" dt="2023-09-15T11:23:25.402" v="307" actId="2696"/>
        <pc:sldMkLst>
          <pc:docMk/>
          <pc:sldMk cId="4185169357" sldId="1657"/>
        </pc:sldMkLst>
      </pc:sldChg>
      <pc:sldChg chg="addSp delSp modSp add del mod delAnim modAnim modShow">
        <pc:chgData name="Fulton A" userId="6ce49bf28c24c9be" providerId="LiveId" clId="{E8221E59-C3D6-D248-B46F-FCB52684378F}" dt="2023-09-15T20:40:42.335" v="337" actId="2696"/>
        <pc:sldMkLst>
          <pc:docMk/>
          <pc:sldMk cId="308333913" sldId="1658"/>
        </pc:sldMkLst>
      </pc:sldChg>
      <pc:sldChg chg="add">
        <pc:chgData name="Fulton A" userId="6ce49bf28c24c9be" providerId="LiveId" clId="{E8221E59-C3D6-D248-B46F-FCB52684378F}" dt="2023-08-24T11:03:03.498" v="265"/>
        <pc:sldMkLst>
          <pc:docMk/>
          <pc:sldMk cId="2393601998" sldId="1659"/>
        </pc:sldMkLst>
      </pc:sldChg>
      <pc:sldChg chg="modSp add del mod">
        <pc:chgData name="Fulton A" userId="6ce49bf28c24c9be" providerId="LiveId" clId="{E8221E59-C3D6-D248-B46F-FCB52684378F}" dt="2023-08-23T18:38:04.936" v="121" actId="2696"/>
        <pc:sldMkLst>
          <pc:docMk/>
          <pc:sldMk cId="3143701514" sldId="1659"/>
        </pc:sldMkLst>
      </pc:sldChg>
      <pc:sldChg chg="del">
        <pc:chgData name="Fulton A" userId="6ce49bf28c24c9be" providerId="LiveId" clId="{E8221E59-C3D6-D248-B46F-FCB52684378F}" dt="2023-09-15T20:39:30.624" v="328" actId="2696"/>
        <pc:sldMkLst>
          <pc:docMk/>
          <pc:sldMk cId="837502135" sldId="1660"/>
        </pc:sldMkLst>
      </pc:sldChg>
      <pc:sldChg chg="addSp modSp add modAnim">
        <pc:chgData name="Fulton A" userId="6ce49bf28c24c9be" providerId="LiveId" clId="{E8221E59-C3D6-D248-B46F-FCB52684378F}" dt="2023-09-15T20:40:19.836" v="336" actId="20577"/>
        <pc:sldMkLst>
          <pc:docMk/>
          <pc:sldMk cId="3992367493" sldId="1660"/>
        </pc:sldMkLst>
      </pc:sldChg>
      <pc:sldChg chg="add">
        <pc:chgData name="Fulton A" userId="6ce49bf28c24c9be" providerId="LiveId" clId="{E8221E59-C3D6-D248-B46F-FCB52684378F}" dt="2023-09-15T20:39:54.761" v="329"/>
        <pc:sldMkLst>
          <pc:docMk/>
          <pc:sldMk cId="3205856376" sldId="1661"/>
        </pc:sldMkLst>
      </pc:sldChg>
      <pc:sldChg chg="del">
        <pc:chgData name="Fulton A" userId="6ce49bf28c24c9be" providerId="LiveId" clId="{E8221E59-C3D6-D248-B46F-FCB52684378F}" dt="2023-09-15T20:39:30.624" v="328" actId="2696"/>
        <pc:sldMkLst>
          <pc:docMk/>
          <pc:sldMk cId="3902436522" sldId="1661"/>
        </pc:sldMkLst>
      </pc:sldChg>
      <pc:sldChg chg="add">
        <pc:chgData name="Fulton A" userId="6ce49bf28c24c9be" providerId="LiveId" clId="{E8221E59-C3D6-D248-B46F-FCB52684378F}" dt="2023-09-15T20:32:41.794" v="308"/>
        <pc:sldMkLst>
          <pc:docMk/>
          <pc:sldMk cId="1990896598" sldId="1662"/>
        </pc:sldMkLst>
      </pc:sldChg>
      <pc:sldChg chg="add ord">
        <pc:chgData name="Fulton A" userId="6ce49bf28c24c9be" providerId="LiveId" clId="{E8221E59-C3D6-D248-B46F-FCB52684378F}" dt="2023-09-15T20:36:24.992" v="320" actId="20578"/>
        <pc:sldMkLst>
          <pc:docMk/>
          <pc:sldMk cId="392665696" sldId="16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DA27A-59D7-42E4-9075-A88F1E1B065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A428D4F-3284-493B-9B55-2BC17BC941A2}">
      <dgm:prSet phldrT="[Text]" custT="1"/>
      <dgm:spPr/>
      <dgm:t>
        <a:bodyPr/>
        <a:lstStyle/>
        <a:p>
          <a:r>
            <a:rPr lang="es-ES" sz="1800" dirty="0"/>
            <a:t>¿Qué necesita el decisor?</a:t>
          </a:r>
          <a:endParaRPr lang="en-US" sz="1800" dirty="0"/>
        </a:p>
      </dgm:t>
    </dgm:pt>
    <dgm:pt modelId="{43D80820-66A1-4DC4-B724-3D725E778141}" type="parTrans" cxnId="{A35227CA-C7E1-4F19-8266-5889BA910344}">
      <dgm:prSet/>
      <dgm:spPr/>
      <dgm:t>
        <a:bodyPr/>
        <a:lstStyle/>
        <a:p>
          <a:endParaRPr lang="en-US"/>
        </a:p>
      </dgm:t>
    </dgm:pt>
    <dgm:pt modelId="{350A9A66-E587-45B9-A4FD-673089AD61D6}" type="sibTrans" cxnId="{A35227CA-C7E1-4F19-8266-5889BA910344}">
      <dgm:prSet/>
      <dgm:spPr/>
      <dgm:t>
        <a:bodyPr/>
        <a:lstStyle/>
        <a:p>
          <a:endParaRPr lang="en-US"/>
        </a:p>
      </dgm:t>
    </dgm:pt>
    <dgm:pt modelId="{3C8C8D29-C442-4F95-A014-93ED963410FE}">
      <dgm:prSet phldrT="[Text]" custT="1"/>
      <dgm:spPr/>
      <dgm:t>
        <a:bodyPr/>
        <a:lstStyle/>
        <a:p>
          <a:r>
            <a:rPr lang="es-ES" sz="1800" dirty="0"/>
            <a:t>Preparación del análisis</a:t>
          </a:r>
          <a:endParaRPr lang="en-US" sz="1800" dirty="0"/>
        </a:p>
      </dgm:t>
    </dgm:pt>
    <dgm:pt modelId="{A3463118-0FD0-441D-AD23-933E28ABA543}" type="parTrans" cxnId="{E8502E9C-31E4-42C1-8C39-9618FCB283ED}">
      <dgm:prSet/>
      <dgm:spPr/>
      <dgm:t>
        <a:bodyPr/>
        <a:lstStyle/>
        <a:p>
          <a:endParaRPr lang="en-US"/>
        </a:p>
      </dgm:t>
    </dgm:pt>
    <dgm:pt modelId="{4CE237AE-327A-4295-B8EB-3175945945BE}" type="sibTrans" cxnId="{E8502E9C-31E4-42C1-8C39-9618FCB283ED}">
      <dgm:prSet/>
      <dgm:spPr/>
      <dgm:t>
        <a:bodyPr/>
        <a:lstStyle/>
        <a:p>
          <a:endParaRPr lang="en-US"/>
        </a:p>
      </dgm:t>
    </dgm:pt>
    <dgm:pt modelId="{99BE874C-67E9-49EB-B436-D2A3F963ABA6}">
      <dgm:prSet phldrT="[Text]" custT="1"/>
      <dgm:spPr/>
      <dgm:t>
        <a:bodyPr/>
        <a:lstStyle/>
        <a:p>
          <a:r>
            <a:rPr lang="es-ES" sz="1800" dirty="0"/>
            <a:t>Producto escrito y oral</a:t>
          </a:r>
          <a:endParaRPr lang="en-US" sz="1800" dirty="0"/>
        </a:p>
      </dgm:t>
    </dgm:pt>
    <dgm:pt modelId="{3301754F-A12E-4E47-B073-D0BB4B29DEF3}" type="parTrans" cxnId="{CE343589-7F10-4E20-A1A0-4A8EB783CA32}">
      <dgm:prSet/>
      <dgm:spPr/>
      <dgm:t>
        <a:bodyPr/>
        <a:lstStyle/>
        <a:p>
          <a:endParaRPr lang="en-US"/>
        </a:p>
      </dgm:t>
    </dgm:pt>
    <dgm:pt modelId="{E3D2179F-977C-4176-92B9-C5EB99144C85}" type="sibTrans" cxnId="{CE343589-7F10-4E20-A1A0-4A8EB783CA32}">
      <dgm:prSet/>
      <dgm:spPr/>
      <dgm:t>
        <a:bodyPr/>
        <a:lstStyle/>
        <a:p>
          <a:endParaRPr lang="en-US"/>
        </a:p>
      </dgm:t>
    </dgm:pt>
    <dgm:pt modelId="{98A2495D-210D-4479-A8C6-1E8455CDE850}">
      <dgm:prSet phldrT="[Text]" custT="1"/>
      <dgm:spPr/>
      <dgm:t>
        <a:bodyPr/>
        <a:lstStyle/>
        <a:p>
          <a:r>
            <a:rPr lang="es-ES" sz="1800" dirty="0"/>
            <a:t>Presentación</a:t>
          </a:r>
          <a:endParaRPr lang="en-US" sz="1800" dirty="0"/>
        </a:p>
      </dgm:t>
    </dgm:pt>
    <dgm:pt modelId="{12E671F3-B6BC-40B5-91F6-4FF182DF83F1}" type="parTrans" cxnId="{4AC8F4AB-CD27-43DB-BC99-ED90029D77AA}">
      <dgm:prSet/>
      <dgm:spPr/>
      <dgm:t>
        <a:bodyPr/>
        <a:lstStyle/>
        <a:p>
          <a:endParaRPr lang="en-US"/>
        </a:p>
      </dgm:t>
    </dgm:pt>
    <dgm:pt modelId="{D19E8148-F611-4575-B4EA-7D135835CC8E}" type="sibTrans" cxnId="{4AC8F4AB-CD27-43DB-BC99-ED90029D77AA}">
      <dgm:prSet/>
      <dgm:spPr/>
      <dgm:t>
        <a:bodyPr/>
        <a:lstStyle/>
        <a:p>
          <a:endParaRPr lang="en-US"/>
        </a:p>
      </dgm:t>
    </dgm:pt>
    <dgm:pt modelId="{96989353-F3FF-4554-A2B7-604C3677E6FF}">
      <dgm:prSet phldrT="[Text]"/>
      <dgm:spPr/>
      <dgm:t>
        <a:bodyPr/>
        <a:lstStyle/>
        <a:p>
          <a:r>
            <a:rPr lang="es-ES" dirty="0"/>
            <a:t>Evaluación</a:t>
          </a:r>
          <a:endParaRPr lang="en-US" dirty="0"/>
        </a:p>
      </dgm:t>
    </dgm:pt>
    <dgm:pt modelId="{4DEAD6EF-39D1-4730-BE98-82FA5AA27D0F}" type="parTrans" cxnId="{AFF17B8F-14F5-4EE8-9761-264DC7968CFE}">
      <dgm:prSet/>
      <dgm:spPr/>
      <dgm:t>
        <a:bodyPr/>
        <a:lstStyle/>
        <a:p>
          <a:endParaRPr lang="en-US"/>
        </a:p>
      </dgm:t>
    </dgm:pt>
    <dgm:pt modelId="{2D759BD0-EF5C-43FE-91DC-65A00DC7BDBC}" type="sibTrans" cxnId="{AFF17B8F-14F5-4EE8-9761-264DC7968CFE}">
      <dgm:prSet/>
      <dgm:spPr/>
      <dgm:t>
        <a:bodyPr/>
        <a:lstStyle/>
        <a:p>
          <a:endParaRPr lang="en-US"/>
        </a:p>
      </dgm:t>
    </dgm:pt>
    <dgm:pt modelId="{27D9BD4E-15D7-4342-B2F4-7360F5D3C971}" type="pres">
      <dgm:prSet presAssocID="{D0CDA27A-59D7-42E4-9075-A88F1E1B0652}" presName="cycle" presStyleCnt="0">
        <dgm:presLayoutVars>
          <dgm:dir/>
          <dgm:resizeHandles val="exact"/>
        </dgm:presLayoutVars>
      </dgm:prSet>
      <dgm:spPr/>
    </dgm:pt>
    <dgm:pt modelId="{4F581C95-F06F-4980-B73D-41224AE3D8A6}" type="pres">
      <dgm:prSet presAssocID="{BA428D4F-3284-493B-9B55-2BC17BC941A2}" presName="node" presStyleLbl="node1" presStyleIdx="0" presStyleCnt="5">
        <dgm:presLayoutVars>
          <dgm:bulletEnabled val="1"/>
        </dgm:presLayoutVars>
      </dgm:prSet>
      <dgm:spPr/>
    </dgm:pt>
    <dgm:pt modelId="{A3EB1001-F778-4B4B-A39A-7D1A03BA74DE}" type="pres">
      <dgm:prSet presAssocID="{BA428D4F-3284-493B-9B55-2BC17BC941A2}" presName="spNode" presStyleCnt="0"/>
      <dgm:spPr/>
    </dgm:pt>
    <dgm:pt modelId="{56C10E52-5C64-4CBB-95F1-FED986EBC567}" type="pres">
      <dgm:prSet presAssocID="{350A9A66-E587-45B9-A4FD-673089AD61D6}" presName="sibTrans" presStyleLbl="sibTrans1D1" presStyleIdx="0" presStyleCnt="5"/>
      <dgm:spPr/>
    </dgm:pt>
    <dgm:pt modelId="{044405BE-C5B7-4042-9B02-08DB6B4F8BC8}" type="pres">
      <dgm:prSet presAssocID="{3C8C8D29-C442-4F95-A014-93ED963410FE}" presName="node" presStyleLbl="node1" presStyleIdx="1" presStyleCnt="5" custScaleX="109867">
        <dgm:presLayoutVars>
          <dgm:bulletEnabled val="1"/>
        </dgm:presLayoutVars>
      </dgm:prSet>
      <dgm:spPr/>
    </dgm:pt>
    <dgm:pt modelId="{95B26121-8200-494C-9844-486B2C8598F0}" type="pres">
      <dgm:prSet presAssocID="{3C8C8D29-C442-4F95-A014-93ED963410FE}" presName="spNode" presStyleCnt="0"/>
      <dgm:spPr/>
    </dgm:pt>
    <dgm:pt modelId="{643E90FA-0A5E-4400-A6C0-3D6B5035C5EE}" type="pres">
      <dgm:prSet presAssocID="{4CE237AE-327A-4295-B8EB-3175945945BE}" presName="sibTrans" presStyleLbl="sibTrans1D1" presStyleIdx="1" presStyleCnt="5"/>
      <dgm:spPr/>
    </dgm:pt>
    <dgm:pt modelId="{F9C9BF49-AC9D-47D2-B8D0-10A3741DCFC2}" type="pres">
      <dgm:prSet presAssocID="{99BE874C-67E9-49EB-B436-D2A3F963ABA6}" presName="node" presStyleLbl="node1" presStyleIdx="2" presStyleCnt="5" custScaleX="120964">
        <dgm:presLayoutVars>
          <dgm:bulletEnabled val="1"/>
        </dgm:presLayoutVars>
      </dgm:prSet>
      <dgm:spPr/>
    </dgm:pt>
    <dgm:pt modelId="{91B174C7-D0AF-4D10-9D5D-7D13BDA8BEB0}" type="pres">
      <dgm:prSet presAssocID="{99BE874C-67E9-49EB-B436-D2A3F963ABA6}" presName="spNode" presStyleCnt="0"/>
      <dgm:spPr/>
    </dgm:pt>
    <dgm:pt modelId="{F030C5DA-296D-4CF8-B9A9-EED9E19D8A8E}" type="pres">
      <dgm:prSet presAssocID="{E3D2179F-977C-4176-92B9-C5EB99144C85}" presName="sibTrans" presStyleLbl="sibTrans1D1" presStyleIdx="2" presStyleCnt="5"/>
      <dgm:spPr/>
    </dgm:pt>
    <dgm:pt modelId="{C7B3E39D-62B4-4996-8030-39A966F34D0A}" type="pres">
      <dgm:prSet presAssocID="{98A2495D-210D-4479-A8C6-1E8455CDE850}" presName="node" presStyleLbl="node1" presStyleIdx="3" presStyleCnt="5" custScaleX="123046">
        <dgm:presLayoutVars>
          <dgm:bulletEnabled val="1"/>
        </dgm:presLayoutVars>
      </dgm:prSet>
      <dgm:spPr/>
    </dgm:pt>
    <dgm:pt modelId="{249736AD-22BB-4F2D-8FD4-0C5A7DA6F8F5}" type="pres">
      <dgm:prSet presAssocID="{98A2495D-210D-4479-A8C6-1E8455CDE850}" presName="spNode" presStyleCnt="0"/>
      <dgm:spPr/>
    </dgm:pt>
    <dgm:pt modelId="{98D15B0F-46A0-48E5-AE2B-CACF0E275309}" type="pres">
      <dgm:prSet presAssocID="{D19E8148-F611-4575-B4EA-7D135835CC8E}" presName="sibTrans" presStyleLbl="sibTrans1D1" presStyleIdx="3" presStyleCnt="5"/>
      <dgm:spPr/>
    </dgm:pt>
    <dgm:pt modelId="{573F3433-A17C-42E0-81E6-8450014FD29F}" type="pres">
      <dgm:prSet presAssocID="{96989353-F3FF-4554-A2B7-604C3677E6FF}" presName="node" presStyleLbl="node1" presStyleIdx="4" presStyleCnt="5">
        <dgm:presLayoutVars>
          <dgm:bulletEnabled val="1"/>
        </dgm:presLayoutVars>
      </dgm:prSet>
      <dgm:spPr/>
    </dgm:pt>
    <dgm:pt modelId="{6DC76436-2749-4843-B806-4A9FBB9E0BB4}" type="pres">
      <dgm:prSet presAssocID="{96989353-F3FF-4554-A2B7-604C3677E6FF}" presName="spNode" presStyleCnt="0"/>
      <dgm:spPr/>
    </dgm:pt>
    <dgm:pt modelId="{83C65EBF-B763-4F91-8044-4D9835B0578D}" type="pres">
      <dgm:prSet presAssocID="{2D759BD0-EF5C-43FE-91DC-65A00DC7BDBC}" presName="sibTrans" presStyleLbl="sibTrans1D1" presStyleIdx="4" presStyleCnt="5"/>
      <dgm:spPr/>
    </dgm:pt>
  </dgm:ptLst>
  <dgm:cxnLst>
    <dgm:cxn modelId="{7473FB1C-5203-4748-89BF-78F7BAE02E9C}" type="presOf" srcId="{350A9A66-E587-45B9-A4FD-673089AD61D6}" destId="{56C10E52-5C64-4CBB-95F1-FED986EBC567}" srcOrd="0" destOrd="0" presId="urn:microsoft.com/office/officeart/2005/8/layout/cycle5"/>
    <dgm:cxn modelId="{817CCD3E-8385-4498-8F9A-EAC199AAFA73}" type="presOf" srcId="{D0CDA27A-59D7-42E4-9075-A88F1E1B0652}" destId="{27D9BD4E-15D7-4342-B2F4-7360F5D3C971}" srcOrd="0" destOrd="0" presId="urn:microsoft.com/office/officeart/2005/8/layout/cycle5"/>
    <dgm:cxn modelId="{FD101B5B-1B1E-415C-9F27-0F4F4F8AA81F}" type="presOf" srcId="{D19E8148-F611-4575-B4EA-7D135835CC8E}" destId="{98D15B0F-46A0-48E5-AE2B-CACF0E275309}" srcOrd="0" destOrd="0" presId="urn:microsoft.com/office/officeart/2005/8/layout/cycle5"/>
    <dgm:cxn modelId="{CE343589-7F10-4E20-A1A0-4A8EB783CA32}" srcId="{D0CDA27A-59D7-42E4-9075-A88F1E1B0652}" destId="{99BE874C-67E9-49EB-B436-D2A3F963ABA6}" srcOrd="2" destOrd="0" parTransId="{3301754F-A12E-4E47-B073-D0BB4B29DEF3}" sibTransId="{E3D2179F-977C-4176-92B9-C5EB99144C85}"/>
    <dgm:cxn modelId="{AFF17B8F-14F5-4EE8-9761-264DC7968CFE}" srcId="{D0CDA27A-59D7-42E4-9075-A88F1E1B0652}" destId="{96989353-F3FF-4554-A2B7-604C3677E6FF}" srcOrd="4" destOrd="0" parTransId="{4DEAD6EF-39D1-4730-BE98-82FA5AA27D0F}" sibTransId="{2D759BD0-EF5C-43FE-91DC-65A00DC7BDBC}"/>
    <dgm:cxn modelId="{E8502E9C-31E4-42C1-8C39-9618FCB283ED}" srcId="{D0CDA27A-59D7-42E4-9075-A88F1E1B0652}" destId="{3C8C8D29-C442-4F95-A014-93ED963410FE}" srcOrd="1" destOrd="0" parTransId="{A3463118-0FD0-441D-AD23-933E28ABA543}" sibTransId="{4CE237AE-327A-4295-B8EB-3175945945BE}"/>
    <dgm:cxn modelId="{4EA1B4A4-D1A3-4B63-A514-3C810166F619}" type="presOf" srcId="{BA428D4F-3284-493B-9B55-2BC17BC941A2}" destId="{4F581C95-F06F-4980-B73D-41224AE3D8A6}" srcOrd="0" destOrd="0" presId="urn:microsoft.com/office/officeart/2005/8/layout/cycle5"/>
    <dgm:cxn modelId="{4AC8F4AB-CD27-43DB-BC99-ED90029D77AA}" srcId="{D0CDA27A-59D7-42E4-9075-A88F1E1B0652}" destId="{98A2495D-210D-4479-A8C6-1E8455CDE850}" srcOrd="3" destOrd="0" parTransId="{12E671F3-B6BC-40B5-91F6-4FF182DF83F1}" sibTransId="{D19E8148-F611-4575-B4EA-7D135835CC8E}"/>
    <dgm:cxn modelId="{52933DAF-3419-4E8C-8450-730E3844DC55}" type="presOf" srcId="{99BE874C-67E9-49EB-B436-D2A3F963ABA6}" destId="{F9C9BF49-AC9D-47D2-B8D0-10A3741DCFC2}" srcOrd="0" destOrd="0" presId="urn:microsoft.com/office/officeart/2005/8/layout/cycle5"/>
    <dgm:cxn modelId="{74D31FBB-E02B-4E1E-9DEC-E8AA27B70F84}" type="presOf" srcId="{4CE237AE-327A-4295-B8EB-3175945945BE}" destId="{643E90FA-0A5E-4400-A6C0-3D6B5035C5EE}" srcOrd="0" destOrd="0" presId="urn:microsoft.com/office/officeart/2005/8/layout/cycle5"/>
    <dgm:cxn modelId="{A35227CA-C7E1-4F19-8266-5889BA910344}" srcId="{D0CDA27A-59D7-42E4-9075-A88F1E1B0652}" destId="{BA428D4F-3284-493B-9B55-2BC17BC941A2}" srcOrd="0" destOrd="0" parTransId="{43D80820-66A1-4DC4-B724-3D725E778141}" sibTransId="{350A9A66-E587-45B9-A4FD-673089AD61D6}"/>
    <dgm:cxn modelId="{EB3586CF-C1E5-4F19-AB2C-5AB5A8FC1CE1}" type="presOf" srcId="{E3D2179F-977C-4176-92B9-C5EB99144C85}" destId="{F030C5DA-296D-4CF8-B9A9-EED9E19D8A8E}" srcOrd="0" destOrd="0" presId="urn:microsoft.com/office/officeart/2005/8/layout/cycle5"/>
    <dgm:cxn modelId="{F167E2E2-8657-4E96-A628-DC6A9C668F00}" type="presOf" srcId="{98A2495D-210D-4479-A8C6-1E8455CDE850}" destId="{C7B3E39D-62B4-4996-8030-39A966F34D0A}" srcOrd="0" destOrd="0" presId="urn:microsoft.com/office/officeart/2005/8/layout/cycle5"/>
    <dgm:cxn modelId="{FE6A67E5-B13C-4C81-9AE9-355EC16EFB5F}" type="presOf" srcId="{96989353-F3FF-4554-A2B7-604C3677E6FF}" destId="{573F3433-A17C-42E0-81E6-8450014FD29F}" srcOrd="0" destOrd="0" presId="urn:microsoft.com/office/officeart/2005/8/layout/cycle5"/>
    <dgm:cxn modelId="{F2CAAFE9-E599-475D-91F4-EC6406E1D476}" type="presOf" srcId="{2D759BD0-EF5C-43FE-91DC-65A00DC7BDBC}" destId="{83C65EBF-B763-4F91-8044-4D9835B0578D}" srcOrd="0" destOrd="0" presId="urn:microsoft.com/office/officeart/2005/8/layout/cycle5"/>
    <dgm:cxn modelId="{C9212DF7-98B2-4AA8-B5DA-60A6DCC1FBB3}" type="presOf" srcId="{3C8C8D29-C442-4F95-A014-93ED963410FE}" destId="{044405BE-C5B7-4042-9B02-08DB6B4F8BC8}" srcOrd="0" destOrd="0" presId="urn:microsoft.com/office/officeart/2005/8/layout/cycle5"/>
    <dgm:cxn modelId="{8B1E5FEE-0328-430A-A5CB-F136ABE0118E}" type="presParOf" srcId="{27D9BD4E-15D7-4342-B2F4-7360F5D3C971}" destId="{4F581C95-F06F-4980-B73D-41224AE3D8A6}" srcOrd="0" destOrd="0" presId="urn:microsoft.com/office/officeart/2005/8/layout/cycle5"/>
    <dgm:cxn modelId="{2DA62975-7174-453A-ABA4-38BECE71B46D}" type="presParOf" srcId="{27D9BD4E-15D7-4342-B2F4-7360F5D3C971}" destId="{A3EB1001-F778-4B4B-A39A-7D1A03BA74DE}" srcOrd="1" destOrd="0" presId="urn:microsoft.com/office/officeart/2005/8/layout/cycle5"/>
    <dgm:cxn modelId="{C1513512-6005-45B3-AE66-0948C8E65999}" type="presParOf" srcId="{27D9BD4E-15D7-4342-B2F4-7360F5D3C971}" destId="{56C10E52-5C64-4CBB-95F1-FED986EBC567}" srcOrd="2" destOrd="0" presId="urn:microsoft.com/office/officeart/2005/8/layout/cycle5"/>
    <dgm:cxn modelId="{590B460F-FB82-49FD-9B5F-C14CA1D824E5}" type="presParOf" srcId="{27D9BD4E-15D7-4342-B2F4-7360F5D3C971}" destId="{044405BE-C5B7-4042-9B02-08DB6B4F8BC8}" srcOrd="3" destOrd="0" presId="urn:microsoft.com/office/officeart/2005/8/layout/cycle5"/>
    <dgm:cxn modelId="{65A31466-9424-4B33-9C57-48A076BDDEC0}" type="presParOf" srcId="{27D9BD4E-15D7-4342-B2F4-7360F5D3C971}" destId="{95B26121-8200-494C-9844-486B2C8598F0}" srcOrd="4" destOrd="0" presId="urn:microsoft.com/office/officeart/2005/8/layout/cycle5"/>
    <dgm:cxn modelId="{1DCD92B3-ADDE-4AD0-80A0-BE3382EB45D3}" type="presParOf" srcId="{27D9BD4E-15D7-4342-B2F4-7360F5D3C971}" destId="{643E90FA-0A5E-4400-A6C0-3D6B5035C5EE}" srcOrd="5" destOrd="0" presId="urn:microsoft.com/office/officeart/2005/8/layout/cycle5"/>
    <dgm:cxn modelId="{70A92A6D-8D02-41EE-BE84-DCEDDF12D4D0}" type="presParOf" srcId="{27D9BD4E-15D7-4342-B2F4-7360F5D3C971}" destId="{F9C9BF49-AC9D-47D2-B8D0-10A3741DCFC2}" srcOrd="6" destOrd="0" presId="urn:microsoft.com/office/officeart/2005/8/layout/cycle5"/>
    <dgm:cxn modelId="{22C96C36-1CBC-4379-B80C-406C60991EE0}" type="presParOf" srcId="{27D9BD4E-15D7-4342-B2F4-7360F5D3C971}" destId="{91B174C7-D0AF-4D10-9D5D-7D13BDA8BEB0}" srcOrd="7" destOrd="0" presId="urn:microsoft.com/office/officeart/2005/8/layout/cycle5"/>
    <dgm:cxn modelId="{38590E94-AEEB-4407-BC43-DAA6949510F0}" type="presParOf" srcId="{27D9BD4E-15D7-4342-B2F4-7360F5D3C971}" destId="{F030C5DA-296D-4CF8-B9A9-EED9E19D8A8E}" srcOrd="8" destOrd="0" presId="urn:microsoft.com/office/officeart/2005/8/layout/cycle5"/>
    <dgm:cxn modelId="{EBF6FCE8-4666-4D31-8942-3322CBD9224C}" type="presParOf" srcId="{27D9BD4E-15D7-4342-B2F4-7360F5D3C971}" destId="{C7B3E39D-62B4-4996-8030-39A966F34D0A}" srcOrd="9" destOrd="0" presId="urn:microsoft.com/office/officeart/2005/8/layout/cycle5"/>
    <dgm:cxn modelId="{FDC909EC-AC5F-4AAD-82B6-FB6573BF4D11}" type="presParOf" srcId="{27D9BD4E-15D7-4342-B2F4-7360F5D3C971}" destId="{249736AD-22BB-4F2D-8FD4-0C5A7DA6F8F5}" srcOrd="10" destOrd="0" presId="urn:microsoft.com/office/officeart/2005/8/layout/cycle5"/>
    <dgm:cxn modelId="{779D05F9-4B80-41BE-A320-224747994ADF}" type="presParOf" srcId="{27D9BD4E-15D7-4342-B2F4-7360F5D3C971}" destId="{98D15B0F-46A0-48E5-AE2B-CACF0E275309}" srcOrd="11" destOrd="0" presId="urn:microsoft.com/office/officeart/2005/8/layout/cycle5"/>
    <dgm:cxn modelId="{BD780290-AC18-4C4F-9A34-838E615C1391}" type="presParOf" srcId="{27D9BD4E-15D7-4342-B2F4-7360F5D3C971}" destId="{573F3433-A17C-42E0-81E6-8450014FD29F}" srcOrd="12" destOrd="0" presId="urn:microsoft.com/office/officeart/2005/8/layout/cycle5"/>
    <dgm:cxn modelId="{B03FFBC5-E934-4847-804D-4F64398AB1EE}" type="presParOf" srcId="{27D9BD4E-15D7-4342-B2F4-7360F5D3C971}" destId="{6DC76436-2749-4843-B806-4A9FBB9E0BB4}" srcOrd="13" destOrd="0" presId="urn:microsoft.com/office/officeart/2005/8/layout/cycle5"/>
    <dgm:cxn modelId="{5B0478FD-8E05-401E-AB67-3035CCB23DD9}" type="presParOf" srcId="{27D9BD4E-15D7-4342-B2F4-7360F5D3C971}" destId="{83C65EBF-B763-4F91-8044-4D9835B0578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81C95-F06F-4980-B73D-41224AE3D8A6}">
      <dsp:nvSpPr>
        <dsp:cNvPr id="0" name=""/>
        <dsp:cNvSpPr/>
      </dsp:nvSpPr>
      <dsp:spPr>
        <a:xfrm>
          <a:off x="2645548" y="1263"/>
          <a:ext cx="1275382"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¿Qué necesita el decisor?</a:t>
          </a:r>
          <a:endParaRPr lang="en-US" sz="1800" kern="1200" dirty="0"/>
        </a:p>
      </dsp:txBody>
      <dsp:txXfrm>
        <a:off x="2686016" y="41731"/>
        <a:ext cx="1194446" cy="748062"/>
      </dsp:txXfrm>
    </dsp:sp>
    <dsp:sp modelId="{56C10E52-5C64-4CBB-95F1-FED986EBC567}">
      <dsp:nvSpPr>
        <dsp:cNvPr id="0" name=""/>
        <dsp:cNvSpPr/>
      </dsp:nvSpPr>
      <dsp:spPr>
        <a:xfrm>
          <a:off x="1625175" y="415762"/>
          <a:ext cx="3316128" cy="3316128"/>
        </a:xfrm>
        <a:custGeom>
          <a:avLst/>
          <a:gdLst/>
          <a:ahLst/>
          <a:cxnLst/>
          <a:rect l="0" t="0" r="0" b="0"/>
          <a:pathLst>
            <a:path>
              <a:moveTo>
                <a:pt x="2467056" y="210753"/>
              </a:moveTo>
              <a:arcTo wR="1658064" hR="1658064" stAng="17952214" swAng="12134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44405BE-C5B7-4042-9B02-08DB6B4F8BC8}">
      <dsp:nvSpPr>
        <dsp:cNvPr id="0" name=""/>
        <dsp:cNvSpPr/>
      </dsp:nvSpPr>
      <dsp:spPr>
        <a:xfrm>
          <a:off x="4159539" y="1146957"/>
          <a:ext cx="1401224"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Preparación del análisis</a:t>
          </a:r>
          <a:endParaRPr lang="en-US" sz="1800" kern="1200" dirty="0"/>
        </a:p>
      </dsp:txBody>
      <dsp:txXfrm>
        <a:off x="4200007" y="1187425"/>
        <a:ext cx="1320288" cy="748062"/>
      </dsp:txXfrm>
    </dsp:sp>
    <dsp:sp modelId="{643E90FA-0A5E-4400-A6C0-3D6B5035C5EE}">
      <dsp:nvSpPr>
        <dsp:cNvPr id="0" name=""/>
        <dsp:cNvSpPr/>
      </dsp:nvSpPr>
      <dsp:spPr>
        <a:xfrm>
          <a:off x="1625175" y="415762"/>
          <a:ext cx="3316128" cy="3316128"/>
        </a:xfrm>
        <a:custGeom>
          <a:avLst/>
          <a:gdLst/>
          <a:ahLst/>
          <a:cxnLst/>
          <a:rect l="0" t="0" r="0" b="0"/>
          <a:pathLst>
            <a:path>
              <a:moveTo>
                <a:pt x="3312172" y="1772533"/>
              </a:moveTo>
              <a:arcTo wR="1658064" hR="1658064" stAng="21837524" swAng="1361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C9BF49-AC9D-47D2-B8D0-10A3741DCFC2}">
      <dsp:nvSpPr>
        <dsp:cNvPr id="0" name=""/>
        <dsp:cNvSpPr/>
      </dsp:nvSpPr>
      <dsp:spPr>
        <a:xfrm>
          <a:off x="3486448" y="3000729"/>
          <a:ext cx="1542753"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Producto escrito y oral</a:t>
          </a:r>
          <a:endParaRPr lang="en-US" sz="1800" kern="1200" dirty="0"/>
        </a:p>
      </dsp:txBody>
      <dsp:txXfrm>
        <a:off x="3526916" y="3041197"/>
        <a:ext cx="1461817" cy="748062"/>
      </dsp:txXfrm>
    </dsp:sp>
    <dsp:sp modelId="{F030C5DA-296D-4CF8-B9A9-EED9E19D8A8E}">
      <dsp:nvSpPr>
        <dsp:cNvPr id="0" name=""/>
        <dsp:cNvSpPr/>
      </dsp:nvSpPr>
      <dsp:spPr>
        <a:xfrm>
          <a:off x="1625175" y="415762"/>
          <a:ext cx="3316128" cy="3316128"/>
        </a:xfrm>
        <a:custGeom>
          <a:avLst/>
          <a:gdLst/>
          <a:ahLst/>
          <a:cxnLst/>
          <a:rect l="0" t="0" r="0" b="0"/>
          <a:pathLst>
            <a:path>
              <a:moveTo>
                <a:pt x="1783037" y="3311411"/>
              </a:moveTo>
              <a:arcTo wR="1658064" hR="1658064" stAng="5140640" swAng="49099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B3E39D-62B4-4996-8030-39A966F34D0A}">
      <dsp:nvSpPr>
        <dsp:cNvPr id="0" name=""/>
        <dsp:cNvSpPr/>
      </dsp:nvSpPr>
      <dsp:spPr>
        <a:xfrm>
          <a:off x="1524000" y="3000729"/>
          <a:ext cx="1569307"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Presentación</a:t>
          </a:r>
          <a:endParaRPr lang="en-US" sz="1800" kern="1200" dirty="0"/>
        </a:p>
      </dsp:txBody>
      <dsp:txXfrm>
        <a:off x="1564468" y="3041197"/>
        <a:ext cx="1488371" cy="748062"/>
      </dsp:txXfrm>
    </dsp:sp>
    <dsp:sp modelId="{98D15B0F-46A0-48E5-AE2B-CACF0E275309}">
      <dsp:nvSpPr>
        <dsp:cNvPr id="0" name=""/>
        <dsp:cNvSpPr/>
      </dsp:nvSpPr>
      <dsp:spPr>
        <a:xfrm>
          <a:off x="1625175" y="415762"/>
          <a:ext cx="3316128" cy="3316128"/>
        </a:xfrm>
        <a:custGeom>
          <a:avLst/>
          <a:gdLst/>
          <a:ahLst/>
          <a:cxnLst/>
          <a:rect l="0" t="0" r="0" b="0"/>
          <a:pathLst>
            <a:path>
              <a:moveTo>
                <a:pt x="176093" y="2401663"/>
              </a:moveTo>
              <a:arcTo wR="1658064" hR="1658064" stAng="9201250" swAng="1361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73F3433-A17C-42E0-81E6-8450014FD29F}">
      <dsp:nvSpPr>
        <dsp:cNvPr id="0" name=""/>
        <dsp:cNvSpPr/>
      </dsp:nvSpPr>
      <dsp:spPr>
        <a:xfrm>
          <a:off x="1068635" y="1146957"/>
          <a:ext cx="1275382"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Evaluación</a:t>
          </a:r>
          <a:endParaRPr lang="en-US" sz="1800" kern="1200" dirty="0"/>
        </a:p>
      </dsp:txBody>
      <dsp:txXfrm>
        <a:off x="1109103" y="1187425"/>
        <a:ext cx="1194446" cy="748062"/>
      </dsp:txXfrm>
    </dsp:sp>
    <dsp:sp modelId="{83C65EBF-B763-4F91-8044-4D9835B0578D}">
      <dsp:nvSpPr>
        <dsp:cNvPr id="0" name=""/>
        <dsp:cNvSpPr/>
      </dsp:nvSpPr>
      <dsp:spPr>
        <a:xfrm>
          <a:off x="1625175" y="415762"/>
          <a:ext cx="3316128" cy="3316128"/>
        </a:xfrm>
        <a:custGeom>
          <a:avLst/>
          <a:gdLst/>
          <a:ahLst/>
          <a:cxnLst/>
          <a:rect l="0" t="0" r="0" b="0"/>
          <a:pathLst>
            <a:path>
              <a:moveTo>
                <a:pt x="398612" y="579658"/>
              </a:moveTo>
              <a:arcTo wR="1658064" hR="1658064" stAng="13234308" swAng="12134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B78C3E90-40E5-4BC0-A006-0C1C9FFD5BCE}" type="datetimeFigureOut">
              <a:rPr lang="en-US" smtClean="0"/>
              <a:t>5/2/2025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8A099F7-3B7F-49B0-A0F2-B6028FD59407}" type="slidenum">
              <a:rPr lang="en-US" smtClean="0"/>
              <a:t>‹#›</a:t>
            </a:fld>
            <a:endParaRPr lang="en-US"/>
          </a:p>
        </p:txBody>
      </p:sp>
    </p:spTree>
    <p:extLst>
      <p:ext uri="{BB962C8B-B14F-4D97-AF65-F5344CB8AC3E}">
        <p14:creationId xmlns:p14="http://schemas.microsoft.com/office/powerpoint/2010/main" val="2220521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1FCED2C-F40E-43E5-B5C2-57BEAB808911}" type="datetimeFigureOut">
              <a:rPr lang="en-US" smtClean="0"/>
              <a:t>5/2/2025</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ABFF12C8-6880-4941-B35B-44BB2F8426F4}" type="slidenum">
              <a:rPr lang="en-US" smtClean="0"/>
              <a:t>‹#›</a:t>
            </a:fld>
            <a:endParaRPr lang="en-US"/>
          </a:p>
        </p:txBody>
      </p:sp>
    </p:spTree>
    <p:extLst>
      <p:ext uri="{BB962C8B-B14F-4D97-AF65-F5344CB8AC3E}">
        <p14:creationId xmlns:p14="http://schemas.microsoft.com/office/powerpoint/2010/main" val="203122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ABFF12C8-6880-4941-B35B-44BB2F8426F4}" type="slidenum">
              <a:rPr lang="en-US" smtClean="0"/>
              <a:t>1</a:t>
            </a:fld>
            <a:endParaRPr lang="en-US"/>
          </a:p>
        </p:txBody>
      </p:sp>
    </p:spTree>
    <p:extLst>
      <p:ext uri="{BB962C8B-B14F-4D97-AF65-F5344CB8AC3E}">
        <p14:creationId xmlns:p14="http://schemas.microsoft.com/office/powerpoint/2010/main" val="426039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p>
        </p:txBody>
      </p:sp>
      <p:sp>
        <p:nvSpPr>
          <p:cNvPr id="4" name="Slide Number Placeholder 3"/>
          <p:cNvSpPr>
            <a:spLocks noGrp="1"/>
          </p:cNvSpPr>
          <p:nvPr>
            <p:ph type="sldNum" sz="quarter" idx="5"/>
          </p:nvPr>
        </p:nvSpPr>
        <p:spPr/>
        <p:txBody>
          <a:bodyPr/>
          <a:lstStyle/>
          <a:p>
            <a:fld id="{DA8A0578-AE17-4221-AFBB-D0CBD1A8F923}" type="slidenum">
              <a:rPr lang="en-US" smtClean="0"/>
              <a:t>13</a:t>
            </a:fld>
            <a:endParaRPr lang="en-US"/>
          </a:p>
        </p:txBody>
      </p:sp>
    </p:spTree>
    <p:extLst>
      <p:ext uri="{BB962C8B-B14F-4D97-AF65-F5344CB8AC3E}">
        <p14:creationId xmlns:p14="http://schemas.microsoft.com/office/powerpoint/2010/main" val="341259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kern="1200" dirty="0">
                <a:solidFill>
                  <a:schemeClr val="tx1"/>
                </a:solidFill>
                <a:effectLst/>
                <a:latin typeface="+mn-lt"/>
                <a:ea typeface="+mn-ea"/>
                <a:cs typeface="+mn-cs"/>
              </a:rPr>
              <a:t>Somos como en la historia india …  los ciegos que quieren entender qué es un elefante.  Cada uno lo toca, pero nadie entiende qué es hasta que se unan sus observaciones.</a:t>
            </a:r>
          </a:p>
          <a:p>
            <a:endParaRPr lang="en-US" sz="1400" kern="1200" dirty="0">
              <a:solidFill>
                <a:schemeClr val="tx1"/>
              </a:solidFill>
              <a:effectLst/>
              <a:latin typeface="+mn-lt"/>
              <a:ea typeface="+mn-ea"/>
              <a:cs typeface="+mn-cs"/>
            </a:endParaRPr>
          </a:p>
          <a:p>
            <a:r>
              <a:rPr lang="es-ES" sz="1400" kern="1200" dirty="0">
                <a:solidFill>
                  <a:schemeClr val="tx1"/>
                </a:solidFill>
                <a:effectLst/>
                <a:latin typeface="+mn-lt"/>
                <a:ea typeface="+mn-ea"/>
                <a:cs typeface="+mn-cs"/>
              </a:rPr>
              <a:t>Un analista de una agencia de inteligencia … o un académico … o un periodista … o un representante de un negocio … quizás tenga información interesante, pero no es inteligencia hasta que, como sociedad, se una lo que saben y opinan del fenómeno que están observando.</a:t>
            </a:r>
            <a:endParaRPr lang="en-US" sz="1400"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B3017DC0-C96C-44BE-A055-12A84C99C310}" type="slidenum">
              <a:rPr lang="en-US" smtClean="0"/>
              <a:t>72</a:t>
            </a:fld>
            <a:endParaRPr lang="en-US"/>
          </a:p>
        </p:txBody>
      </p:sp>
    </p:spTree>
    <p:extLst>
      <p:ext uri="{BB962C8B-B14F-4D97-AF65-F5344CB8AC3E}">
        <p14:creationId xmlns:p14="http://schemas.microsoft.com/office/powerpoint/2010/main" val="375958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kern="1200">
                <a:solidFill>
                  <a:schemeClr val="tx1"/>
                </a:solidFill>
                <a:effectLst/>
                <a:latin typeface="+mn-lt"/>
                <a:ea typeface="+mn-ea"/>
                <a:cs typeface="+mn-cs"/>
              </a:rPr>
              <a:t>Somos como en la historia india …  los ciegos que quieren entender qué es un elefante.  Cada uno lo toca, pero nadie entiende qué es hasta que se unan sus observaciones.</a:t>
            </a:r>
          </a:p>
          <a:p>
            <a:endParaRPr lang="en-US" sz="1400" kern="1200">
              <a:solidFill>
                <a:schemeClr val="tx1"/>
              </a:solidFill>
              <a:effectLst/>
              <a:latin typeface="+mn-lt"/>
              <a:ea typeface="+mn-ea"/>
              <a:cs typeface="+mn-cs"/>
            </a:endParaRPr>
          </a:p>
          <a:p>
            <a:r>
              <a:rPr lang="es-ES" sz="1400" kern="1200">
                <a:solidFill>
                  <a:schemeClr val="tx1"/>
                </a:solidFill>
                <a:effectLst/>
                <a:latin typeface="+mn-lt"/>
                <a:ea typeface="+mn-ea"/>
                <a:cs typeface="+mn-cs"/>
              </a:rPr>
              <a:t>Un analista de una agencia de inteligencia … o un académico … o un periodista … o un representante de un negocio … quizás tenga información interesante, pero no es inteligencia hasta que, como sociedad, se una lo que saben y opinan del fenómeno que están observando.</a:t>
            </a:r>
            <a:endParaRPr lang="en-US" sz="1400" kern="1200">
              <a:solidFill>
                <a:schemeClr val="tx1"/>
              </a:solidFill>
              <a:effectLst/>
              <a:latin typeface="+mn-lt"/>
              <a:ea typeface="+mn-ea"/>
              <a:cs typeface="+mn-cs"/>
            </a:endParaRPr>
          </a:p>
          <a:p>
            <a:endParaRPr lang="en-US" sz="1400"/>
          </a:p>
        </p:txBody>
      </p:sp>
      <p:sp>
        <p:nvSpPr>
          <p:cNvPr id="4" name="Slide Number Placeholder 3"/>
          <p:cNvSpPr>
            <a:spLocks noGrp="1"/>
          </p:cNvSpPr>
          <p:nvPr>
            <p:ph type="sldNum" sz="quarter" idx="10"/>
          </p:nvPr>
        </p:nvSpPr>
        <p:spPr/>
        <p:txBody>
          <a:bodyPr/>
          <a:lstStyle/>
          <a:p>
            <a:fld id="{B3017DC0-C96C-44BE-A055-12A84C99C310}" type="slidenum">
              <a:rPr lang="en-US" smtClean="0"/>
              <a:t>73</a:t>
            </a:fld>
            <a:endParaRPr lang="en-US"/>
          </a:p>
        </p:txBody>
      </p:sp>
    </p:spTree>
    <p:extLst>
      <p:ext uri="{BB962C8B-B14F-4D97-AF65-F5344CB8AC3E}">
        <p14:creationId xmlns:p14="http://schemas.microsoft.com/office/powerpoint/2010/main" val="345110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17DC0-C96C-44BE-A055-12A84C99C310}" type="slidenum">
              <a:rPr lang="en-US" smtClean="0"/>
              <a:t>76</a:t>
            </a:fld>
            <a:endParaRPr lang="en-US"/>
          </a:p>
        </p:txBody>
      </p:sp>
    </p:spTree>
    <p:extLst>
      <p:ext uri="{BB962C8B-B14F-4D97-AF65-F5344CB8AC3E}">
        <p14:creationId xmlns:p14="http://schemas.microsoft.com/office/powerpoint/2010/main" val="404246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17DC0-C96C-44BE-A055-12A84C99C310}" type="slidenum">
              <a:rPr lang="en-US" smtClean="0"/>
              <a:t>77</a:t>
            </a:fld>
            <a:endParaRPr lang="en-US"/>
          </a:p>
        </p:txBody>
      </p:sp>
    </p:spTree>
    <p:extLst>
      <p:ext uri="{BB962C8B-B14F-4D97-AF65-F5344CB8AC3E}">
        <p14:creationId xmlns:p14="http://schemas.microsoft.com/office/powerpoint/2010/main" val="181263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17DC0-C96C-44BE-A055-12A84C99C310}" type="slidenum">
              <a:rPr lang="en-US" smtClean="0"/>
              <a:t>78</a:t>
            </a:fld>
            <a:endParaRPr lang="en-US"/>
          </a:p>
        </p:txBody>
      </p:sp>
    </p:spTree>
    <p:extLst>
      <p:ext uri="{BB962C8B-B14F-4D97-AF65-F5344CB8AC3E}">
        <p14:creationId xmlns:p14="http://schemas.microsoft.com/office/powerpoint/2010/main" val="46747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READ SLIDE</a:t>
            </a:r>
          </a:p>
          <a:p>
            <a:endParaRPr lang="es-ES" dirty="0"/>
          </a:p>
          <a:p>
            <a:r>
              <a:rPr lang="es-ES" dirty="0"/>
              <a:t>Razones legítimas e ilegítimas.  </a:t>
            </a:r>
          </a:p>
          <a:p>
            <a:endParaRPr lang="es-ES" dirty="0"/>
          </a:p>
          <a:p>
            <a:r>
              <a:rPr lang="es-ES" dirty="0"/>
              <a:t>Examinarlas y ver sobre </a:t>
            </a:r>
            <a:r>
              <a:rPr lang="es-ES" dirty="0" err="1"/>
              <a:t>cúales</a:t>
            </a:r>
            <a:r>
              <a:rPr lang="es-ES" dirty="0"/>
              <a:t> podemos tener influencia.</a:t>
            </a:r>
          </a:p>
        </p:txBody>
      </p:sp>
      <p:sp>
        <p:nvSpPr>
          <p:cNvPr id="4" name="Slide Number Placeholder 3"/>
          <p:cNvSpPr>
            <a:spLocks noGrp="1"/>
          </p:cNvSpPr>
          <p:nvPr>
            <p:ph type="sldNum" sz="quarter" idx="5"/>
          </p:nvPr>
        </p:nvSpPr>
        <p:spPr/>
        <p:txBody>
          <a:bodyPr/>
          <a:lstStyle/>
          <a:p>
            <a:fld id="{B3017DC0-C96C-44BE-A055-12A84C99C310}" type="slidenum">
              <a:rPr lang="en-US" smtClean="0"/>
              <a:t>82</a:t>
            </a:fld>
            <a:endParaRPr lang="en-US"/>
          </a:p>
        </p:txBody>
      </p:sp>
    </p:spTree>
    <p:extLst>
      <p:ext uri="{BB962C8B-B14F-4D97-AF65-F5344CB8AC3E}">
        <p14:creationId xmlns:p14="http://schemas.microsoft.com/office/powerpoint/2010/main" val="351219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E817AEC-BE20-4728-8EAD-000978E98B86}"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69967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142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44391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0666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22153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9E817AEC-BE20-4728-8EAD-000978E98B86}"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57249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9E817AEC-BE20-4728-8EAD-000978E98B86}"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1724905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17AEC-BE20-4728-8EAD-000978E98B8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58094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17AEC-BE20-4728-8EAD-000978E98B8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71746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17AEC-BE20-4728-8EAD-000978E98B8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31519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817AEC-BE20-4728-8EAD-000978E98B8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14806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817AEC-BE20-4728-8EAD-000978E98B8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16467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817AEC-BE20-4728-8EAD-000978E98B86}"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63373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817AEC-BE20-4728-8EAD-000978E98B86}"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40701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17AEC-BE20-4728-8EAD-000978E98B86}"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76732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46070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45327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E817AEC-BE20-4728-8EAD-000978E98B86}" type="datetimeFigureOut">
              <a:rPr lang="en-US" smtClean="0"/>
              <a:t>5/2/2025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2D0366-D465-46B4-AB37-9F3CE564386E}" type="slidenum">
              <a:rPr lang="en-US" smtClean="0"/>
              <a:t>‹#›</a:t>
            </a:fld>
            <a:endParaRPr lang="en-US"/>
          </a:p>
        </p:txBody>
      </p:sp>
    </p:spTree>
    <p:extLst>
      <p:ext uri="{BB962C8B-B14F-4D97-AF65-F5344CB8AC3E}">
        <p14:creationId xmlns:p14="http://schemas.microsoft.com/office/powerpoint/2010/main" val="2757087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ixabay.com/en/tool-equipment-ladder-up-upward-14519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01_ELEMENTS%20OF%20MAIN%20POWERPOINT/01_introduction_friday.pptx"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 Id="rId5" Type="http://schemas.openxmlformats.org/officeDocument/2006/relationships/hyperlink" Target="http://pngimg.com/download/25679"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tmp"/><Relationship Id="rId7" Type="http://schemas.openxmlformats.org/officeDocument/2006/relationships/hyperlink" Target="http://pngimg.com/download/25679" TargetMode="External"/><Relationship Id="rId2" Type="http://schemas.openxmlformats.org/officeDocument/2006/relationships/image" Target="../media/image18.tmp"/><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hyperlink" Target="http://pngimg.com/download/25679" TargetMode="Externa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hyperlink" Target="http://pngimg.com/download/25679" TargetMode="Externa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tmp"/><Relationship Id="rId4" Type="http://schemas.openxmlformats.org/officeDocument/2006/relationships/image" Target="../media/image7.tmp"/></Relationships>
</file>

<file path=ppt/slides/_rels/slide4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ChrisAnderson_GreatTEDTalk_2016V-480p-es.mp4"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tmp"/><Relationship Id="rId1" Type="http://schemas.openxmlformats.org/officeDocument/2006/relationships/slideLayout" Target="../slideLayouts/slideLayout7.xml"/><Relationship Id="rId5" Type="http://schemas.openxmlformats.org/officeDocument/2006/relationships/image" Target="../media/image43.tmp"/><Relationship Id="rId4" Type="http://schemas.openxmlformats.org/officeDocument/2006/relationships/image" Target="../media/image42.tmp"/></Relationships>
</file>

<file path=ppt/slides/_rels/slide5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 Id="rId5" Type="http://schemas.openxmlformats.org/officeDocument/2006/relationships/hyperlink" Target="http://pngimg.com/download/25679" TargetMode="Externa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hyperlink" Target="http://pngimg.com/download/25679" TargetMode="Externa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image" Target="../media/image70.png"/></Relationships>
</file>

<file path=ppt/slides/_rels/slide8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4.tmp"/><Relationship Id="rId7" Type="http://schemas.openxmlformats.org/officeDocument/2006/relationships/image" Target="../media/image78.jp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tmp"/><Relationship Id="rId5" Type="http://schemas.openxmlformats.org/officeDocument/2006/relationships/image" Target="../media/image76.tmp"/><Relationship Id="rId4" Type="http://schemas.openxmlformats.org/officeDocument/2006/relationships/image" Target="../media/image75.tmp"/></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983186"/>
            <a:ext cx="7772400" cy="838200"/>
          </a:xfrm>
        </p:spPr>
        <p:txBody>
          <a:bodyPr>
            <a:normAutofit/>
          </a:bodyPr>
          <a:lstStyle/>
          <a:p>
            <a:pPr algn="ctr"/>
            <a:r>
              <a:rPr lang="en-US" sz="4000" dirty="0"/>
              <a:t>EL  AN</a:t>
            </a:r>
            <a:r>
              <a:rPr lang="es-ES" sz="4000" dirty="0"/>
              <a:t>ÁLISIS  </a:t>
            </a:r>
            <a:r>
              <a:rPr lang="en-US" sz="4000" dirty="0"/>
              <a:t>ACCIONABLE</a:t>
            </a:r>
            <a:endParaRPr lang="en-US" sz="6000" i="1" dirty="0"/>
          </a:p>
        </p:txBody>
      </p:sp>
      <p:sp>
        <p:nvSpPr>
          <p:cNvPr id="3" name="Subtitle 2"/>
          <p:cNvSpPr>
            <a:spLocks noGrp="1"/>
          </p:cNvSpPr>
          <p:nvPr>
            <p:ph type="subTitle" idx="1"/>
          </p:nvPr>
        </p:nvSpPr>
        <p:spPr>
          <a:xfrm>
            <a:off x="4419600" y="4267200"/>
            <a:ext cx="4267200" cy="2077353"/>
          </a:xfrm>
        </p:spPr>
        <p:txBody>
          <a:bodyPr>
            <a:noAutofit/>
          </a:bodyPr>
          <a:lstStyle/>
          <a:p>
            <a:endParaRPr lang="en-US" sz="2400" dirty="0"/>
          </a:p>
          <a:p>
            <a:br>
              <a:rPr lang="en-US" sz="2400" dirty="0"/>
            </a:br>
            <a:br>
              <a:rPr lang="en-US" sz="2400" dirty="0"/>
            </a:br>
            <a:endParaRPr lang="en-US" sz="2400" dirty="0"/>
          </a:p>
          <a:p>
            <a:pPr>
              <a:lnSpc>
                <a:spcPct val="120000"/>
              </a:lnSpc>
              <a:spcBef>
                <a:spcPts val="0"/>
              </a:spcBef>
            </a:pPr>
            <a:br>
              <a:rPr lang="en-US" i="1" dirty="0"/>
            </a:br>
            <a:r>
              <a:rPr lang="en-US" sz="3800" i="1" dirty="0"/>
              <a:t>Fulton Armstrong</a:t>
            </a:r>
            <a:br>
              <a:rPr lang="en-US" sz="3800" i="1" dirty="0"/>
            </a:br>
            <a:r>
              <a:rPr lang="en-US" sz="2600" i="1" dirty="0"/>
              <a:t>American University</a:t>
            </a:r>
            <a:br>
              <a:rPr lang="en-US" sz="2600" i="1" dirty="0"/>
            </a:br>
            <a:r>
              <a:rPr lang="en-US" sz="2600" i="1" dirty="0"/>
              <a:t>Washington, DC</a:t>
            </a:r>
            <a:endParaRPr lang="en-US" sz="1800" i="1" dirty="0"/>
          </a:p>
        </p:txBody>
      </p:sp>
      <p:sp>
        <p:nvSpPr>
          <p:cNvPr id="4" name="Rectangle 3"/>
          <p:cNvSpPr/>
          <p:nvPr/>
        </p:nvSpPr>
        <p:spPr>
          <a:xfrm>
            <a:off x="828675" y="581849"/>
            <a:ext cx="7772400" cy="523220"/>
          </a:xfrm>
          <a:prstGeom prst="rect">
            <a:avLst/>
          </a:prstGeom>
        </p:spPr>
        <p:txBody>
          <a:bodyPr wrap="square">
            <a:spAutoFit/>
          </a:bodyPr>
          <a:lstStyle/>
          <a:p>
            <a:pPr algn="ctr"/>
            <a:r>
              <a:rPr lang="en-US" sz="2800" i="1" dirty="0" err="1">
                <a:solidFill>
                  <a:prstClr val="white"/>
                </a:solidFill>
                <a:ea typeface="+mj-ea"/>
                <a:cs typeface="+mj-cs"/>
              </a:rPr>
              <a:t>Brindando</a:t>
            </a:r>
            <a:r>
              <a:rPr lang="en-US" sz="2800" i="1" dirty="0">
                <a:solidFill>
                  <a:prstClr val="white"/>
                </a:solidFill>
                <a:ea typeface="+mj-ea"/>
                <a:cs typeface="+mj-cs"/>
              </a:rPr>
              <a:t> </a:t>
            </a:r>
            <a:r>
              <a:rPr lang="en-US" sz="2800" i="1" dirty="0" err="1">
                <a:solidFill>
                  <a:prstClr val="white"/>
                </a:solidFill>
                <a:ea typeface="+mj-ea"/>
                <a:cs typeface="+mj-cs"/>
              </a:rPr>
              <a:t>inteligencia</a:t>
            </a:r>
            <a:r>
              <a:rPr lang="en-US" sz="2800" i="1" dirty="0">
                <a:solidFill>
                  <a:prstClr val="white"/>
                </a:solidFill>
                <a:ea typeface="+mj-ea"/>
                <a:cs typeface="+mj-cs"/>
              </a:rPr>
              <a:t> de </a:t>
            </a:r>
            <a:r>
              <a:rPr lang="en-US" sz="2800" i="1" dirty="0" err="1">
                <a:solidFill>
                  <a:prstClr val="white"/>
                </a:solidFill>
                <a:ea typeface="+mj-ea"/>
                <a:cs typeface="+mj-cs"/>
              </a:rPr>
              <a:t>calidad</a:t>
            </a:r>
            <a:r>
              <a:rPr lang="en-US" sz="2800" i="1" dirty="0">
                <a:solidFill>
                  <a:prstClr val="white"/>
                </a:solidFill>
                <a:ea typeface="+mj-ea"/>
                <a:cs typeface="+mj-cs"/>
              </a:rPr>
              <a:t> a </a:t>
            </a:r>
            <a:r>
              <a:rPr lang="en-US" sz="2800" i="1" dirty="0" err="1">
                <a:solidFill>
                  <a:prstClr val="white"/>
                </a:solidFill>
                <a:ea typeface="+mj-ea"/>
                <a:cs typeface="+mj-cs"/>
              </a:rPr>
              <a:t>decisores</a:t>
            </a:r>
            <a:endParaRPr lang="en-US"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51" y="3856068"/>
            <a:ext cx="3958430" cy="2420083"/>
          </a:xfrm>
          <a:prstGeom prst="rect">
            <a:avLst/>
          </a:prstGeom>
        </p:spPr>
      </p:pic>
      <p:sp>
        <p:nvSpPr>
          <p:cNvPr id="7" name="Rectangle 2">
            <a:extLst>
              <a:ext uri="{FF2B5EF4-FFF2-40B4-BE49-F238E27FC236}">
                <a16:creationId xmlns:a16="http://schemas.microsoft.com/office/drawing/2014/main" id="{F9F2AE8F-40A4-4693-A683-2CF48876BFB1}"/>
              </a:ext>
            </a:extLst>
          </p:cNvPr>
          <p:cNvSpPr txBox="1">
            <a:spLocks noChangeArrowheads="1"/>
          </p:cNvSpPr>
          <p:nvPr/>
        </p:nvSpPr>
        <p:spPr>
          <a:xfrm rot="676075">
            <a:off x="5789618" y="2964771"/>
            <a:ext cx="2886707" cy="584775"/>
          </a:xfrm>
          <a:prstGeom prst="rect">
            <a:avLst/>
          </a:prstGeom>
          <a:ln>
            <a:solidFill>
              <a:schemeClr val="tx1"/>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DÍA CUATRO</a:t>
            </a:r>
          </a:p>
        </p:txBody>
      </p:sp>
      <p:sp>
        <p:nvSpPr>
          <p:cNvPr id="5" name="Rectangle 4">
            <a:extLst>
              <a:ext uri="{FF2B5EF4-FFF2-40B4-BE49-F238E27FC236}">
                <a16:creationId xmlns:a16="http://schemas.microsoft.com/office/drawing/2014/main" id="{42F09610-54CC-D099-ECE8-2CACD507F37E}"/>
              </a:ext>
            </a:extLst>
          </p:cNvPr>
          <p:cNvSpPr/>
          <p:nvPr/>
        </p:nvSpPr>
        <p:spPr>
          <a:xfrm>
            <a:off x="5257800" y="3880623"/>
            <a:ext cx="3471976" cy="400110"/>
          </a:xfrm>
          <a:prstGeom prst="rect">
            <a:avLst/>
          </a:prstGeom>
        </p:spPr>
        <p:txBody>
          <a:bodyPr wrap="none">
            <a:spAutoFit/>
          </a:bodyPr>
          <a:lstStyle/>
          <a:p>
            <a:r>
              <a:rPr lang="en-US" sz="2000" dirty="0"/>
              <a:t>8-9 y 15-16 de </a:t>
            </a:r>
            <a:r>
              <a:rPr lang="es-ES" sz="2000" dirty="0"/>
              <a:t>septiembre</a:t>
            </a:r>
            <a:r>
              <a:rPr lang="en-US" sz="2000" dirty="0"/>
              <a:t> 2023</a:t>
            </a:r>
          </a:p>
        </p:txBody>
      </p:sp>
    </p:spTree>
    <p:extLst>
      <p:ext uri="{BB962C8B-B14F-4D97-AF65-F5344CB8AC3E}">
        <p14:creationId xmlns:p14="http://schemas.microsoft.com/office/powerpoint/2010/main" val="4291793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75E9BC-206A-8557-8FEB-EE12395D79E0}"/>
              </a:ext>
            </a:extLst>
          </p:cNvPr>
          <p:cNvSpPr>
            <a:spLocks noGrp="1"/>
          </p:cNvSpPr>
          <p:nvPr>
            <p:ph type="sldNum" sz="quarter" idx="12"/>
          </p:nvPr>
        </p:nvSpPr>
        <p:spPr/>
        <p:txBody>
          <a:bodyPr/>
          <a:lstStyle/>
          <a:p>
            <a:fld id="{C4F85062-4662-4D6B-BB38-DB7C890070DF}" type="slidenum">
              <a:rPr lang="en-US" smtClean="0"/>
              <a:t>10</a:t>
            </a:fld>
            <a:endParaRPr lang="en-US"/>
          </a:p>
        </p:txBody>
      </p:sp>
      <p:sp>
        <p:nvSpPr>
          <p:cNvPr id="3" name="Rectangle 2">
            <a:extLst>
              <a:ext uri="{FF2B5EF4-FFF2-40B4-BE49-F238E27FC236}">
                <a16:creationId xmlns:a16="http://schemas.microsoft.com/office/drawing/2014/main" id="{E7B99C68-5745-A430-34B6-DC19FE9A29E4}"/>
              </a:ext>
            </a:extLst>
          </p:cNvPr>
          <p:cNvSpPr/>
          <p:nvPr/>
        </p:nvSpPr>
        <p:spPr>
          <a:xfrm>
            <a:off x="3730651" y="1295400"/>
            <a:ext cx="2162773" cy="3154710"/>
          </a:xfrm>
          <a:prstGeom prst="rect">
            <a:avLst/>
          </a:prstGeom>
          <a:noFill/>
        </p:spPr>
        <p:txBody>
          <a:bodyPr wrap="none" lIns="91440" tIns="45720" rIns="91440" bIns="45720">
            <a:spAutoFit/>
          </a:bodyPr>
          <a:lstStyle/>
          <a:p>
            <a:pPr algn="ctr"/>
            <a:r>
              <a:rPr lang="en-US" sz="19900" b="0" cap="none" spc="0" dirty="0">
                <a:ln w="0"/>
                <a:solidFill>
                  <a:schemeClr val="tx1"/>
                </a:solidFill>
                <a:effectLst>
                  <a:outerShdw blurRad="38100" dist="19050" dir="2700000" algn="tl" rotWithShape="0">
                    <a:schemeClr val="dk1">
                      <a:alpha val="40000"/>
                    </a:schemeClr>
                  </a:outerShdw>
                </a:effectLst>
              </a:rPr>
              <a:t>2.</a:t>
            </a:r>
          </a:p>
        </p:txBody>
      </p:sp>
      <p:sp>
        <p:nvSpPr>
          <p:cNvPr id="4" name="Rectangle 3">
            <a:extLst>
              <a:ext uri="{FF2B5EF4-FFF2-40B4-BE49-F238E27FC236}">
                <a16:creationId xmlns:a16="http://schemas.microsoft.com/office/drawing/2014/main" id="{306305C3-D852-ABE6-62A4-B2A035270259}"/>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325391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6C199-80FD-4924-AB27-357E59D21E56}"/>
              </a:ext>
            </a:extLst>
          </p:cNvPr>
          <p:cNvSpPr txBox="1"/>
          <p:nvPr/>
        </p:nvSpPr>
        <p:spPr>
          <a:xfrm>
            <a:off x="762000" y="1828800"/>
            <a:ext cx="2157642" cy="3785652"/>
          </a:xfrm>
          <a:prstGeom prst="rect">
            <a:avLst/>
          </a:prstGeom>
          <a:noFill/>
        </p:spPr>
        <p:txBody>
          <a:bodyPr wrap="none" rtlCol="0">
            <a:spAutoFit/>
          </a:bodyPr>
          <a:lstStyle/>
          <a:p>
            <a:r>
              <a:rPr lang="es-ES" sz="6000" b="1" dirty="0" err="1"/>
              <a:t>B</a:t>
            </a:r>
            <a:r>
              <a:rPr lang="es-ES" sz="4800" dirty="0" err="1"/>
              <a:t>ottom</a:t>
            </a:r>
            <a:endParaRPr lang="es-ES" sz="4800" dirty="0"/>
          </a:p>
          <a:p>
            <a:r>
              <a:rPr lang="es-ES" sz="6000" b="1" dirty="0"/>
              <a:t>L</a:t>
            </a:r>
            <a:r>
              <a:rPr lang="es-ES" sz="4800" dirty="0"/>
              <a:t>ine</a:t>
            </a:r>
          </a:p>
          <a:p>
            <a:r>
              <a:rPr lang="es-ES" sz="6000" b="1" dirty="0"/>
              <a:t>U</a:t>
            </a:r>
            <a:r>
              <a:rPr lang="es-ES" sz="4800" dirty="0"/>
              <a:t>p</a:t>
            </a:r>
          </a:p>
          <a:p>
            <a:r>
              <a:rPr lang="es-ES" sz="6000" b="1" dirty="0"/>
              <a:t>F</a:t>
            </a:r>
            <a:r>
              <a:rPr lang="es-ES" sz="4800" dirty="0"/>
              <a:t>ront</a:t>
            </a:r>
            <a:endParaRPr lang="en-US" sz="4800" dirty="0"/>
          </a:p>
        </p:txBody>
      </p:sp>
      <p:sp>
        <p:nvSpPr>
          <p:cNvPr id="4" name="TextBox 3">
            <a:extLst>
              <a:ext uri="{FF2B5EF4-FFF2-40B4-BE49-F238E27FC236}">
                <a16:creationId xmlns:a16="http://schemas.microsoft.com/office/drawing/2014/main" id="{60172DBA-7F31-420C-BC32-A9F3EC3333FF}"/>
              </a:ext>
            </a:extLst>
          </p:cNvPr>
          <p:cNvSpPr txBox="1"/>
          <p:nvPr/>
        </p:nvSpPr>
        <p:spPr>
          <a:xfrm>
            <a:off x="4243160" y="1752600"/>
            <a:ext cx="3962400" cy="4247317"/>
          </a:xfrm>
          <a:prstGeom prst="rect">
            <a:avLst/>
          </a:prstGeom>
          <a:noFill/>
        </p:spPr>
        <p:txBody>
          <a:bodyPr wrap="square" rtlCol="0">
            <a:spAutoFit/>
          </a:bodyPr>
          <a:lstStyle/>
          <a:p>
            <a:r>
              <a:rPr lang="en-US" dirty="0"/>
              <a:t>   The president did blah, blah, blah, blah, blah. Blah, blah, blah, blah, blah. Blah, blah, blah, blah, blah. Blah, blah, blah, blah, blah. Blah, blah, blah, blah, blah. Blah, blah, blah, blah, blah.</a:t>
            </a:r>
          </a:p>
          <a:p>
            <a:r>
              <a:rPr lang="en-US" dirty="0"/>
              <a:t>    Then the president blah, blah, blah, blah, blah. Blah, blah, blah, blah, blah. Blah, blah, blah, blah, blah. Blah, blah, blah, blah, blah. Blah, blah, blah, blah, blah. Blah, blah, blah, blah, blah. </a:t>
            </a:r>
          </a:p>
          <a:p>
            <a:r>
              <a:rPr lang="en-US" dirty="0"/>
              <a:t>    This indicates that the president does not understand blah, blah, blah, blah, blah. Blah, blah, blah, blah, blah. Blah, blah, blah, blah, blah. Blah, blah, blah, blah, blah. Blah, blah, blah, blah, blah. </a:t>
            </a:r>
          </a:p>
        </p:txBody>
      </p:sp>
      <p:sp>
        <p:nvSpPr>
          <p:cNvPr id="6" name="Rectangle 5">
            <a:extLst>
              <a:ext uri="{FF2B5EF4-FFF2-40B4-BE49-F238E27FC236}">
                <a16:creationId xmlns:a16="http://schemas.microsoft.com/office/drawing/2014/main" id="{3A494151-95FF-4251-9547-F5264CCAFE1C}"/>
              </a:ext>
            </a:extLst>
          </p:cNvPr>
          <p:cNvSpPr/>
          <p:nvPr/>
        </p:nvSpPr>
        <p:spPr>
          <a:xfrm>
            <a:off x="4243160" y="4572000"/>
            <a:ext cx="383404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Right 9">
            <a:extLst>
              <a:ext uri="{FF2B5EF4-FFF2-40B4-BE49-F238E27FC236}">
                <a16:creationId xmlns:a16="http://schemas.microsoft.com/office/drawing/2014/main" id="{F3725B14-B2B7-4C22-AF9D-9C086112A195}"/>
              </a:ext>
            </a:extLst>
          </p:cNvPr>
          <p:cNvSpPr/>
          <p:nvPr/>
        </p:nvSpPr>
        <p:spPr>
          <a:xfrm rot="11052336" flipH="1">
            <a:off x="3034734" y="684600"/>
            <a:ext cx="1241216" cy="4218765"/>
          </a:xfrm>
          <a:prstGeom prst="curved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AE6B95B-FB8B-45F8-9800-486A9ED5632B}"/>
              </a:ext>
            </a:extLst>
          </p:cNvPr>
          <p:cNvSpPr txBox="1"/>
          <p:nvPr/>
        </p:nvSpPr>
        <p:spPr>
          <a:xfrm>
            <a:off x="4699790" y="700254"/>
            <a:ext cx="3301210" cy="707886"/>
          </a:xfrm>
          <a:prstGeom prst="rect">
            <a:avLst/>
          </a:prstGeom>
          <a:noFill/>
        </p:spPr>
        <p:txBody>
          <a:bodyPr wrap="square" rtlCol="0">
            <a:spAutoFit/>
          </a:bodyPr>
          <a:lstStyle/>
          <a:p>
            <a:r>
              <a:rPr lang="en-US" sz="2000" dirty="0"/>
              <a:t>The President does not understand blah, blah, blah</a:t>
            </a:r>
          </a:p>
        </p:txBody>
      </p:sp>
      <p:sp useBgFill="1">
        <p:nvSpPr>
          <p:cNvPr id="5" name="Freeform: Shape 4">
            <a:extLst>
              <a:ext uri="{FF2B5EF4-FFF2-40B4-BE49-F238E27FC236}">
                <a16:creationId xmlns:a16="http://schemas.microsoft.com/office/drawing/2014/main" id="{1CC1E7B8-1BBA-4CF4-B1E6-033D8D270B21}"/>
              </a:ext>
            </a:extLst>
          </p:cNvPr>
          <p:cNvSpPr/>
          <p:nvPr/>
        </p:nvSpPr>
        <p:spPr>
          <a:xfrm>
            <a:off x="1201479" y="1871330"/>
            <a:ext cx="1722474" cy="3607165"/>
          </a:xfrm>
          <a:custGeom>
            <a:avLst/>
            <a:gdLst>
              <a:gd name="connsiteX0" fmla="*/ 138223 w 1722474"/>
              <a:gd name="connsiteY0" fmla="*/ 0 h 3607165"/>
              <a:gd name="connsiteX1" fmla="*/ 127591 w 1722474"/>
              <a:gd name="connsiteY1" fmla="*/ 53163 h 3607165"/>
              <a:gd name="connsiteX2" fmla="*/ 116958 w 1722474"/>
              <a:gd name="connsiteY2" fmla="*/ 116958 h 3607165"/>
              <a:gd name="connsiteX3" fmla="*/ 106326 w 1722474"/>
              <a:gd name="connsiteY3" fmla="*/ 148856 h 3607165"/>
              <a:gd name="connsiteX4" fmla="*/ 138223 w 1722474"/>
              <a:gd name="connsiteY4" fmla="*/ 255182 h 3607165"/>
              <a:gd name="connsiteX5" fmla="*/ 202019 w 1722474"/>
              <a:gd name="connsiteY5" fmla="*/ 297712 h 3607165"/>
              <a:gd name="connsiteX6" fmla="*/ 170121 w 1722474"/>
              <a:gd name="connsiteY6" fmla="*/ 478465 h 3607165"/>
              <a:gd name="connsiteX7" fmla="*/ 159488 w 1722474"/>
              <a:gd name="connsiteY7" fmla="*/ 510363 h 3607165"/>
              <a:gd name="connsiteX8" fmla="*/ 116958 w 1722474"/>
              <a:gd name="connsiteY8" fmla="*/ 574158 h 3607165"/>
              <a:gd name="connsiteX9" fmla="*/ 95693 w 1722474"/>
              <a:gd name="connsiteY9" fmla="*/ 669851 h 3607165"/>
              <a:gd name="connsiteX10" fmla="*/ 74428 w 1722474"/>
              <a:gd name="connsiteY10" fmla="*/ 733647 h 3607165"/>
              <a:gd name="connsiteX11" fmla="*/ 53163 w 1722474"/>
              <a:gd name="connsiteY11" fmla="*/ 797442 h 3607165"/>
              <a:gd name="connsiteX12" fmla="*/ 42530 w 1722474"/>
              <a:gd name="connsiteY12" fmla="*/ 839972 h 3607165"/>
              <a:gd name="connsiteX13" fmla="*/ 42530 w 1722474"/>
              <a:gd name="connsiteY13" fmla="*/ 1371600 h 3607165"/>
              <a:gd name="connsiteX14" fmla="*/ 53163 w 1722474"/>
              <a:gd name="connsiteY14" fmla="*/ 1424763 h 3607165"/>
              <a:gd name="connsiteX15" fmla="*/ 63795 w 1722474"/>
              <a:gd name="connsiteY15" fmla="*/ 1509823 h 3607165"/>
              <a:gd name="connsiteX16" fmla="*/ 74428 w 1722474"/>
              <a:gd name="connsiteY16" fmla="*/ 1616149 h 3607165"/>
              <a:gd name="connsiteX17" fmla="*/ 116958 w 1722474"/>
              <a:gd name="connsiteY17" fmla="*/ 1679944 h 3607165"/>
              <a:gd name="connsiteX18" fmla="*/ 138223 w 1722474"/>
              <a:gd name="connsiteY18" fmla="*/ 1743740 h 3607165"/>
              <a:gd name="connsiteX19" fmla="*/ 159488 w 1722474"/>
              <a:gd name="connsiteY19" fmla="*/ 1828800 h 3607165"/>
              <a:gd name="connsiteX20" fmla="*/ 170121 w 1722474"/>
              <a:gd name="connsiteY20" fmla="*/ 1913861 h 3607165"/>
              <a:gd name="connsiteX21" fmla="*/ 180754 w 1722474"/>
              <a:gd name="connsiteY21" fmla="*/ 1945758 h 3607165"/>
              <a:gd name="connsiteX22" fmla="*/ 191386 w 1722474"/>
              <a:gd name="connsiteY22" fmla="*/ 1998921 h 3607165"/>
              <a:gd name="connsiteX23" fmla="*/ 212651 w 1722474"/>
              <a:gd name="connsiteY23" fmla="*/ 2062717 h 3607165"/>
              <a:gd name="connsiteX24" fmla="*/ 223284 w 1722474"/>
              <a:gd name="connsiteY24" fmla="*/ 2094614 h 3607165"/>
              <a:gd name="connsiteX25" fmla="*/ 202019 w 1722474"/>
              <a:gd name="connsiteY25" fmla="*/ 2232837 h 3607165"/>
              <a:gd name="connsiteX26" fmla="*/ 191386 w 1722474"/>
              <a:gd name="connsiteY26" fmla="*/ 2264735 h 3607165"/>
              <a:gd name="connsiteX27" fmla="*/ 180754 w 1722474"/>
              <a:gd name="connsiteY27" fmla="*/ 2615610 h 3607165"/>
              <a:gd name="connsiteX28" fmla="*/ 170121 w 1722474"/>
              <a:gd name="connsiteY28" fmla="*/ 2647507 h 3607165"/>
              <a:gd name="connsiteX29" fmla="*/ 159488 w 1722474"/>
              <a:gd name="connsiteY29" fmla="*/ 2690037 h 3607165"/>
              <a:gd name="connsiteX30" fmla="*/ 138223 w 1722474"/>
              <a:gd name="connsiteY30" fmla="*/ 2753833 h 3607165"/>
              <a:gd name="connsiteX31" fmla="*/ 127591 w 1722474"/>
              <a:gd name="connsiteY31" fmla="*/ 2785730 h 3607165"/>
              <a:gd name="connsiteX32" fmla="*/ 106326 w 1722474"/>
              <a:gd name="connsiteY32" fmla="*/ 2806996 h 3607165"/>
              <a:gd name="connsiteX33" fmla="*/ 95693 w 1722474"/>
              <a:gd name="connsiteY33" fmla="*/ 2838893 h 3607165"/>
              <a:gd name="connsiteX34" fmla="*/ 95693 w 1722474"/>
              <a:gd name="connsiteY34" fmla="*/ 2998382 h 3607165"/>
              <a:gd name="connsiteX35" fmla="*/ 116958 w 1722474"/>
              <a:gd name="connsiteY35" fmla="*/ 3030279 h 3607165"/>
              <a:gd name="connsiteX36" fmla="*/ 106326 w 1722474"/>
              <a:gd name="connsiteY36" fmla="*/ 3104707 h 3607165"/>
              <a:gd name="connsiteX37" fmla="*/ 85061 w 1722474"/>
              <a:gd name="connsiteY37" fmla="*/ 3136605 h 3607165"/>
              <a:gd name="connsiteX38" fmla="*/ 74428 w 1722474"/>
              <a:gd name="connsiteY38" fmla="*/ 3168503 h 3607165"/>
              <a:gd name="connsiteX39" fmla="*/ 53163 w 1722474"/>
              <a:gd name="connsiteY39" fmla="*/ 3253563 h 3607165"/>
              <a:gd name="connsiteX40" fmla="*/ 31898 w 1722474"/>
              <a:gd name="connsiteY40" fmla="*/ 3285461 h 3607165"/>
              <a:gd name="connsiteX41" fmla="*/ 0 w 1722474"/>
              <a:gd name="connsiteY41" fmla="*/ 3402419 h 3607165"/>
              <a:gd name="connsiteX42" fmla="*/ 10633 w 1722474"/>
              <a:gd name="connsiteY42" fmla="*/ 3487479 h 3607165"/>
              <a:gd name="connsiteX43" fmla="*/ 21265 w 1722474"/>
              <a:gd name="connsiteY43" fmla="*/ 3519377 h 3607165"/>
              <a:gd name="connsiteX44" fmla="*/ 31898 w 1722474"/>
              <a:gd name="connsiteY44" fmla="*/ 3593805 h 3607165"/>
              <a:gd name="connsiteX45" fmla="*/ 212651 w 1722474"/>
              <a:gd name="connsiteY45" fmla="*/ 3604437 h 3607165"/>
              <a:gd name="connsiteX46" fmla="*/ 733647 w 1722474"/>
              <a:gd name="connsiteY46" fmla="*/ 3583172 h 3607165"/>
              <a:gd name="connsiteX47" fmla="*/ 839972 w 1722474"/>
              <a:gd name="connsiteY47" fmla="*/ 3551275 h 3607165"/>
              <a:gd name="connsiteX48" fmla="*/ 967563 w 1722474"/>
              <a:gd name="connsiteY48" fmla="*/ 3508744 h 3607165"/>
              <a:gd name="connsiteX49" fmla="*/ 999461 w 1722474"/>
              <a:gd name="connsiteY49" fmla="*/ 3498112 h 3607165"/>
              <a:gd name="connsiteX50" fmla="*/ 1031358 w 1722474"/>
              <a:gd name="connsiteY50" fmla="*/ 3487479 h 3607165"/>
              <a:gd name="connsiteX51" fmla="*/ 1244009 w 1722474"/>
              <a:gd name="connsiteY51" fmla="*/ 3476847 h 3607165"/>
              <a:gd name="connsiteX52" fmla="*/ 1275907 w 1722474"/>
              <a:gd name="connsiteY52" fmla="*/ 3444949 h 3607165"/>
              <a:gd name="connsiteX53" fmla="*/ 1350335 w 1722474"/>
              <a:gd name="connsiteY53" fmla="*/ 3359889 h 3607165"/>
              <a:gd name="connsiteX54" fmla="*/ 1371600 w 1722474"/>
              <a:gd name="connsiteY54" fmla="*/ 3296093 h 3607165"/>
              <a:gd name="connsiteX55" fmla="*/ 1360968 w 1722474"/>
              <a:gd name="connsiteY55" fmla="*/ 3157870 h 3607165"/>
              <a:gd name="connsiteX56" fmla="*/ 1350335 w 1722474"/>
              <a:gd name="connsiteY56" fmla="*/ 3125972 h 3607165"/>
              <a:gd name="connsiteX57" fmla="*/ 1339702 w 1722474"/>
              <a:gd name="connsiteY57" fmla="*/ 3083442 h 3607165"/>
              <a:gd name="connsiteX58" fmla="*/ 1307805 w 1722474"/>
              <a:gd name="connsiteY58" fmla="*/ 2966484 h 3607165"/>
              <a:gd name="connsiteX59" fmla="*/ 1275907 w 1722474"/>
              <a:gd name="connsiteY59" fmla="*/ 2945219 h 3607165"/>
              <a:gd name="connsiteX60" fmla="*/ 1265274 w 1722474"/>
              <a:gd name="connsiteY60" fmla="*/ 2913321 h 3607165"/>
              <a:gd name="connsiteX61" fmla="*/ 1233377 w 1722474"/>
              <a:gd name="connsiteY61" fmla="*/ 2892056 h 3607165"/>
              <a:gd name="connsiteX62" fmla="*/ 1212112 w 1722474"/>
              <a:gd name="connsiteY62" fmla="*/ 2828261 h 3607165"/>
              <a:gd name="connsiteX63" fmla="*/ 1222744 w 1722474"/>
              <a:gd name="connsiteY63" fmla="*/ 2509284 h 3607165"/>
              <a:gd name="connsiteX64" fmla="*/ 1244009 w 1722474"/>
              <a:gd name="connsiteY64" fmla="*/ 2456121 h 3607165"/>
              <a:gd name="connsiteX65" fmla="*/ 1275907 w 1722474"/>
              <a:gd name="connsiteY65" fmla="*/ 2339163 h 3607165"/>
              <a:gd name="connsiteX66" fmla="*/ 1297172 w 1722474"/>
              <a:gd name="connsiteY66" fmla="*/ 2296633 h 3607165"/>
              <a:gd name="connsiteX67" fmla="*/ 1318437 w 1722474"/>
              <a:gd name="connsiteY67" fmla="*/ 2232837 h 3607165"/>
              <a:gd name="connsiteX68" fmla="*/ 1329070 w 1722474"/>
              <a:gd name="connsiteY68" fmla="*/ 2200940 h 3607165"/>
              <a:gd name="connsiteX69" fmla="*/ 1350335 w 1722474"/>
              <a:gd name="connsiteY69" fmla="*/ 2158410 h 3607165"/>
              <a:gd name="connsiteX70" fmla="*/ 1371600 w 1722474"/>
              <a:gd name="connsiteY70" fmla="*/ 2094614 h 3607165"/>
              <a:gd name="connsiteX71" fmla="*/ 1382233 w 1722474"/>
              <a:gd name="connsiteY71" fmla="*/ 2052084 h 3607165"/>
              <a:gd name="connsiteX72" fmla="*/ 1403498 w 1722474"/>
              <a:gd name="connsiteY72" fmla="*/ 2020186 h 3607165"/>
              <a:gd name="connsiteX73" fmla="*/ 1435395 w 1722474"/>
              <a:gd name="connsiteY73" fmla="*/ 1956391 h 3607165"/>
              <a:gd name="connsiteX74" fmla="*/ 1467293 w 1722474"/>
              <a:gd name="connsiteY74" fmla="*/ 1881963 h 3607165"/>
              <a:gd name="connsiteX75" fmla="*/ 1509823 w 1722474"/>
              <a:gd name="connsiteY75" fmla="*/ 1818168 h 3607165"/>
              <a:gd name="connsiteX76" fmla="*/ 1520456 w 1722474"/>
              <a:gd name="connsiteY76" fmla="*/ 1786270 h 3607165"/>
              <a:gd name="connsiteX77" fmla="*/ 1562986 w 1722474"/>
              <a:gd name="connsiteY77" fmla="*/ 1722475 h 3607165"/>
              <a:gd name="connsiteX78" fmla="*/ 1573619 w 1722474"/>
              <a:gd name="connsiteY78" fmla="*/ 1679944 h 3607165"/>
              <a:gd name="connsiteX79" fmla="*/ 1616149 w 1722474"/>
              <a:gd name="connsiteY79" fmla="*/ 1616149 h 3607165"/>
              <a:gd name="connsiteX80" fmla="*/ 1637414 w 1722474"/>
              <a:gd name="connsiteY80" fmla="*/ 1552354 h 3607165"/>
              <a:gd name="connsiteX81" fmla="*/ 1648047 w 1722474"/>
              <a:gd name="connsiteY81" fmla="*/ 1520456 h 3607165"/>
              <a:gd name="connsiteX82" fmla="*/ 1658679 w 1722474"/>
              <a:gd name="connsiteY82" fmla="*/ 1477926 h 3607165"/>
              <a:gd name="connsiteX83" fmla="*/ 1701209 w 1722474"/>
              <a:gd name="connsiteY83" fmla="*/ 1414130 h 3607165"/>
              <a:gd name="connsiteX84" fmla="*/ 1722474 w 1722474"/>
              <a:gd name="connsiteY84" fmla="*/ 1350335 h 3607165"/>
              <a:gd name="connsiteX85" fmla="*/ 1711842 w 1722474"/>
              <a:gd name="connsiteY85" fmla="*/ 1148317 h 3607165"/>
              <a:gd name="connsiteX86" fmla="*/ 1690577 w 1722474"/>
              <a:gd name="connsiteY86" fmla="*/ 1073889 h 3607165"/>
              <a:gd name="connsiteX87" fmla="*/ 1679944 w 1722474"/>
              <a:gd name="connsiteY87" fmla="*/ 1010093 h 3607165"/>
              <a:gd name="connsiteX88" fmla="*/ 1690577 w 1722474"/>
              <a:gd name="connsiteY88" fmla="*/ 744279 h 3607165"/>
              <a:gd name="connsiteX89" fmla="*/ 1701209 w 1722474"/>
              <a:gd name="connsiteY89" fmla="*/ 669851 h 3607165"/>
              <a:gd name="connsiteX90" fmla="*/ 1690577 w 1722474"/>
              <a:gd name="connsiteY90" fmla="*/ 446568 h 3607165"/>
              <a:gd name="connsiteX91" fmla="*/ 1679944 w 1722474"/>
              <a:gd name="connsiteY91" fmla="*/ 414670 h 3607165"/>
              <a:gd name="connsiteX92" fmla="*/ 1626781 w 1722474"/>
              <a:gd name="connsiteY92" fmla="*/ 361507 h 3607165"/>
              <a:gd name="connsiteX93" fmla="*/ 1616149 w 1722474"/>
              <a:gd name="connsiteY93" fmla="*/ 329610 h 3607165"/>
              <a:gd name="connsiteX94" fmla="*/ 1594884 w 1722474"/>
              <a:gd name="connsiteY94" fmla="*/ 308344 h 3607165"/>
              <a:gd name="connsiteX95" fmla="*/ 1531088 w 1722474"/>
              <a:gd name="connsiteY95" fmla="*/ 265814 h 3607165"/>
              <a:gd name="connsiteX96" fmla="*/ 1499191 w 1722474"/>
              <a:gd name="connsiteY96" fmla="*/ 244549 h 3607165"/>
              <a:gd name="connsiteX97" fmla="*/ 1467293 w 1722474"/>
              <a:gd name="connsiteY97" fmla="*/ 223284 h 3607165"/>
              <a:gd name="connsiteX98" fmla="*/ 1435395 w 1722474"/>
              <a:gd name="connsiteY98" fmla="*/ 202019 h 3607165"/>
              <a:gd name="connsiteX99" fmla="*/ 1382233 w 1722474"/>
              <a:gd name="connsiteY99" fmla="*/ 159489 h 3607165"/>
              <a:gd name="connsiteX100" fmla="*/ 1307805 w 1722474"/>
              <a:gd name="connsiteY100" fmla="*/ 106326 h 3607165"/>
              <a:gd name="connsiteX101" fmla="*/ 1244009 w 1722474"/>
              <a:gd name="connsiteY101" fmla="*/ 53163 h 3607165"/>
              <a:gd name="connsiteX102" fmla="*/ 1084521 w 1722474"/>
              <a:gd name="connsiteY102" fmla="*/ 21265 h 3607165"/>
              <a:gd name="connsiteX103" fmla="*/ 861237 w 1722474"/>
              <a:gd name="connsiteY103" fmla="*/ 31898 h 3607165"/>
              <a:gd name="connsiteX104" fmla="*/ 797442 w 1722474"/>
              <a:gd name="connsiteY104" fmla="*/ 42530 h 3607165"/>
              <a:gd name="connsiteX105" fmla="*/ 701749 w 1722474"/>
              <a:gd name="connsiteY105" fmla="*/ 53163 h 3607165"/>
              <a:gd name="connsiteX106" fmla="*/ 584791 w 1722474"/>
              <a:gd name="connsiteY106" fmla="*/ 74428 h 3607165"/>
              <a:gd name="connsiteX107" fmla="*/ 542261 w 1722474"/>
              <a:gd name="connsiteY107" fmla="*/ 85061 h 3607165"/>
              <a:gd name="connsiteX108" fmla="*/ 478465 w 1722474"/>
              <a:gd name="connsiteY108" fmla="*/ 95693 h 3607165"/>
              <a:gd name="connsiteX109" fmla="*/ 95693 w 1722474"/>
              <a:gd name="connsiteY109" fmla="*/ 85061 h 360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22474" h="3607165">
                <a:moveTo>
                  <a:pt x="138223" y="0"/>
                </a:moveTo>
                <a:cubicBezTo>
                  <a:pt x="134679" y="17721"/>
                  <a:pt x="130824" y="35383"/>
                  <a:pt x="127591" y="53163"/>
                </a:cubicBezTo>
                <a:cubicBezTo>
                  <a:pt x="123735" y="74374"/>
                  <a:pt x="121635" y="95913"/>
                  <a:pt x="116958" y="116958"/>
                </a:cubicBezTo>
                <a:cubicBezTo>
                  <a:pt x="114527" y="127899"/>
                  <a:pt x="109870" y="138223"/>
                  <a:pt x="106326" y="148856"/>
                </a:cubicBezTo>
                <a:cubicBezTo>
                  <a:pt x="111728" y="186671"/>
                  <a:pt x="106645" y="227551"/>
                  <a:pt x="138223" y="255182"/>
                </a:cubicBezTo>
                <a:cubicBezTo>
                  <a:pt x="157457" y="272012"/>
                  <a:pt x="202019" y="297712"/>
                  <a:pt x="202019" y="297712"/>
                </a:cubicBezTo>
                <a:cubicBezTo>
                  <a:pt x="182550" y="570263"/>
                  <a:pt x="221016" y="376677"/>
                  <a:pt x="170121" y="478465"/>
                </a:cubicBezTo>
                <a:cubicBezTo>
                  <a:pt x="165109" y="488490"/>
                  <a:pt x="164931" y="500566"/>
                  <a:pt x="159488" y="510363"/>
                </a:cubicBezTo>
                <a:cubicBezTo>
                  <a:pt x="147076" y="532704"/>
                  <a:pt x="116958" y="574158"/>
                  <a:pt x="116958" y="574158"/>
                </a:cubicBezTo>
                <a:cubicBezTo>
                  <a:pt x="86536" y="665429"/>
                  <a:pt x="133122" y="520135"/>
                  <a:pt x="95693" y="669851"/>
                </a:cubicBezTo>
                <a:cubicBezTo>
                  <a:pt x="90256" y="691597"/>
                  <a:pt x="81517" y="712382"/>
                  <a:pt x="74428" y="733647"/>
                </a:cubicBezTo>
                <a:lnTo>
                  <a:pt x="53163" y="797442"/>
                </a:lnTo>
                <a:lnTo>
                  <a:pt x="42530" y="839972"/>
                </a:lnTo>
                <a:cubicBezTo>
                  <a:pt x="19346" y="1071820"/>
                  <a:pt x="24803" y="972742"/>
                  <a:pt x="42530" y="1371600"/>
                </a:cubicBezTo>
                <a:cubicBezTo>
                  <a:pt x="43332" y="1389654"/>
                  <a:pt x="50415" y="1406901"/>
                  <a:pt x="53163" y="1424763"/>
                </a:cubicBezTo>
                <a:cubicBezTo>
                  <a:pt x="57508" y="1453005"/>
                  <a:pt x="60640" y="1481424"/>
                  <a:pt x="63795" y="1509823"/>
                </a:cubicBezTo>
                <a:cubicBezTo>
                  <a:pt x="67728" y="1545224"/>
                  <a:pt x="63804" y="1582152"/>
                  <a:pt x="74428" y="1616149"/>
                </a:cubicBezTo>
                <a:cubicBezTo>
                  <a:pt x="82051" y="1640543"/>
                  <a:pt x="108876" y="1655698"/>
                  <a:pt x="116958" y="1679944"/>
                </a:cubicBezTo>
                <a:cubicBezTo>
                  <a:pt x="124046" y="1701209"/>
                  <a:pt x="133827" y="1721760"/>
                  <a:pt x="138223" y="1743740"/>
                </a:cubicBezTo>
                <a:cubicBezTo>
                  <a:pt x="151054" y="1807893"/>
                  <a:pt x="143141" y="1779758"/>
                  <a:pt x="159488" y="1828800"/>
                </a:cubicBezTo>
                <a:cubicBezTo>
                  <a:pt x="163032" y="1857154"/>
                  <a:pt x="165009" y="1885748"/>
                  <a:pt x="170121" y="1913861"/>
                </a:cubicBezTo>
                <a:cubicBezTo>
                  <a:pt x="172126" y="1924888"/>
                  <a:pt x="178036" y="1934885"/>
                  <a:pt x="180754" y="1945758"/>
                </a:cubicBezTo>
                <a:cubicBezTo>
                  <a:pt x="185137" y="1963290"/>
                  <a:pt x="186631" y="1981486"/>
                  <a:pt x="191386" y="1998921"/>
                </a:cubicBezTo>
                <a:cubicBezTo>
                  <a:pt x="197284" y="2020547"/>
                  <a:pt x="205562" y="2041452"/>
                  <a:pt x="212651" y="2062717"/>
                </a:cubicBezTo>
                <a:lnTo>
                  <a:pt x="223284" y="2094614"/>
                </a:lnTo>
                <a:cubicBezTo>
                  <a:pt x="216829" y="2146253"/>
                  <a:pt x="214195" y="2184134"/>
                  <a:pt x="202019" y="2232837"/>
                </a:cubicBezTo>
                <a:cubicBezTo>
                  <a:pt x="199301" y="2243710"/>
                  <a:pt x="194930" y="2254102"/>
                  <a:pt x="191386" y="2264735"/>
                </a:cubicBezTo>
                <a:cubicBezTo>
                  <a:pt x="187842" y="2381693"/>
                  <a:pt x="187245" y="2498778"/>
                  <a:pt x="180754" y="2615610"/>
                </a:cubicBezTo>
                <a:cubicBezTo>
                  <a:pt x="180132" y="2626800"/>
                  <a:pt x="173200" y="2636731"/>
                  <a:pt x="170121" y="2647507"/>
                </a:cubicBezTo>
                <a:cubicBezTo>
                  <a:pt x="166106" y="2661558"/>
                  <a:pt x="163687" y="2676040"/>
                  <a:pt x="159488" y="2690037"/>
                </a:cubicBezTo>
                <a:cubicBezTo>
                  <a:pt x="153047" y="2711507"/>
                  <a:pt x="145311" y="2732568"/>
                  <a:pt x="138223" y="2753833"/>
                </a:cubicBezTo>
                <a:cubicBezTo>
                  <a:pt x="134679" y="2764465"/>
                  <a:pt x="135516" y="2777805"/>
                  <a:pt x="127591" y="2785730"/>
                </a:cubicBezTo>
                <a:lnTo>
                  <a:pt x="106326" y="2806996"/>
                </a:lnTo>
                <a:cubicBezTo>
                  <a:pt x="102782" y="2817628"/>
                  <a:pt x="98124" y="2827952"/>
                  <a:pt x="95693" y="2838893"/>
                </a:cubicBezTo>
                <a:cubicBezTo>
                  <a:pt x="82119" y="2899975"/>
                  <a:pt x="79205" y="2932431"/>
                  <a:pt x="95693" y="2998382"/>
                </a:cubicBezTo>
                <a:cubicBezTo>
                  <a:pt x="98792" y="3010779"/>
                  <a:pt x="109870" y="3019647"/>
                  <a:pt x="116958" y="3030279"/>
                </a:cubicBezTo>
                <a:cubicBezTo>
                  <a:pt x="113414" y="3055088"/>
                  <a:pt x="113527" y="3080703"/>
                  <a:pt x="106326" y="3104707"/>
                </a:cubicBezTo>
                <a:cubicBezTo>
                  <a:pt x="102654" y="3116947"/>
                  <a:pt x="90776" y="3125175"/>
                  <a:pt x="85061" y="3136605"/>
                </a:cubicBezTo>
                <a:cubicBezTo>
                  <a:pt x="80049" y="3146630"/>
                  <a:pt x="77146" y="3157630"/>
                  <a:pt x="74428" y="3168503"/>
                </a:cubicBezTo>
                <a:cubicBezTo>
                  <a:pt x="68363" y="3192761"/>
                  <a:pt x="65313" y="3229262"/>
                  <a:pt x="53163" y="3253563"/>
                </a:cubicBezTo>
                <a:cubicBezTo>
                  <a:pt x="47448" y="3264993"/>
                  <a:pt x="37088" y="3273784"/>
                  <a:pt x="31898" y="3285461"/>
                </a:cubicBezTo>
                <a:cubicBezTo>
                  <a:pt x="12277" y="3329609"/>
                  <a:pt x="9096" y="3356939"/>
                  <a:pt x="0" y="3402419"/>
                </a:cubicBezTo>
                <a:cubicBezTo>
                  <a:pt x="3544" y="3430772"/>
                  <a:pt x="5522" y="3459366"/>
                  <a:pt x="10633" y="3487479"/>
                </a:cubicBezTo>
                <a:cubicBezTo>
                  <a:pt x="12638" y="3498506"/>
                  <a:pt x="19067" y="3508387"/>
                  <a:pt x="21265" y="3519377"/>
                </a:cubicBezTo>
                <a:cubicBezTo>
                  <a:pt x="26180" y="3543952"/>
                  <a:pt x="8997" y="3583627"/>
                  <a:pt x="31898" y="3593805"/>
                </a:cubicBezTo>
                <a:cubicBezTo>
                  <a:pt x="87051" y="3618317"/>
                  <a:pt x="152400" y="3600893"/>
                  <a:pt x="212651" y="3604437"/>
                </a:cubicBezTo>
                <a:cubicBezTo>
                  <a:pt x="323277" y="3601671"/>
                  <a:pt x="575486" y="3607504"/>
                  <a:pt x="733647" y="3583172"/>
                </a:cubicBezTo>
                <a:cubicBezTo>
                  <a:pt x="763493" y="3578580"/>
                  <a:pt x="815127" y="3559557"/>
                  <a:pt x="839972" y="3551275"/>
                </a:cubicBezTo>
                <a:lnTo>
                  <a:pt x="967563" y="3508744"/>
                </a:lnTo>
                <a:lnTo>
                  <a:pt x="999461" y="3498112"/>
                </a:lnTo>
                <a:cubicBezTo>
                  <a:pt x="1010093" y="3494568"/>
                  <a:pt x="1020164" y="3488039"/>
                  <a:pt x="1031358" y="3487479"/>
                </a:cubicBezTo>
                <a:lnTo>
                  <a:pt x="1244009" y="3476847"/>
                </a:lnTo>
                <a:cubicBezTo>
                  <a:pt x="1254642" y="3466214"/>
                  <a:pt x="1264355" y="3454575"/>
                  <a:pt x="1275907" y="3444949"/>
                </a:cubicBezTo>
                <a:cubicBezTo>
                  <a:pt x="1315984" y="3411552"/>
                  <a:pt x="1326889" y="3430228"/>
                  <a:pt x="1350335" y="3359889"/>
                </a:cubicBezTo>
                <a:lnTo>
                  <a:pt x="1371600" y="3296093"/>
                </a:lnTo>
                <a:cubicBezTo>
                  <a:pt x="1368056" y="3250019"/>
                  <a:pt x="1366700" y="3203724"/>
                  <a:pt x="1360968" y="3157870"/>
                </a:cubicBezTo>
                <a:cubicBezTo>
                  <a:pt x="1359578" y="3146749"/>
                  <a:pt x="1353414" y="3136749"/>
                  <a:pt x="1350335" y="3125972"/>
                </a:cubicBezTo>
                <a:cubicBezTo>
                  <a:pt x="1346320" y="3111921"/>
                  <a:pt x="1342872" y="3097707"/>
                  <a:pt x="1339702" y="3083442"/>
                </a:cubicBezTo>
                <a:cubicBezTo>
                  <a:pt x="1335953" y="3066573"/>
                  <a:pt x="1320795" y="2975144"/>
                  <a:pt x="1307805" y="2966484"/>
                </a:cubicBezTo>
                <a:lnTo>
                  <a:pt x="1275907" y="2945219"/>
                </a:lnTo>
                <a:cubicBezTo>
                  <a:pt x="1272363" y="2934586"/>
                  <a:pt x="1272275" y="2922073"/>
                  <a:pt x="1265274" y="2913321"/>
                </a:cubicBezTo>
                <a:cubicBezTo>
                  <a:pt x="1257291" y="2903343"/>
                  <a:pt x="1240150" y="2902892"/>
                  <a:pt x="1233377" y="2892056"/>
                </a:cubicBezTo>
                <a:cubicBezTo>
                  <a:pt x="1221497" y="2873048"/>
                  <a:pt x="1212112" y="2828261"/>
                  <a:pt x="1212112" y="2828261"/>
                </a:cubicBezTo>
                <a:cubicBezTo>
                  <a:pt x="1215656" y="2721935"/>
                  <a:pt x="1213659" y="2615280"/>
                  <a:pt x="1222744" y="2509284"/>
                </a:cubicBezTo>
                <a:cubicBezTo>
                  <a:pt x="1224374" y="2490268"/>
                  <a:pt x="1238525" y="2474402"/>
                  <a:pt x="1244009" y="2456121"/>
                </a:cubicBezTo>
                <a:cubicBezTo>
                  <a:pt x="1261509" y="2397789"/>
                  <a:pt x="1245863" y="2399251"/>
                  <a:pt x="1275907" y="2339163"/>
                </a:cubicBezTo>
                <a:cubicBezTo>
                  <a:pt x="1282995" y="2324986"/>
                  <a:pt x="1291286" y="2311349"/>
                  <a:pt x="1297172" y="2296633"/>
                </a:cubicBezTo>
                <a:cubicBezTo>
                  <a:pt x="1305497" y="2275821"/>
                  <a:pt x="1311348" y="2254102"/>
                  <a:pt x="1318437" y="2232837"/>
                </a:cubicBezTo>
                <a:cubicBezTo>
                  <a:pt x="1321981" y="2222205"/>
                  <a:pt x="1324058" y="2210964"/>
                  <a:pt x="1329070" y="2200940"/>
                </a:cubicBezTo>
                <a:cubicBezTo>
                  <a:pt x="1336158" y="2186763"/>
                  <a:pt x="1344449" y="2173126"/>
                  <a:pt x="1350335" y="2158410"/>
                </a:cubicBezTo>
                <a:cubicBezTo>
                  <a:pt x="1358660" y="2137598"/>
                  <a:pt x="1366163" y="2116360"/>
                  <a:pt x="1371600" y="2094614"/>
                </a:cubicBezTo>
                <a:cubicBezTo>
                  <a:pt x="1375144" y="2080437"/>
                  <a:pt x="1376477" y="2065515"/>
                  <a:pt x="1382233" y="2052084"/>
                </a:cubicBezTo>
                <a:cubicBezTo>
                  <a:pt x="1387267" y="2040338"/>
                  <a:pt x="1396410" y="2030819"/>
                  <a:pt x="1403498" y="2020186"/>
                </a:cubicBezTo>
                <a:cubicBezTo>
                  <a:pt x="1430220" y="1940016"/>
                  <a:pt x="1394174" y="2038832"/>
                  <a:pt x="1435395" y="1956391"/>
                </a:cubicBezTo>
                <a:cubicBezTo>
                  <a:pt x="1479391" y="1868399"/>
                  <a:pt x="1400923" y="1992580"/>
                  <a:pt x="1467293" y="1881963"/>
                </a:cubicBezTo>
                <a:cubicBezTo>
                  <a:pt x="1480442" y="1860048"/>
                  <a:pt x="1501741" y="1842414"/>
                  <a:pt x="1509823" y="1818168"/>
                </a:cubicBezTo>
                <a:cubicBezTo>
                  <a:pt x="1513367" y="1807535"/>
                  <a:pt x="1515013" y="1796067"/>
                  <a:pt x="1520456" y="1786270"/>
                </a:cubicBezTo>
                <a:cubicBezTo>
                  <a:pt x="1532868" y="1763929"/>
                  <a:pt x="1562986" y="1722475"/>
                  <a:pt x="1562986" y="1722475"/>
                </a:cubicBezTo>
                <a:cubicBezTo>
                  <a:pt x="1566530" y="1708298"/>
                  <a:pt x="1567084" y="1693015"/>
                  <a:pt x="1573619" y="1679944"/>
                </a:cubicBezTo>
                <a:cubicBezTo>
                  <a:pt x="1585049" y="1657085"/>
                  <a:pt x="1616149" y="1616149"/>
                  <a:pt x="1616149" y="1616149"/>
                </a:cubicBezTo>
                <a:lnTo>
                  <a:pt x="1637414" y="1552354"/>
                </a:lnTo>
                <a:cubicBezTo>
                  <a:pt x="1640958" y="1541721"/>
                  <a:pt x="1645329" y="1531329"/>
                  <a:pt x="1648047" y="1520456"/>
                </a:cubicBezTo>
                <a:cubicBezTo>
                  <a:pt x="1651591" y="1506279"/>
                  <a:pt x="1652144" y="1490996"/>
                  <a:pt x="1658679" y="1477926"/>
                </a:cubicBezTo>
                <a:cubicBezTo>
                  <a:pt x="1670109" y="1455066"/>
                  <a:pt x="1693127" y="1438376"/>
                  <a:pt x="1701209" y="1414130"/>
                </a:cubicBezTo>
                <a:lnTo>
                  <a:pt x="1722474" y="1350335"/>
                </a:lnTo>
                <a:cubicBezTo>
                  <a:pt x="1718930" y="1282996"/>
                  <a:pt x="1717684" y="1215496"/>
                  <a:pt x="1711842" y="1148317"/>
                </a:cubicBezTo>
                <a:cubicBezTo>
                  <a:pt x="1708534" y="1110278"/>
                  <a:pt x="1698127" y="1107865"/>
                  <a:pt x="1690577" y="1073889"/>
                </a:cubicBezTo>
                <a:cubicBezTo>
                  <a:pt x="1685900" y="1052844"/>
                  <a:pt x="1683488" y="1031358"/>
                  <a:pt x="1679944" y="1010093"/>
                </a:cubicBezTo>
                <a:cubicBezTo>
                  <a:pt x="1683488" y="921488"/>
                  <a:pt x="1685046" y="832782"/>
                  <a:pt x="1690577" y="744279"/>
                </a:cubicBezTo>
                <a:cubicBezTo>
                  <a:pt x="1692140" y="719267"/>
                  <a:pt x="1701209" y="694912"/>
                  <a:pt x="1701209" y="669851"/>
                </a:cubicBezTo>
                <a:cubicBezTo>
                  <a:pt x="1701209" y="595339"/>
                  <a:pt x="1696765" y="520823"/>
                  <a:pt x="1690577" y="446568"/>
                </a:cubicBezTo>
                <a:cubicBezTo>
                  <a:pt x="1689646" y="435399"/>
                  <a:pt x="1686669" y="423636"/>
                  <a:pt x="1679944" y="414670"/>
                </a:cubicBezTo>
                <a:cubicBezTo>
                  <a:pt x="1664907" y="394621"/>
                  <a:pt x="1626781" y="361507"/>
                  <a:pt x="1626781" y="361507"/>
                </a:cubicBezTo>
                <a:cubicBezTo>
                  <a:pt x="1623237" y="350875"/>
                  <a:pt x="1621915" y="339220"/>
                  <a:pt x="1616149" y="329610"/>
                </a:cubicBezTo>
                <a:cubicBezTo>
                  <a:pt x="1610991" y="321014"/>
                  <a:pt x="1602904" y="314359"/>
                  <a:pt x="1594884" y="308344"/>
                </a:cubicBezTo>
                <a:cubicBezTo>
                  <a:pt x="1574438" y="293009"/>
                  <a:pt x="1552353" y="279991"/>
                  <a:pt x="1531088" y="265814"/>
                </a:cubicBezTo>
                <a:lnTo>
                  <a:pt x="1499191" y="244549"/>
                </a:lnTo>
                <a:lnTo>
                  <a:pt x="1467293" y="223284"/>
                </a:lnTo>
                <a:lnTo>
                  <a:pt x="1435395" y="202019"/>
                </a:lnTo>
                <a:cubicBezTo>
                  <a:pt x="1383578" y="124292"/>
                  <a:pt x="1447596" y="206177"/>
                  <a:pt x="1382233" y="159489"/>
                </a:cubicBezTo>
                <a:cubicBezTo>
                  <a:pt x="1293937" y="96420"/>
                  <a:pt x="1379875" y="130349"/>
                  <a:pt x="1307805" y="106326"/>
                </a:cubicBezTo>
                <a:cubicBezTo>
                  <a:pt x="1287773" y="86294"/>
                  <a:pt x="1270655" y="65006"/>
                  <a:pt x="1244009" y="53163"/>
                </a:cubicBezTo>
                <a:cubicBezTo>
                  <a:pt x="1181181" y="25240"/>
                  <a:pt x="1157514" y="29376"/>
                  <a:pt x="1084521" y="21265"/>
                </a:cubicBezTo>
                <a:cubicBezTo>
                  <a:pt x="1010093" y="24809"/>
                  <a:pt x="935546" y="26394"/>
                  <a:pt x="861237" y="31898"/>
                </a:cubicBezTo>
                <a:cubicBezTo>
                  <a:pt x="839738" y="33491"/>
                  <a:pt x="818811" y="39681"/>
                  <a:pt x="797442" y="42530"/>
                </a:cubicBezTo>
                <a:cubicBezTo>
                  <a:pt x="765630" y="46772"/>
                  <a:pt x="733647" y="49619"/>
                  <a:pt x="701749" y="53163"/>
                </a:cubicBezTo>
                <a:cubicBezTo>
                  <a:pt x="605287" y="77280"/>
                  <a:pt x="724481" y="49030"/>
                  <a:pt x="584791" y="74428"/>
                </a:cubicBezTo>
                <a:cubicBezTo>
                  <a:pt x="570414" y="77042"/>
                  <a:pt x="556590" y="82195"/>
                  <a:pt x="542261" y="85061"/>
                </a:cubicBezTo>
                <a:cubicBezTo>
                  <a:pt x="521121" y="89289"/>
                  <a:pt x="499730" y="92149"/>
                  <a:pt x="478465" y="95693"/>
                </a:cubicBezTo>
                <a:cubicBezTo>
                  <a:pt x="166603" y="83699"/>
                  <a:pt x="294236" y="85061"/>
                  <a:pt x="95693" y="85061"/>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02BA1D1-B6EB-0C8B-6789-7CB3A4C608A2}"/>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22950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750"/>
                            </p:stCondLst>
                            <p:childTnLst>
                              <p:par>
                                <p:cTn id="20" presetID="1" presetClass="entr" presetSubtype="0" fill="hold" grpId="0" nodeType="afterEffect">
                                  <p:stCondLst>
                                    <p:cond delay="25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animBg="1"/>
      <p:bldP spid="11"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8174EC-CB11-851C-8384-0EC2CBB1EF4C}"/>
              </a:ext>
            </a:extLst>
          </p:cNvPr>
          <p:cNvSpPr txBox="1"/>
          <p:nvPr/>
        </p:nvSpPr>
        <p:spPr>
          <a:xfrm>
            <a:off x="5486400" y="929240"/>
            <a:ext cx="4267200" cy="830997"/>
          </a:xfrm>
          <a:prstGeom prst="rect">
            <a:avLst/>
          </a:prstGeom>
          <a:noFill/>
        </p:spPr>
        <p:txBody>
          <a:bodyPr wrap="square" rtlCol="0">
            <a:spAutoFit/>
          </a:bodyPr>
          <a:lstStyle/>
          <a:p>
            <a:r>
              <a:rPr lang="es-ES" sz="2400" dirty="0"/>
              <a:t>Recuerda … que … todo empieza con la palabra.</a:t>
            </a:r>
            <a:endParaRPr lang="en-US" sz="2400" dirty="0"/>
          </a:p>
        </p:txBody>
      </p:sp>
      <p:pic>
        <p:nvPicPr>
          <p:cNvPr id="3" name="Picture 2">
            <a:extLst>
              <a:ext uri="{FF2B5EF4-FFF2-40B4-BE49-F238E27FC236}">
                <a16:creationId xmlns:a16="http://schemas.microsoft.com/office/drawing/2014/main" id="{B3C99452-4D12-4AF1-C126-2B136DB68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143000"/>
            <a:ext cx="4114800" cy="5405818"/>
          </a:xfrm>
          <a:prstGeom prst="rect">
            <a:avLst/>
          </a:prstGeom>
        </p:spPr>
      </p:pic>
      <p:sp>
        <p:nvSpPr>
          <p:cNvPr id="4" name="Speech Bubble: Oval 3">
            <a:extLst>
              <a:ext uri="{FF2B5EF4-FFF2-40B4-BE49-F238E27FC236}">
                <a16:creationId xmlns:a16="http://schemas.microsoft.com/office/drawing/2014/main" id="{2C85E978-9F7D-6385-8D27-A283CA0B76F2}"/>
              </a:ext>
            </a:extLst>
          </p:cNvPr>
          <p:cNvSpPr/>
          <p:nvPr/>
        </p:nvSpPr>
        <p:spPr>
          <a:xfrm>
            <a:off x="4724400" y="506539"/>
            <a:ext cx="4419600" cy="1676400"/>
          </a:xfrm>
          <a:prstGeom prst="wedgeEllipseCallout">
            <a:avLst>
              <a:gd name="adj1" fmla="val -84208"/>
              <a:gd name="adj2" fmla="val 6371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5842AC-2F37-10BF-94CF-2050C907F265}"/>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81185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DD84FE-14AD-4B9D-994C-6344C845F31E}"/>
              </a:ext>
            </a:extLst>
          </p:cNvPr>
          <p:cNvSpPr txBox="1"/>
          <p:nvPr/>
        </p:nvSpPr>
        <p:spPr>
          <a:xfrm>
            <a:off x="742950" y="2687167"/>
            <a:ext cx="3073085" cy="369332"/>
          </a:xfrm>
          <a:prstGeom prst="rect">
            <a:avLst/>
          </a:prstGeom>
          <a:noFill/>
        </p:spPr>
        <p:txBody>
          <a:bodyPr wrap="none" rtlCol="0">
            <a:spAutoFit/>
          </a:bodyPr>
          <a:lstStyle/>
          <a:p>
            <a:r>
              <a:rPr lang="en-US" dirty="0"/>
              <a:t>“La </a:t>
            </a:r>
            <a:r>
              <a:rPr lang="en-US" dirty="0" err="1"/>
              <a:t>escalera</a:t>
            </a:r>
            <a:r>
              <a:rPr lang="en-US" dirty="0"/>
              <a:t> de la </a:t>
            </a:r>
            <a:r>
              <a:rPr lang="en-US" dirty="0" err="1"/>
              <a:t>abstracción</a:t>
            </a:r>
            <a:r>
              <a:rPr lang="en-US" dirty="0"/>
              <a:t>”</a:t>
            </a:r>
          </a:p>
        </p:txBody>
      </p:sp>
      <p:pic>
        <p:nvPicPr>
          <p:cNvPr id="7" name="Picture 6">
            <a:extLst>
              <a:ext uri="{FF2B5EF4-FFF2-40B4-BE49-F238E27FC236}">
                <a16:creationId xmlns:a16="http://schemas.microsoft.com/office/drawing/2014/main" id="{1251AFC5-635A-45E6-B155-B33D271ED8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060376">
            <a:off x="2549022" y="338648"/>
            <a:ext cx="3155744" cy="6311487"/>
          </a:xfrm>
          <a:prstGeom prst="rect">
            <a:avLst/>
          </a:prstGeom>
        </p:spPr>
      </p:pic>
      <p:sp>
        <p:nvSpPr>
          <p:cNvPr id="8" name="TextBox 7">
            <a:extLst>
              <a:ext uri="{FF2B5EF4-FFF2-40B4-BE49-F238E27FC236}">
                <a16:creationId xmlns:a16="http://schemas.microsoft.com/office/drawing/2014/main" id="{49562280-52F7-43B2-B385-E6E78B5FDDE3}"/>
              </a:ext>
            </a:extLst>
          </p:cNvPr>
          <p:cNvSpPr txBox="1"/>
          <p:nvPr/>
        </p:nvSpPr>
        <p:spPr>
          <a:xfrm>
            <a:off x="5379954" y="4953000"/>
            <a:ext cx="1717137" cy="1200329"/>
          </a:xfrm>
          <a:prstGeom prst="rect">
            <a:avLst/>
          </a:prstGeom>
          <a:noFill/>
        </p:spPr>
        <p:txBody>
          <a:bodyPr wrap="none" rtlCol="0">
            <a:spAutoFit/>
          </a:bodyPr>
          <a:lstStyle/>
          <a:p>
            <a:r>
              <a:rPr lang="en-US" dirty="0" err="1"/>
              <a:t>Cosas</a:t>
            </a:r>
            <a:r>
              <a:rPr lang="en-US" dirty="0"/>
              <a:t> </a:t>
            </a:r>
            <a:r>
              <a:rPr lang="en-US" dirty="0" err="1"/>
              <a:t>concretas</a:t>
            </a:r>
            <a:endParaRPr lang="en-US" dirty="0"/>
          </a:p>
          <a:p>
            <a:pPr lvl="1"/>
            <a:r>
              <a:rPr lang="en-US" dirty="0" err="1"/>
              <a:t>bolígrafo</a:t>
            </a:r>
            <a:endParaRPr lang="en-US" dirty="0"/>
          </a:p>
          <a:p>
            <a:pPr lvl="1"/>
            <a:r>
              <a:rPr lang="en-US" dirty="0" err="1"/>
              <a:t>uvas</a:t>
            </a:r>
            <a:endParaRPr lang="en-US" dirty="0"/>
          </a:p>
          <a:p>
            <a:pPr lvl="1"/>
            <a:r>
              <a:rPr lang="en-US" dirty="0" err="1"/>
              <a:t>calzón</a:t>
            </a:r>
            <a:endParaRPr lang="en-US" dirty="0"/>
          </a:p>
        </p:txBody>
      </p:sp>
      <p:sp>
        <p:nvSpPr>
          <p:cNvPr id="9" name="Rectangle 8">
            <a:extLst>
              <a:ext uri="{FF2B5EF4-FFF2-40B4-BE49-F238E27FC236}">
                <a16:creationId xmlns:a16="http://schemas.microsoft.com/office/drawing/2014/main" id="{0F26A96B-558A-420E-B61D-94846D54A101}"/>
              </a:ext>
            </a:extLst>
          </p:cNvPr>
          <p:cNvSpPr/>
          <p:nvPr/>
        </p:nvSpPr>
        <p:spPr>
          <a:xfrm>
            <a:off x="4864387" y="3429001"/>
            <a:ext cx="3289013" cy="1200329"/>
          </a:xfrm>
          <a:prstGeom prst="rect">
            <a:avLst/>
          </a:prstGeom>
        </p:spPr>
        <p:txBody>
          <a:bodyPr wrap="square">
            <a:spAutoFit/>
          </a:bodyPr>
          <a:lstStyle/>
          <a:p>
            <a:r>
              <a:rPr lang="en-US" dirty="0"/>
              <a:t>Palabras </a:t>
            </a:r>
            <a:r>
              <a:rPr lang="en-US" dirty="0" err="1"/>
              <a:t>específicas-generales</a:t>
            </a:r>
            <a:endParaRPr lang="en-US" dirty="0"/>
          </a:p>
          <a:p>
            <a:pPr lvl="1"/>
            <a:r>
              <a:rPr lang="en-US" dirty="0" err="1"/>
              <a:t>utensilio</a:t>
            </a:r>
            <a:r>
              <a:rPr lang="en-US" dirty="0"/>
              <a:t> para </a:t>
            </a:r>
            <a:r>
              <a:rPr lang="en-US" dirty="0" err="1"/>
              <a:t>escribir</a:t>
            </a:r>
            <a:endParaRPr lang="en-US" dirty="0"/>
          </a:p>
          <a:p>
            <a:pPr lvl="1"/>
            <a:r>
              <a:rPr lang="en-US" dirty="0" err="1"/>
              <a:t>fruta</a:t>
            </a:r>
            <a:endParaRPr lang="en-US" dirty="0"/>
          </a:p>
          <a:p>
            <a:pPr lvl="1"/>
            <a:r>
              <a:rPr lang="en-US" dirty="0" err="1"/>
              <a:t>ropa</a:t>
            </a:r>
            <a:endParaRPr lang="en-US" dirty="0"/>
          </a:p>
        </p:txBody>
      </p:sp>
      <p:sp>
        <p:nvSpPr>
          <p:cNvPr id="10" name="Rectangle 9">
            <a:extLst>
              <a:ext uri="{FF2B5EF4-FFF2-40B4-BE49-F238E27FC236}">
                <a16:creationId xmlns:a16="http://schemas.microsoft.com/office/drawing/2014/main" id="{642A78B5-58F4-4A2A-9E3D-B01062F38C66}"/>
              </a:ext>
            </a:extLst>
          </p:cNvPr>
          <p:cNvSpPr/>
          <p:nvPr/>
        </p:nvSpPr>
        <p:spPr>
          <a:xfrm>
            <a:off x="4586491" y="1992058"/>
            <a:ext cx="3429000" cy="1200329"/>
          </a:xfrm>
          <a:prstGeom prst="rect">
            <a:avLst/>
          </a:prstGeom>
        </p:spPr>
        <p:txBody>
          <a:bodyPr>
            <a:spAutoFit/>
          </a:bodyPr>
          <a:lstStyle/>
          <a:p>
            <a:r>
              <a:rPr lang="en-US" dirty="0" err="1"/>
              <a:t>Cosas</a:t>
            </a:r>
            <a:r>
              <a:rPr lang="en-US" dirty="0"/>
              <a:t> </a:t>
            </a:r>
            <a:r>
              <a:rPr lang="en-US" dirty="0" err="1"/>
              <a:t>abstractas</a:t>
            </a:r>
            <a:endParaRPr lang="en-US" dirty="0"/>
          </a:p>
          <a:p>
            <a:pPr lvl="1"/>
            <a:r>
              <a:rPr lang="en-US" dirty="0" err="1"/>
              <a:t>artículo</a:t>
            </a:r>
            <a:r>
              <a:rPr lang="en-US" dirty="0"/>
              <a:t> de </a:t>
            </a:r>
            <a:r>
              <a:rPr lang="en-US" dirty="0" err="1"/>
              <a:t>papelería</a:t>
            </a:r>
            <a:endParaRPr lang="en-US" dirty="0"/>
          </a:p>
          <a:p>
            <a:pPr lvl="1"/>
            <a:r>
              <a:rPr lang="en-US" dirty="0"/>
              <a:t>comida</a:t>
            </a:r>
          </a:p>
          <a:p>
            <a:pPr lvl="1"/>
            <a:r>
              <a:rPr lang="en-US" dirty="0" err="1"/>
              <a:t>vestuario</a:t>
            </a:r>
            <a:endParaRPr lang="en-US" dirty="0"/>
          </a:p>
        </p:txBody>
      </p:sp>
      <p:sp>
        <p:nvSpPr>
          <p:cNvPr id="11" name="Rectangle 10">
            <a:extLst>
              <a:ext uri="{FF2B5EF4-FFF2-40B4-BE49-F238E27FC236}">
                <a16:creationId xmlns:a16="http://schemas.microsoft.com/office/drawing/2014/main" id="{B497D286-BBE3-41B5-9CF1-3E92A5F38178}"/>
              </a:ext>
            </a:extLst>
          </p:cNvPr>
          <p:cNvSpPr/>
          <p:nvPr/>
        </p:nvSpPr>
        <p:spPr>
          <a:xfrm>
            <a:off x="4267200" y="504484"/>
            <a:ext cx="3429000" cy="1200329"/>
          </a:xfrm>
          <a:prstGeom prst="rect">
            <a:avLst/>
          </a:prstGeom>
        </p:spPr>
        <p:txBody>
          <a:bodyPr>
            <a:spAutoFit/>
          </a:bodyPr>
          <a:lstStyle/>
          <a:p>
            <a:r>
              <a:rPr lang="en-US" dirty="0" err="1"/>
              <a:t>Abstracciones</a:t>
            </a:r>
            <a:endParaRPr lang="en-US" dirty="0"/>
          </a:p>
          <a:p>
            <a:pPr lvl="1"/>
            <a:r>
              <a:rPr lang="en-US" dirty="0" err="1"/>
              <a:t>necesidades</a:t>
            </a:r>
            <a:r>
              <a:rPr lang="en-US" dirty="0"/>
              <a:t> de </a:t>
            </a:r>
            <a:r>
              <a:rPr lang="en-US" dirty="0" err="1"/>
              <a:t>oficina</a:t>
            </a:r>
            <a:endParaRPr lang="en-US" dirty="0"/>
          </a:p>
          <a:p>
            <a:pPr lvl="1"/>
            <a:r>
              <a:rPr lang="en-US" dirty="0" err="1"/>
              <a:t>sustento</a:t>
            </a:r>
            <a:endParaRPr lang="en-US" dirty="0"/>
          </a:p>
          <a:p>
            <a:pPr lvl="1"/>
            <a:r>
              <a:rPr lang="en-US" dirty="0" err="1"/>
              <a:t>protección</a:t>
            </a:r>
            <a:r>
              <a:rPr lang="en-US" dirty="0"/>
              <a:t> de </a:t>
            </a:r>
            <a:r>
              <a:rPr lang="en-US" dirty="0" err="1"/>
              <a:t>clima</a:t>
            </a:r>
            <a:endParaRPr lang="en-US" dirty="0"/>
          </a:p>
        </p:txBody>
      </p:sp>
      <p:sp>
        <p:nvSpPr>
          <p:cNvPr id="3" name="Rectangle 2">
            <a:extLst>
              <a:ext uri="{FF2B5EF4-FFF2-40B4-BE49-F238E27FC236}">
                <a16:creationId xmlns:a16="http://schemas.microsoft.com/office/drawing/2014/main" id="{40BA5770-8EDC-38EA-040F-486C237E28CD}"/>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415684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6370" y="2496441"/>
            <a:ext cx="990600" cy="4179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t>titular</a:t>
            </a:r>
          </a:p>
        </p:txBody>
      </p:sp>
      <p:sp>
        <p:nvSpPr>
          <p:cNvPr id="4" name="Rectangle 3"/>
          <p:cNvSpPr/>
          <p:nvPr/>
        </p:nvSpPr>
        <p:spPr>
          <a:xfrm>
            <a:off x="2329898" y="3028684"/>
            <a:ext cx="990600" cy="4196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err="1"/>
              <a:t>contexto</a:t>
            </a:r>
            <a:r>
              <a:rPr lang="en-US" sz="1400" dirty="0"/>
              <a:t> </a:t>
            </a:r>
          </a:p>
        </p:txBody>
      </p:sp>
      <p:sp>
        <p:nvSpPr>
          <p:cNvPr id="5" name="Rectangle 4"/>
          <p:cNvSpPr/>
          <p:nvPr/>
        </p:nvSpPr>
        <p:spPr>
          <a:xfrm>
            <a:off x="2339201" y="3530024"/>
            <a:ext cx="990600" cy="4154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err="1"/>
              <a:t>puntos</a:t>
            </a:r>
            <a:endParaRPr lang="en-US" sz="1400" dirty="0"/>
          </a:p>
        </p:txBody>
      </p:sp>
      <p:sp>
        <p:nvSpPr>
          <p:cNvPr id="6" name="Rectangle 5"/>
          <p:cNvSpPr/>
          <p:nvPr/>
        </p:nvSpPr>
        <p:spPr>
          <a:xfrm>
            <a:off x="2346417" y="4063424"/>
            <a:ext cx="999983" cy="41616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err="1"/>
              <a:t>pruebas</a:t>
            </a:r>
            <a:endParaRPr lang="en-US" sz="1400" dirty="0"/>
          </a:p>
        </p:txBody>
      </p:sp>
      <p:sp>
        <p:nvSpPr>
          <p:cNvPr id="7" name="Rectangle 6"/>
          <p:cNvSpPr/>
          <p:nvPr/>
        </p:nvSpPr>
        <p:spPr>
          <a:xfrm>
            <a:off x="2356480" y="4596824"/>
            <a:ext cx="985282" cy="39950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00" dirty="0" err="1"/>
              <a:t>indicadores</a:t>
            </a:r>
            <a:r>
              <a:rPr lang="en-US" sz="1300" dirty="0"/>
              <a:t> </a:t>
            </a:r>
          </a:p>
        </p:txBody>
      </p:sp>
      <p:sp>
        <p:nvSpPr>
          <p:cNvPr id="8" name="Rectangle 7"/>
          <p:cNvSpPr/>
          <p:nvPr/>
        </p:nvSpPr>
        <p:spPr>
          <a:xfrm>
            <a:off x="2348505" y="5091764"/>
            <a:ext cx="971993" cy="3728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err="1"/>
              <a:t>resumen</a:t>
            </a:r>
            <a:endParaRPr lang="en-US" sz="1400" dirty="0"/>
          </a:p>
        </p:txBody>
      </p:sp>
      <p:sp>
        <p:nvSpPr>
          <p:cNvPr id="9" name="Rectangle 8"/>
          <p:cNvSpPr/>
          <p:nvPr/>
        </p:nvSpPr>
        <p:spPr>
          <a:xfrm>
            <a:off x="2348506" y="5538010"/>
            <a:ext cx="988464" cy="3813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a:t>“</a:t>
            </a:r>
            <a:r>
              <a:rPr lang="en-US" sz="1400" dirty="0" err="1"/>
              <a:t>acción</a:t>
            </a:r>
            <a:r>
              <a:rPr lang="en-US" sz="1400" dirty="0"/>
              <a:t>” </a:t>
            </a:r>
          </a:p>
        </p:txBody>
      </p:sp>
      <p:grpSp>
        <p:nvGrpSpPr>
          <p:cNvPr id="15" name="Group 14">
            <a:extLst>
              <a:ext uri="{FF2B5EF4-FFF2-40B4-BE49-F238E27FC236}">
                <a16:creationId xmlns:a16="http://schemas.microsoft.com/office/drawing/2014/main" id="{7B60ECFF-EE6D-4130-BF53-69B3E3415FF8}"/>
              </a:ext>
            </a:extLst>
          </p:cNvPr>
          <p:cNvGrpSpPr/>
          <p:nvPr/>
        </p:nvGrpSpPr>
        <p:grpSpPr>
          <a:xfrm>
            <a:off x="5801833" y="2699499"/>
            <a:ext cx="1114046" cy="3229947"/>
            <a:chOff x="5801833" y="2699499"/>
            <a:chExt cx="1114046" cy="3229947"/>
          </a:xfrm>
        </p:grpSpPr>
        <p:sp>
          <p:nvSpPr>
            <p:cNvPr id="10" name="Rectangle 9"/>
            <p:cNvSpPr/>
            <p:nvPr/>
          </p:nvSpPr>
          <p:spPr>
            <a:xfrm>
              <a:off x="5801833" y="5513280"/>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implications</a:t>
              </a:r>
            </a:p>
          </p:txBody>
        </p:sp>
        <p:sp>
          <p:nvSpPr>
            <p:cNvPr id="11" name="Rectangle 10"/>
            <p:cNvSpPr/>
            <p:nvPr/>
          </p:nvSpPr>
          <p:spPr>
            <a:xfrm>
              <a:off x="5815584" y="2699499"/>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key judgments</a:t>
              </a:r>
            </a:p>
          </p:txBody>
        </p:sp>
        <p:sp>
          <p:nvSpPr>
            <p:cNvPr id="12" name="Rectangle 11"/>
            <p:cNvSpPr/>
            <p:nvPr/>
          </p:nvSpPr>
          <p:spPr>
            <a:xfrm>
              <a:off x="5815584" y="4862001"/>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outcomes</a:t>
              </a:r>
            </a:p>
          </p:txBody>
        </p:sp>
        <p:sp>
          <p:nvSpPr>
            <p:cNvPr id="13" name="Rectangle 12"/>
            <p:cNvSpPr/>
            <p:nvPr/>
          </p:nvSpPr>
          <p:spPr>
            <a:xfrm>
              <a:off x="5818599" y="4077286"/>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trends</a:t>
              </a:r>
            </a:p>
          </p:txBody>
        </p:sp>
        <p:sp>
          <p:nvSpPr>
            <p:cNvPr id="14" name="Rectangle 13"/>
            <p:cNvSpPr/>
            <p:nvPr/>
          </p:nvSpPr>
          <p:spPr>
            <a:xfrm>
              <a:off x="5815584" y="3360179"/>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drivers</a:t>
              </a:r>
            </a:p>
          </p:txBody>
        </p:sp>
      </p:grpSp>
      <p:sp>
        <p:nvSpPr>
          <p:cNvPr id="20" name="TextBox 19"/>
          <p:cNvSpPr txBox="1"/>
          <p:nvPr/>
        </p:nvSpPr>
        <p:spPr>
          <a:xfrm>
            <a:off x="1462573" y="1813002"/>
            <a:ext cx="3114507" cy="369332"/>
          </a:xfrm>
          <a:prstGeom prst="rect">
            <a:avLst/>
          </a:prstGeom>
          <a:noFill/>
        </p:spPr>
        <p:txBody>
          <a:bodyPr wrap="none" rtlCol="0">
            <a:spAutoFit/>
          </a:bodyPr>
          <a:lstStyle/>
          <a:p>
            <a:r>
              <a:rPr lang="en-US" dirty="0"/>
              <a:t>Los </a:t>
            </a:r>
            <a:r>
              <a:rPr lang="en-US" dirty="0" err="1"/>
              <a:t>siete</a:t>
            </a:r>
            <a:r>
              <a:rPr lang="en-US" dirty="0"/>
              <a:t> </a:t>
            </a:r>
            <a:r>
              <a:rPr lang="en-US" dirty="0" err="1"/>
              <a:t>módulos</a:t>
            </a:r>
            <a:r>
              <a:rPr lang="en-US" dirty="0"/>
              <a:t> </a:t>
            </a:r>
            <a:r>
              <a:rPr lang="en-US" dirty="0" err="1"/>
              <a:t>tradicionales</a:t>
            </a:r>
            <a:endParaRPr lang="en-US" dirty="0"/>
          </a:p>
        </p:txBody>
      </p:sp>
      <p:sp>
        <p:nvSpPr>
          <p:cNvPr id="21" name="TextBox 20"/>
          <p:cNvSpPr txBox="1"/>
          <p:nvPr/>
        </p:nvSpPr>
        <p:spPr>
          <a:xfrm>
            <a:off x="5671943" y="1820544"/>
            <a:ext cx="2843407" cy="369332"/>
          </a:xfrm>
          <a:prstGeom prst="rect">
            <a:avLst/>
          </a:prstGeom>
          <a:noFill/>
        </p:spPr>
        <p:txBody>
          <a:bodyPr wrap="none" rtlCol="0">
            <a:spAutoFit/>
          </a:bodyPr>
          <a:lstStyle/>
          <a:p>
            <a:r>
              <a:rPr lang="en-US" dirty="0"/>
              <a:t>Los </a:t>
            </a:r>
            <a:r>
              <a:rPr lang="en-US" dirty="0" err="1"/>
              <a:t>cinco</a:t>
            </a:r>
            <a:r>
              <a:rPr lang="en-US" dirty="0"/>
              <a:t> </a:t>
            </a:r>
            <a:r>
              <a:rPr lang="en-US" dirty="0" err="1"/>
              <a:t>módulos</a:t>
            </a:r>
            <a:r>
              <a:rPr lang="en-US" dirty="0"/>
              <a:t> </a:t>
            </a:r>
            <a:r>
              <a:rPr lang="en-US" dirty="0" err="1"/>
              <a:t>analíticos</a:t>
            </a:r>
            <a:endParaRPr lang="en-US" dirty="0"/>
          </a:p>
        </p:txBody>
      </p:sp>
      <p:sp>
        <p:nvSpPr>
          <p:cNvPr id="18" name="Oval 17"/>
          <p:cNvSpPr/>
          <p:nvPr/>
        </p:nvSpPr>
        <p:spPr>
          <a:xfrm>
            <a:off x="5543156" y="1658201"/>
            <a:ext cx="2971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4F85062-4662-4D6B-BB38-DB7C890070DF}" type="slidenum">
              <a:rPr lang="en-US" smtClean="0"/>
              <a:t>14</a:t>
            </a:fld>
            <a:endParaRPr lang="en-US"/>
          </a:p>
        </p:txBody>
      </p:sp>
      <p:grpSp>
        <p:nvGrpSpPr>
          <p:cNvPr id="27" name="Group 26"/>
          <p:cNvGrpSpPr/>
          <p:nvPr/>
        </p:nvGrpSpPr>
        <p:grpSpPr>
          <a:xfrm>
            <a:off x="7225248" y="2706272"/>
            <a:ext cx="1251207" cy="3229947"/>
            <a:chOff x="7225248" y="2706272"/>
            <a:chExt cx="1251207" cy="3229947"/>
          </a:xfrm>
        </p:grpSpPr>
        <p:sp>
          <p:nvSpPr>
            <p:cNvPr id="24" name="Rectangle 23"/>
            <p:cNvSpPr/>
            <p:nvPr/>
          </p:nvSpPr>
          <p:spPr>
            <a:xfrm>
              <a:off x="7239000" y="4868774"/>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escenarios</a:t>
              </a:r>
              <a:endParaRPr lang="en-US" sz="1400" dirty="0"/>
            </a:p>
          </p:txBody>
        </p:sp>
        <p:grpSp>
          <p:nvGrpSpPr>
            <p:cNvPr id="17" name="Group 16"/>
            <p:cNvGrpSpPr/>
            <p:nvPr/>
          </p:nvGrpSpPr>
          <p:grpSpPr>
            <a:xfrm>
              <a:off x="7225248" y="2706272"/>
              <a:ext cx="1251207" cy="3229947"/>
              <a:chOff x="7225248" y="2706272"/>
              <a:chExt cx="1251207" cy="3229947"/>
            </a:xfrm>
          </p:grpSpPr>
          <p:sp>
            <p:nvSpPr>
              <p:cNvPr id="22" name="Rectangle 21"/>
              <p:cNvSpPr/>
              <p:nvPr/>
            </p:nvSpPr>
            <p:spPr>
              <a:xfrm>
                <a:off x="7225248" y="5520053"/>
                <a:ext cx="1232952"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implicaciones</a:t>
                </a:r>
                <a:endParaRPr lang="en-US" sz="1400" dirty="0"/>
              </a:p>
            </p:txBody>
          </p:sp>
          <p:sp>
            <p:nvSpPr>
              <p:cNvPr id="23" name="Rectangle 22"/>
              <p:cNvSpPr/>
              <p:nvPr/>
            </p:nvSpPr>
            <p:spPr>
              <a:xfrm>
                <a:off x="7239000" y="270627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juicios</a:t>
                </a:r>
                <a:r>
                  <a:rPr lang="en-US" sz="1400" dirty="0"/>
                  <a:t> </a:t>
                </a:r>
                <a:r>
                  <a:rPr lang="en-US" sz="1400" dirty="0" err="1"/>
                  <a:t>principales</a:t>
                </a:r>
                <a:endParaRPr lang="en-US" sz="1400" dirty="0"/>
              </a:p>
            </p:txBody>
          </p:sp>
          <p:sp>
            <p:nvSpPr>
              <p:cNvPr id="25" name="Rectangle 24"/>
              <p:cNvSpPr/>
              <p:nvPr/>
            </p:nvSpPr>
            <p:spPr>
              <a:xfrm>
                <a:off x="7242015" y="4084059"/>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corrientes</a:t>
                </a:r>
                <a:r>
                  <a:rPr lang="en-US" sz="1400" dirty="0"/>
                  <a:t>/ </a:t>
                </a:r>
                <a:r>
                  <a:rPr lang="en-US" sz="1400" dirty="0" err="1"/>
                  <a:t>tendencias</a:t>
                </a:r>
                <a:endParaRPr lang="en-US" sz="1400" dirty="0"/>
              </a:p>
            </p:txBody>
          </p:sp>
          <p:sp>
            <p:nvSpPr>
              <p:cNvPr id="26" name="Rectangle 25"/>
              <p:cNvSpPr/>
              <p:nvPr/>
            </p:nvSpPr>
            <p:spPr>
              <a:xfrm>
                <a:off x="7239000" y="336695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impulsores</a:t>
                </a:r>
                <a:endParaRPr lang="en-US" sz="1400" dirty="0"/>
              </a:p>
            </p:txBody>
          </p:sp>
        </p:grpSp>
      </p:grpSp>
      <p:sp>
        <p:nvSpPr>
          <p:cNvPr id="28" name="TextBox 27"/>
          <p:cNvSpPr txBox="1"/>
          <p:nvPr/>
        </p:nvSpPr>
        <p:spPr>
          <a:xfrm>
            <a:off x="2356480" y="644770"/>
            <a:ext cx="5715000" cy="523220"/>
          </a:xfrm>
          <a:prstGeom prst="rect">
            <a:avLst/>
          </a:prstGeom>
          <a:noFill/>
        </p:spPr>
        <p:txBody>
          <a:bodyPr wrap="square" rtlCol="0">
            <a:spAutoFit/>
          </a:bodyPr>
          <a:lstStyle/>
          <a:p>
            <a:r>
              <a:rPr lang="en-US" sz="2800" dirty="0">
                <a:latin typeface="+mj-lt"/>
              </a:rPr>
              <a:t>CONSTRUIR UN INFORME</a:t>
            </a:r>
          </a:p>
        </p:txBody>
      </p:sp>
      <p:sp>
        <p:nvSpPr>
          <p:cNvPr id="16" name="Rectangle 15">
            <a:extLst>
              <a:ext uri="{FF2B5EF4-FFF2-40B4-BE49-F238E27FC236}">
                <a16:creationId xmlns:a16="http://schemas.microsoft.com/office/drawing/2014/main" id="{DF41C2C0-5DCB-4A52-23EC-A60F7AC4DF1B}"/>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 useBgFill="1">
        <p:nvSpPr>
          <p:cNvPr id="19" name="Rectangle 18">
            <a:extLst>
              <a:ext uri="{FF2B5EF4-FFF2-40B4-BE49-F238E27FC236}">
                <a16:creationId xmlns:a16="http://schemas.microsoft.com/office/drawing/2014/main" id="{83036488-3C8B-156B-91CB-05B2B4920529}"/>
              </a:ext>
            </a:extLst>
          </p:cNvPr>
          <p:cNvSpPr/>
          <p:nvPr/>
        </p:nvSpPr>
        <p:spPr>
          <a:xfrm>
            <a:off x="5543156" y="5334000"/>
            <a:ext cx="3219844" cy="86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FB1BF590-9D36-E824-7AE7-CC9ED1F98EEA}"/>
              </a:ext>
            </a:extLst>
          </p:cNvPr>
          <p:cNvSpPr/>
          <p:nvPr/>
        </p:nvSpPr>
        <p:spPr>
          <a:xfrm>
            <a:off x="5527390" y="4668506"/>
            <a:ext cx="3219844" cy="86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5C6F3EEA-23EC-2FF6-3663-92A29DE9E263}"/>
              </a:ext>
            </a:extLst>
          </p:cNvPr>
          <p:cNvSpPr/>
          <p:nvPr/>
        </p:nvSpPr>
        <p:spPr>
          <a:xfrm>
            <a:off x="5548654" y="3951488"/>
            <a:ext cx="3219844" cy="86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5F1F5DA8-C557-5D82-BA5A-F8503ACD472E}"/>
              </a:ext>
            </a:extLst>
          </p:cNvPr>
          <p:cNvSpPr/>
          <p:nvPr/>
        </p:nvSpPr>
        <p:spPr>
          <a:xfrm>
            <a:off x="5302942" y="3264761"/>
            <a:ext cx="3219844" cy="86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B74FCA35-7750-9B7B-46C7-E01ADDD1FBC3}"/>
              </a:ext>
            </a:extLst>
          </p:cNvPr>
          <p:cNvSpPr/>
          <p:nvPr/>
        </p:nvSpPr>
        <p:spPr>
          <a:xfrm>
            <a:off x="5319414" y="2557868"/>
            <a:ext cx="3219844" cy="86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220956"/>
            <a:ext cx="8229600" cy="1089529"/>
          </a:xfrm>
        </p:spPr>
        <p:txBody>
          <a:bodyPr wrap="square">
            <a:spAutoFit/>
          </a:bodyPr>
          <a:lstStyle/>
          <a:p>
            <a:pPr algn="ctr"/>
            <a:br>
              <a:rPr lang="es-ES" sz="3600" dirty="0"/>
            </a:br>
            <a:r>
              <a:rPr lang="es-ES" sz="3600" dirty="0"/>
              <a:t>Preparación de un informe</a:t>
            </a:r>
            <a:endParaRPr lang="en-US" sz="3600" dirty="0"/>
          </a:p>
        </p:txBody>
      </p:sp>
      <p:sp>
        <p:nvSpPr>
          <p:cNvPr id="2" name="Slide Number Placeholder 1"/>
          <p:cNvSpPr>
            <a:spLocks noGrp="1"/>
          </p:cNvSpPr>
          <p:nvPr>
            <p:ph type="sldNum" sz="quarter" idx="12"/>
          </p:nvPr>
        </p:nvSpPr>
        <p:spPr/>
        <p:txBody>
          <a:bodyPr/>
          <a:lstStyle/>
          <a:p>
            <a:fld id="{C4F85062-4662-4D6B-BB38-DB7C890070DF}" type="slidenum">
              <a:rPr lang="en-US" smtClean="0"/>
              <a:t>15</a:t>
            </a:fld>
            <a:endParaRPr lang="en-US"/>
          </a:p>
        </p:txBody>
      </p:sp>
      <p:graphicFrame>
        <p:nvGraphicFramePr>
          <p:cNvPr id="3" name="Table 2"/>
          <p:cNvGraphicFramePr>
            <a:graphicFrameLocks noGrp="1"/>
          </p:cNvGraphicFramePr>
          <p:nvPr/>
        </p:nvGraphicFramePr>
        <p:xfrm>
          <a:off x="1143000" y="1536658"/>
          <a:ext cx="7086601" cy="1111646"/>
        </p:xfrm>
        <a:graphic>
          <a:graphicData uri="http://schemas.openxmlformats.org/drawingml/2006/table">
            <a:tbl>
              <a:tblPr firstRow="1" bandRow="1">
                <a:tableStyleId>{5C22544A-7EE6-4342-B048-85BDC9FD1C3A}</a:tableStyleId>
              </a:tblPr>
              <a:tblGrid>
                <a:gridCol w="1505903">
                  <a:extLst>
                    <a:ext uri="{9D8B030D-6E8A-4147-A177-3AD203B41FA5}">
                      <a16:colId xmlns:a16="http://schemas.microsoft.com/office/drawing/2014/main" val="20000"/>
                    </a:ext>
                  </a:extLst>
                </a:gridCol>
                <a:gridCol w="265748">
                  <a:extLst>
                    <a:ext uri="{9D8B030D-6E8A-4147-A177-3AD203B41FA5}">
                      <a16:colId xmlns:a16="http://schemas.microsoft.com/office/drawing/2014/main" val="20001"/>
                    </a:ext>
                  </a:extLst>
                </a:gridCol>
                <a:gridCol w="5314950">
                  <a:extLst>
                    <a:ext uri="{9D8B030D-6E8A-4147-A177-3AD203B41FA5}">
                      <a16:colId xmlns:a16="http://schemas.microsoft.com/office/drawing/2014/main" val="20002"/>
                    </a:ext>
                  </a:extLst>
                </a:gridCol>
              </a:tblGrid>
              <a:tr h="1111646">
                <a:tc>
                  <a:txBody>
                    <a:bodyPr/>
                    <a:lstStyle/>
                    <a:p>
                      <a:pPr algn="r"/>
                      <a:r>
                        <a:rPr lang="en-US" sz="2000" b="0" dirty="0" err="1">
                          <a:solidFill>
                            <a:schemeClr val="tx1"/>
                          </a:solidFill>
                        </a:rPr>
                        <a:t>Objetivos</a:t>
                      </a:r>
                      <a:r>
                        <a:rPr lang="en-US" sz="20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en-US" sz="2000" b="0" dirty="0" err="1">
                          <a:solidFill>
                            <a:schemeClr val="tx1"/>
                          </a:solidFill>
                        </a:rPr>
                        <a:t>Profundizar</a:t>
                      </a:r>
                      <a:r>
                        <a:rPr lang="en-US" sz="2000" b="0" dirty="0">
                          <a:solidFill>
                            <a:schemeClr val="tx1"/>
                          </a:solidFill>
                        </a:rPr>
                        <a:t> </a:t>
                      </a:r>
                      <a:r>
                        <a:rPr lang="en-US" sz="2000" b="0" dirty="0" err="1">
                          <a:solidFill>
                            <a:schemeClr val="tx1"/>
                          </a:solidFill>
                        </a:rPr>
                        <a:t>entendimiento</a:t>
                      </a:r>
                      <a:r>
                        <a:rPr lang="en-US" sz="2000" b="0" baseline="0" dirty="0">
                          <a:solidFill>
                            <a:schemeClr val="tx1"/>
                          </a:solidFill>
                        </a:rPr>
                        <a:t> del </a:t>
                      </a:r>
                      <a:r>
                        <a:rPr lang="en-US" sz="2000" b="0" baseline="0" dirty="0" err="1">
                          <a:solidFill>
                            <a:schemeClr val="tx1"/>
                          </a:solidFill>
                        </a:rPr>
                        <a:t>decisor</a:t>
                      </a:r>
                      <a:endParaRPr lang="en-US" sz="2000" b="0" dirty="0">
                        <a:solidFill>
                          <a:schemeClr val="tx1"/>
                        </a:solidFill>
                      </a:endParaRPr>
                    </a:p>
                    <a:p>
                      <a:pPr marL="285750" indent="-285750">
                        <a:buFontTx/>
                        <a:buChar char="-"/>
                      </a:pPr>
                      <a:r>
                        <a:rPr lang="en-US" sz="2000" b="0" dirty="0" err="1">
                          <a:solidFill>
                            <a:schemeClr val="tx1"/>
                          </a:solidFill>
                        </a:rPr>
                        <a:t>Practicar</a:t>
                      </a:r>
                      <a:r>
                        <a:rPr lang="en-US" sz="2000" b="0" baseline="0" dirty="0">
                          <a:solidFill>
                            <a:schemeClr val="tx1"/>
                          </a:solidFill>
                        </a:rPr>
                        <a:t> arte del </a:t>
                      </a:r>
                      <a:r>
                        <a:rPr lang="en-US" sz="2000" b="0" baseline="0" dirty="0" err="1">
                          <a:solidFill>
                            <a:schemeClr val="tx1"/>
                          </a:solidFill>
                        </a:rPr>
                        <a:t>oficio</a:t>
                      </a:r>
                      <a:endParaRPr lang="en-US" sz="2000" b="0" baseline="0" dirty="0">
                        <a:solidFill>
                          <a:schemeClr val="tx1"/>
                        </a:solidFill>
                      </a:endParaRPr>
                    </a:p>
                    <a:p>
                      <a:pPr marL="285750" indent="-285750">
                        <a:buFontTx/>
                        <a:buChar char="-"/>
                      </a:pPr>
                      <a:r>
                        <a:rPr lang="en-US" sz="2000" b="0" baseline="0" dirty="0" err="1">
                          <a:solidFill>
                            <a:schemeClr val="tx1"/>
                          </a:solidFill>
                        </a:rPr>
                        <a:t>Practicar</a:t>
                      </a:r>
                      <a:r>
                        <a:rPr lang="en-US" sz="2000" b="0" baseline="0" dirty="0">
                          <a:solidFill>
                            <a:schemeClr val="tx1"/>
                          </a:solidFill>
                        </a:rPr>
                        <a:t> </a:t>
                      </a:r>
                      <a:r>
                        <a:rPr lang="en-US" sz="2000" b="0" baseline="0" dirty="0" err="1">
                          <a:solidFill>
                            <a:schemeClr val="tx1"/>
                          </a:solidFill>
                        </a:rPr>
                        <a:t>informe</a:t>
                      </a:r>
                      <a:r>
                        <a:rPr lang="en-US" sz="2000" b="0" baseline="0" dirty="0">
                          <a:solidFill>
                            <a:schemeClr val="tx1"/>
                          </a:solidFill>
                        </a:rPr>
                        <a:t> </a:t>
                      </a:r>
                      <a:r>
                        <a:rPr lang="en-US" sz="2000" b="0" baseline="0" dirty="0" err="1">
                          <a:solidFill>
                            <a:schemeClr val="tx1"/>
                          </a:solidFill>
                        </a:rPr>
                        <a:t>escrito</a:t>
                      </a:r>
                      <a:r>
                        <a:rPr lang="en-US" sz="2000" b="0" baseline="0" dirty="0">
                          <a:solidFill>
                            <a:schemeClr val="tx1"/>
                          </a:solidFill>
                        </a:rPr>
                        <a:t> y oral </a:t>
                      </a:r>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143000" y="2853232"/>
          <a:ext cx="7086601" cy="1198349"/>
        </p:xfrm>
        <a:graphic>
          <a:graphicData uri="http://schemas.openxmlformats.org/drawingml/2006/table">
            <a:tbl>
              <a:tblPr firstRow="1" bandRow="1">
                <a:tableStyleId>{5C22544A-7EE6-4342-B048-85BDC9FD1C3A}</a:tableStyleId>
              </a:tblPr>
              <a:tblGrid>
                <a:gridCol w="1505903">
                  <a:extLst>
                    <a:ext uri="{9D8B030D-6E8A-4147-A177-3AD203B41FA5}">
                      <a16:colId xmlns:a16="http://schemas.microsoft.com/office/drawing/2014/main" val="20000"/>
                    </a:ext>
                  </a:extLst>
                </a:gridCol>
                <a:gridCol w="265748">
                  <a:extLst>
                    <a:ext uri="{9D8B030D-6E8A-4147-A177-3AD203B41FA5}">
                      <a16:colId xmlns:a16="http://schemas.microsoft.com/office/drawing/2014/main" val="20001"/>
                    </a:ext>
                  </a:extLst>
                </a:gridCol>
                <a:gridCol w="5314950">
                  <a:extLst>
                    <a:ext uri="{9D8B030D-6E8A-4147-A177-3AD203B41FA5}">
                      <a16:colId xmlns:a16="http://schemas.microsoft.com/office/drawing/2014/main" val="20002"/>
                    </a:ext>
                  </a:extLst>
                </a:gridCol>
              </a:tblGrid>
              <a:tr h="1198349">
                <a:tc>
                  <a:txBody>
                    <a:bodyPr/>
                    <a:lstStyle/>
                    <a:p>
                      <a:pPr algn="r"/>
                      <a:r>
                        <a:rPr lang="en-US" sz="2000" b="0" dirty="0" err="1">
                          <a:solidFill>
                            <a:schemeClr val="tx1"/>
                          </a:solidFill>
                        </a:rPr>
                        <a:t>Semana</a:t>
                      </a:r>
                      <a:r>
                        <a:rPr lang="en-US" sz="2000" b="0" dirty="0">
                          <a:solidFill>
                            <a:schemeClr val="tx1"/>
                          </a:solidFill>
                        </a:rPr>
                        <a:t> </a:t>
                      </a:r>
                      <a:r>
                        <a:rPr lang="en-US" sz="2000" b="0" dirty="0" err="1">
                          <a:solidFill>
                            <a:schemeClr val="tx1"/>
                          </a:solidFill>
                        </a:rPr>
                        <a:t>pasada</a:t>
                      </a:r>
                      <a:r>
                        <a:rPr lang="en-US" sz="2000"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000" b="0" kern="1200" dirty="0" err="1">
                          <a:solidFill>
                            <a:schemeClr val="tx1"/>
                          </a:solidFill>
                          <a:latin typeface="+mn-lt"/>
                          <a:ea typeface="+mn-ea"/>
                          <a:cs typeface="+mn-cs"/>
                        </a:rPr>
                        <a:t>Formar</a:t>
                      </a:r>
                      <a:r>
                        <a:rPr lang="en-US" sz="2000" b="0" kern="1200" dirty="0">
                          <a:solidFill>
                            <a:schemeClr val="tx1"/>
                          </a:solidFill>
                          <a:latin typeface="+mn-lt"/>
                          <a:ea typeface="+mn-ea"/>
                          <a:cs typeface="+mn-cs"/>
                        </a:rPr>
                        <a:t> “parejas” (2 pers) y “</a:t>
                      </a:r>
                      <a:r>
                        <a:rPr lang="en-US" sz="2000" b="0" kern="1200" dirty="0" err="1">
                          <a:solidFill>
                            <a:schemeClr val="tx1"/>
                          </a:solidFill>
                          <a:latin typeface="+mn-lt"/>
                          <a:ea typeface="+mn-ea"/>
                          <a:cs typeface="+mn-cs"/>
                        </a:rPr>
                        <a:t>equipos</a:t>
                      </a:r>
                      <a:r>
                        <a:rPr lang="en-US" sz="2000" b="0" kern="1200" dirty="0">
                          <a:solidFill>
                            <a:schemeClr val="tx1"/>
                          </a:solidFill>
                          <a:latin typeface="+mn-lt"/>
                          <a:ea typeface="+mn-ea"/>
                          <a:cs typeface="+mn-cs"/>
                        </a:rPr>
                        <a:t>” (4 pers)</a:t>
                      </a:r>
                    </a:p>
                    <a:p>
                      <a:pPr marL="285750" indent="-285750" algn="l" defTabSz="914400" rtl="0" eaLnBrk="1" latinLnBrk="0" hangingPunct="1">
                        <a:buFontTx/>
                        <a:buChar char="-"/>
                      </a:pPr>
                      <a:r>
                        <a:rPr lang="en-US" sz="2000" b="0" kern="1200" dirty="0" err="1">
                          <a:solidFill>
                            <a:schemeClr val="tx1"/>
                          </a:solidFill>
                          <a:latin typeface="+mn-lt"/>
                          <a:ea typeface="+mn-ea"/>
                          <a:cs typeface="+mn-cs"/>
                        </a:rPr>
                        <a:t>Elegir</a:t>
                      </a:r>
                      <a:r>
                        <a:rPr lang="en-US" sz="2000" b="0" kern="1200" dirty="0">
                          <a:solidFill>
                            <a:schemeClr val="tx1"/>
                          </a:solidFill>
                          <a:latin typeface="+mn-lt"/>
                          <a:ea typeface="+mn-ea"/>
                          <a:cs typeface="+mn-cs"/>
                        </a:rPr>
                        <a:t> </a:t>
                      </a:r>
                      <a:r>
                        <a:rPr lang="en-US" sz="2000" b="0" kern="1200" dirty="0" err="1">
                          <a:solidFill>
                            <a:schemeClr val="tx1"/>
                          </a:solidFill>
                          <a:latin typeface="+mn-lt"/>
                          <a:ea typeface="+mn-ea"/>
                          <a:cs typeface="+mn-cs"/>
                        </a:rPr>
                        <a:t>tema</a:t>
                      </a:r>
                      <a:r>
                        <a:rPr lang="en-US" sz="2000" b="0" kern="1200" dirty="0">
                          <a:solidFill>
                            <a:schemeClr val="tx1"/>
                          </a:solidFill>
                          <a:latin typeface="+mn-lt"/>
                          <a:ea typeface="+mn-ea"/>
                          <a:cs typeface="+mn-cs"/>
                        </a:rPr>
                        <a:t> para </a:t>
                      </a:r>
                      <a:r>
                        <a:rPr lang="en-US" sz="2000" b="0" kern="1200" dirty="0" err="1">
                          <a:solidFill>
                            <a:schemeClr val="tx1"/>
                          </a:solidFill>
                          <a:latin typeface="+mn-lt"/>
                          <a:ea typeface="+mn-ea"/>
                          <a:cs typeface="+mn-cs"/>
                        </a:rPr>
                        <a:t>analizar</a:t>
                      </a:r>
                      <a:r>
                        <a:rPr lang="en-US" sz="2000" b="0" kern="1200" dirty="0">
                          <a:solidFill>
                            <a:schemeClr val="tx1"/>
                          </a:solidFill>
                          <a:latin typeface="+mn-lt"/>
                          <a:ea typeface="+mn-ea"/>
                          <a:cs typeface="+mn-cs"/>
                        </a:rPr>
                        <a:t> e </a:t>
                      </a:r>
                      <a:r>
                        <a:rPr lang="en-US" sz="2000" b="0" kern="1200" dirty="0" err="1">
                          <a:solidFill>
                            <a:schemeClr val="tx1"/>
                          </a:solidFill>
                          <a:latin typeface="+mn-lt"/>
                          <a:ea typeface="+mn-ea"/>
                          <a:cs typeface="+mn-cs"/>
                        </a:rPr>
                        <a:t>informar</a:t>
                      </a:r>
                      <a:endParaRPr lang="en-US" sz="2000" b="0" kern="1200" dirty="0">
                        <a:solidFill>
                          <a:schemeClr val="tx1"/>
                        </a:solidFill>
                        <a:latin typeface="+mn-lt"/>
                        <a:ea typeface="+mn-ea"/>
                        <a:cs typeface="+mn-cs"/>
                      </a:endParaRPr>
                    </a:p>
                    <a:p>
                      <a:pPr marL="285750" indent="-285750" algn="l" defTabSz="914400" rtl="0" eaLnBrk="1" latinLnBrk="0" hangingPunct="1">
                        <a:buFontTx/>
                        <a:buChar char="-"/>
                      </a:pPr>
                      <a:r>
                        <a:rPr lang="es-ES" sz="2000" b="0" kern="1200" dirty="0">
                          <a:solidFill>
                            <a:schemeClr val="tx1"/>
                          </a:solidFill>
                          <a:latin typeface="+mn-lt"/>
                          <a:ea typeface="+mn-ea"/>
                          <a:cs typeface="+mn-cs"/>
                        </a:rPr>
                        <a:t>Preparar “</a:t>
                      </a:r>
                      <a:r>
                        <a:rPr lang="es-ES" sz="2000" b="0" kern="1200" dirty="0" err="1">
                          <a:solidFill>
                            <a:schemeClr val="tx1"/>
                          </a:solidFill>
                          <a:latin typeface="+mn-lt"/>
                          <a:ea typeface="+mn-ea"/>
                          <a:cs typeface="+mn-cs"/>
                        </a:rPr>
                        <a:t>analytical</a:t>
                      </a:r>
                      <a:r>
                        <a:rPr lang="es-ES" sz="2000" b="0" kern="1200" dirty="0">
                          <a:solidFill>
                            <a:schemeClr val="tx1"/>
                          </a:solidFill>
                          <a:latin typeface="+mn-lt"/>
                          <a:ea typeface="+mn-ea"/>
                          <a:cs typeface="+mn-cs"/>
                        </a:rPr>
                        <a:t> </a:t>
                      </a:r>
                      <a:r>
                        <a:rPr lang="es-ES" sz="2000" b="0" kern="1200" dirty="0" err="1">
                          <a:solidFill>
                            <a:schemeClr val="tx1"/>
                          </a:solidFill>
                          <a:latin typeface="+mn-lt"/>
                          <a:ea typeface="+mn-ea"/>
                          <a:cs typeface="+mn-cs"/>
                        </a:rPr>
                        <a:t>worksheet</a:t>
                      </a:r>
                      <a:r>
                        <a:rPr lang="es-ES" sz="2000" b="0" kern="1200" dirty="0">
                          <a:solidFill>
                            <a:schemeClr val="tx1"/>
                          </a:solidFill>
                          <a:latin typeface="+mn-lt"/>
                          <a:ea typeface="+mn-ea"/>
                          <a:cs typeface="+mn-cs"/>
                        </a:rPr>
                        <a:t>”</a:t>
                      </a:r>
                      <a:endParaRPr lang="en-US" sz="20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0381717"/>
              </p:ext>
            </p:extLst>
          </p:nvPr>
        </p:nvGraphicFramePr>
        <p:xfrm>
          <a:off x="1143000" y="5324726"/>
          <a:ext cx="7372350" cy="1056063"/>
        </p:xfrm>
        <a:graphic>
          <a:graphicData uri="http://schemas.openxmlformats.org/drawingml/2006/table">
            <a:tbl>
              <a:tblPr firstRow="1" bandRow="1">
                <a:tableStyleId>{5C22544A-7EE6-4342-B048-85BDC9FD1C3A}</a:tableStyleId>
              </a:tblPr>
              <a:tblGrid>
                <a:gridCol w="1506179">
                  <a:extLst>
                    <a:ext uri="{9D8B030D-6E8A-4147-A177-3AD203B41FA5}">
                      <a16:colId xmlns:a16="http://schemas.microsoft.com/office/drawing/2014/main" val="20000"/>
                    </a:ext>
                  </a:extLst>
                </a:gridCol>
                <a:gridCol w="336909">
                  <a:extLst>
                    <a:ext uri="{9D8B030D-6E8A-4147-A177-3AD203B41FA5}">
                      <a16:colId xmlns:a16="http://schemas.microsoft.com/office/drawing/2014/main" val="20001"/>
                    </a:ext>
                  </a:extLst>
                </a:gridCol>
                <a:gridCol w="5529262">
                  <a:extLst>
                    <a:ext uri="{9D8B030D-6E8A-4147-A177-3AD203B41FA5}">
                      <a16:colId xmlns:a16="http://schemas.microsoft.com/office/drawing/2014/main" val="20002"/>
                    </a:ext>
                  </a:extLst>
                </a:gridCol>
              </a:tblGrid>
              <a:tr h="1056063">
                <a:tc>
                  <a:txBody>
                    <a:bodyPr/>
                    <a:lstStyle/>
                    <a:p>
                      <a:pPr algn="r"/>
                      <a:r>
                        <a:rPr lang="en-US" sz="2000" b="0" dirty="0">
                          <a:solidFill>
                            <a:schemeClr val="tx1"/>
                          </a:solidFill>
                        </a:rPr>
                        <a:t>HOY: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latinLnBrk="0" hangingPunct="1">
                        <a:spcBef>
                          <a:spcPts val="0"/>
                        </a:spcBef>
                        <a:spcAft>
                          <a:spcPts val="0"/>
                        </a:spcAft>
                        <a:buFontTx/>
                        <a:buChar char="-"/>
                      </a:pPr>
                      <a:r>
                        <a:rPr lang="en-US" sz="2000" b="0" kern="1200" baseline="0" dirty="0" err="1">
                          <a:solidFill>
                            <a:schemeClr val="tx1"/>
                          </a:solidFill>
                          <a:latin typeface="+mn-lt"/>
                          <a:ea typeface="+mn-ea"/>
                          <a:cs typeface="+mn-cs"/>
                        </a:rPr>
                        <a:t>En</a:t>
                      </a:r>
                      <a:r>
                        <a:rPr lang="en-US" sz="2000" b="0" kern="1200" baseline="0" dirty="0">
                          <a:solidFill>
                            <a:schemeClr val="tx1"/>
                          </a:solidFill>
                          <a:latin typeface="+mn-lt"/>
                          <a:ea typeface="+mn-ea"/>
                          <a:cs typeface="+mn-cs"/>
                        </a:rPr>
                        <a:t> </a:t>
                      </a:r>
                      <a:r>
                        <a:rPr lang="en-US" sz="2000" b="0" kern="1200" baseline="0" dirty="0" err="1">
                          <a:solidFill>
                            <a:schemeClr val="tx1"/>
                          </a:solidFill>
                          <a:latin typeface="+mn-lt"/>
                          <a:ea typeface="+mn-ea"/>
                          <a:cs typeface="+mn-cs"/>
                        </a:rPr>
                        <a:t>función</a:t>
                      </a:r>
                      <a:r>
                        <a:rPr lang="en-US" sz="2000" b="0" kern="1200" baseline="0" dirty="0">
                          <a:solidFill>
                            <a:schemeClr val="tx1"/>
                          </a:solidFill>
                          <a:latin typeface="+mn-lt"/>
                          <a:ea typeface="+mn-ea"/>
                          <a:cs typeface="+mn-cs"/>
                        </a:rPr>
                        <a:t> de </a:t>
                      </a:r>
                      <a:r>
                        <a:rPr lang="en-US" sz="2000" b="0" kern="1200" baseline="0" dirty="0" err="1">
                          <a:solidFill>
                            <a:schemeClr val="tx1"/>
                          </a:solidFill>
                          <a:latin typeface="+mn-lt"/>
                          <a:ea typeface="+mn-ea"/>
                          <a:cs typeface="+mn-cs"/>
                        </a:rPr>
                        <a:t>analistas</a:t>
                      </a:r>
                      <a:r>
                        <a:rPr lang="en-US" sz="2000" b="0" kern="1200" baseline="0" dirty="0">
                          <a:solidFill>
                            <a:schemeClr val="tx1"/>
                          </a:solidFill>
                          <a:latin typeface="+mn-lt"/>
                          <a:ea typeface="+mn-ea"/>
                          <a:cs typeface="+mn-cs"/>
                        </a:rPr>
                        <a:t>:  </a:t>
                      </a:r>
                      <a:r>
                        <a:rPr lang="en-US" sz="2000" b="0" kern="1200" baseline="0" dirty="0" err="1">
                          <a:solidFill>
                            <a:schemeClr val="tx1"/>
                          </a:solidFill>
                          <a:latin typeface="+mn-lt"/>
                          <a:ea typeface="+mn-ea"/>
                          <a:cs typeface="+mn-cs"/>
                        </a:rPr>
                        <a:t>Presentar</a:t>
                      </a:r>
                      <a:r>
                        <a:rPr lang="en-US" sz="2000" b="0" kern="1200" baseline="0" dirty="0">
                          <a:solidFill>
                            <a:schemeClr val="tx1"/>
                          </a:solidFill>
                          <a:latin typeface="+mn-lt"/>
                          <a:ea typeface="+mn-ea"/>
                          <a:cs typeface="+mn-cs"/>
                        </a:rPr>
                        <a:t> </a:t>
                      </a:r>
                      <a:r>
                        <a:rPr lang="en-US" sz="2000" b="0" kern="1200" baseline="0" dirty="0" err="1">
                          <a:solidFill>
                            <a:schemeClr val="tx1"/>
                          </a:solidFill>
                          <a:latin typeface="+mn-lt"/>
                          <a:ea typeface="+mn-ea"/>
                          <a:cs typeface="+mn-cs"/>
                        </a:rPr>
                        <a:t>conclusiones</a:t>
                      </a:r>
                      <a:endParaRPr lang="en-US" sz="2000" b="0" kern="1200" baseline="0" dirty="0">
                        <a:solidFill>
                          <a:schemeClr val="tx1"/>
                        </a:solidFill>
                        <a:latin typeface="+mn-lt"/>
                        <a:ea typeface="+mn-ea"/>
                        <a:cs typeface="+mn-cs"/>
                      </a:endParaRPr>
                    </a:p>
                    <a:p>
                      <a:pPr marL="285750" marR="0" indent="-285750" algn="l" defTabSz="914400" rtl="0" eaLnBrk="1" latinLnBrk="0" hangingPunct="1">
                        <a:spcBef>
                          <a:spcPts val="0"/>
                        </a:spcBef>
                        <a:spcAft>
                          <a:spcPts val="0"/>
                        </a:spcAft>
                        <a:buFontTx/>
                        <a:buChar char="-"/>
                      </a:pPr>
                      <a:r>
                        <a:rPr lang="en-US" sz="2000" b="0" kern="1200" baseline="0" dirty="0" err="1">
                          <a:solidFill>
                            <a:schemeClr val="tx1"/>
                          </a:solidFill>
                          <a:latin typeface="+mn-lt"/>
                          <a:ea typeface="+mn-ea"/>
                          <a:cs typeface="+mn-cs"/>
                        </a:rPr>
                        <a:t>En</a:t>
                      </a:r>
                      <a:r>
                        <a:rPr lang="en-US" sz="2000" b="0" kern="1200" baseline="0" dirty="0">
                          <a:solidFill>
                            <a:schemeClr val="tx1"/>
                          </a:solidFill>
                          <a:latin typeface="+mn-lt"/>
                          <a:ea typeface="+mn-ea"/>
                          <a:cs typeface="+mn-cs"/>
                        </a:rPr>
                        <a:t> </a:t>
                      </a:r>
                      <a:r>
                        <a:rPr lang="en-US" sz="2000" b="0" kern="1200" baseline="0" dirty="0" err="1">
                          <a:solidFill>
                            <a:schemeClr val="tx1"/>
                          </a:solidFill>
                          <a:latin typeface="+mn-lt"/>
                          <a:ea typeface="+mn-ea"/>
                          <a:cs typeface="+mn-cs"/>
                        </a:rPr>
                        <a:t>función</a:t>
                      </a:r>
                      <a:r>
                        <a:rPr lang="en-US" sz="2000" b="0" kern="1200" baseline="0" dirty="0">
                          <a:solidFill>
                            <a:schemeClr val="tx1"/>
                          </a:solidFill>
                          <a:latin typeface="+mn-lt"/>
                          <a:ea typeface="+mn-ea"/>
                          <a:cs typeface="+mn-cs"/>
                        </a:rPr>
                        <a:t> de </a:t>
                      </a:r>
                      <a:r>
                        <a:rPr lang="en-US" sz="2000" b="0" kern="1200" baseline="0" dirty="0" err="1">
                          <a:solidFill>
                            <a:schemeClr val="tx1"/>
                          </a:solidFill>
                          <a:latin typeface="+mn-lt"/>
                          <a:ea typeface="+mn-ea"/>
                          <a:cs typeface="+mn-cs"/>
                        </a:rPr>
                        <a:t>decisores</a:t>
                      </a:r>
                      <a:r>
                        <a:rPr lang="en-US" sz="2000" b="0" kern="1200" baseline="0" dirty="0">
                          <a:solidFill>
                            <a:schemeClr val="tx1"/>
                          </a:solidFill>
                          <a:latin typeface="+mn-lt"/>
                          <a:ea typeface="+mn-ea"/>
                          <a:cs typeface="+mn-cs"/>
                        </a:rPr>
                        <a:t>:  </a:t>
                      </a:r>
                      <a:r>
                        <a:rPr lang="en-US" sz="2000" b="0" kern="1200" baseline="0" dirty="0" err="1">
                          <a:solidFill>
                            <a:schemeClr val="tx1"/>
                          </a:solidFill>
                          <a:latin typeface="+mn-lt"/>
                          <a:ea typeface="+mn-ea"/>
                          <a:cs typeface="+mn-cs"/>
                        </a:rPr>
                        <a:t>Recibir</a:t>
                      </a:r>
                      <a:r>
                        <a:rPr lang="en-US" sz="2000" b="0" kern="1200" baseline="0" dirty="0">
                          <a:solidFill>
                            <a:schemeClr val="tx1"/>
                          </a:solidFill>
                          <a:latin typeface="+mn-lt"/>
                          <a:ea typeface="+mn-ea"/>
                          <a:cs typeface="+mn-cs"/>
                        </a:rPr>
                        <a:t> </a:t>
                      </a:r>
                      <a:r>
                        <a:rPr lang="en-US" sz="2000" b="0" kern="1200" baseline="0" dirty="0" err="1">
                          <a:solidFill>
                            <a:schemeClr val="tx1"/>
                          </a:solidFill>
                          <a:latin typeface="+mn-lt"/>
                          <a:ea typeface="+mn-ea"/>
                          <a:cs typeface="+mn-cs"/>
                        </a:rPr>
                        <a:t>informe</a:t>
                      </a:r>
                      <a:endParaRPr lang="en-US" sz="2000" b="0" kern="1200" baseline="0" dirty="0">
                        <a:solidFill>
                          <a:schemeClr val="tx1"/>
                        </a:solidFill>
                        <a:latin typeface="+mn-lt"/>
                        <a:ea typeface="+mn-ea"/>
                        <a:cs typeface="+mn-cs"/>
                      </a:endParaRPr>
                    </a:p>
                    <a:p>
                      <a:pPr marL="285750" marR="0" indent="-285750" algn="l" defTabSz="914400" rtl="0" eaLnBrk="1" latinLnBrk="0" hangingPunct="1">
                        <a:spcBef>
                          <a:spcPts val="0"/>
                        </a:spcBef>
                        <a:spcAft>
                          <a:spcPts val="0"/>
                        </a:spcAft>
                        <a:buFontTx/>
                        <a:buChar char="-"/>
                      </a:pPr>
                      <a:r>
                        <a:rPr lang="en-US" sz="2000" b="0" kern="1200" baseline="0" dirty="0" err="1">
                          <a:solidFill>
                            <a:schemeClr val="tx1"/>
                          </a:solidFill>
                          <a:latin typeface="+mn-lt"/>
                          <a:ea typeface="+mn-ea"/>
                          <a:cs typeface="+mn-cs"/>
                        </a:rPr>
                        <a:t>Evaluar</a:t>
                      </a:r>
                      <a:r>
                        <a:rPr lang="en-US" sz="2000" b="0" kern="1200" baseline="0" dirty="0">
                          <a:solidFill>
                            <a:schemeClr val="tx1"/>
                          </a:solidFill>
                          <a:latin typeface="+mn-lt"/>
                          <a:ea typeface="+mn-ea"/>
                          <a:cs typeface="+mn-cs"/>
                        </a:rPr>
                        <a:t> </a:t>
                      </a:r>
                      <a:r>
                        <a:rPr lang="en-US" sz="2000" b="0" kern="1200" baseline="0" dirty="0" err="1">
                          <a:solidFill>
                            <a:schemeClr val="tx1"/>
                          </a:solidFill>
                          <a:latin typeface="+mn-lt"/>
                          <a:ea typeface="+mn-ea"/>
                          <a:cs typeface="+mn-cs"/>
                        </a:rPr>
                        <a:t>procesos</a:t>
                      </a:r>
                      <a:r>
                        <a:rPr lang="en-US" sz="2000" b="0" kern="1200" baseline="0" dirty="0">
                          <a:solidFill>
                            <a:schemeClr val="tx1"/>
                          </a:solidFill>
                          <a:latin typeface="+mn-lt"/>
                          <a:ea typeface="+mn-ea"/>
                          <a:cs typeface="+mn-cs"/>
                        </a:rPr>
                        <a:t> y </a:t>
                      </a:r>
                      <a:r>
                        <a:rPr lang="en-US" sz="2000" b="0" kern="1200" baseline="0" dirty="0" err="1">
                          <a:solidFill>
                            <a:schemeClr val="tx1"/>
                          </a:solidFill>
                          <a:latin typeface="+mn-lt"/>
                          <a:ea typeface="+mn-ea"/>
                          <a:cs typeface="+mn-cs"/>
                        </a:rPr>
                        <a:t>presentaciones</a:t>
                      </a:r>
                      <a:endParaRPr lang="en-US" sz="2000" b="0" kern="1200" baseline="0" dirty="0">
                        <a:solidFill>
                          <a:schemeClr val="tx1"/>
                        </a:solidFill>
                        <a:latin typeface="+mn-lt"/>
                        <a:ea typeface="+mn-ea"/>
                        <a:cs typeface="+mn-cs"/>
                      </a:endParaRPr>
                    </a:p>
                  </a:txBody>
                  <a:tcPr marL="73025" marR="73025"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381000" y="304800"/>
            <a:ext cx="1438214" cy="523220"/>
          </a:xfrm>
          <a:prstGeom prst="rect">
            <a:avLst/>
          </a:prstGeom>
          <a:noFill/>
          <a:ln>
            <a:solidFill>
              <a:schemeClr val="tx1"/>
            </a:solidFill>
          </a:ln>
        </p:spPr>
        <p:txBody>
          <a:bodyPr wrap="none" rtlCol="0">
            <a:spAutoFit/>
          </a:bodyPr>
          <a:lstStyle/>
          <a:p>
            <a:r>
              <a:rPr lang="en-US" sz="2800" dirty="0" err="1"/>
              <a:t>Ejercicio</a:t>
            </a:r>
            <a:endParaRPr lang="en-US" sz="2800" dirty="0"/>
          </a:p>
        </p:txBody>
      </p:sp>
      <p:graphicFrame>
        <p:nvGraphicFramePr>
          <p:cNvPr id="8" name="Table 7">
            <a:extLst>
              <a:ext uri="{FF2B5EF4-FFF2-40B4-BE49-F238E27FC236}">
                <a16:creationId xmlns:a16="http://schemas.microsoft.com/office/drawing/2014/main" id="{1269A3AF-3ED4-4B39-AE36-02EE2E0E4EF6}"/>
              </a:ext>
            </a:extLst>
          </p:cNvPr>
          <p:cNvGraphicFramePr>
            <a:graphicFrameLocks noGrp="1"/>
          </p:cNvGraphicFramePr>
          <p:nvPr>
            <p:extLst>
              <p:ext uri="{D42A27DB-BD31-4B8C-83A1-F6EECF244321}">
                <p14:modId xmlns:p14="http://schemas.microsoft.com/office/powerpoint/2010/main" val="767492494"/>
              </p:ext>
            </p:extLst>
          </p:nvPr>
        </p:nvGraphicFramePr>
        <p:xfrm>
          <a:off x="1143000" y="4029496"/>
          <a:ext cx="7277101" cy="905022"/>
        </p:xfrm>
        <a:graphic>
          <a:graphicData uri="http://schemas.openxmlformats.org/drawingml/2006/table">
            <a:tbl>
              <a:tblPr firstRow="1" bandRow="1">
                <a:tableStyleId>{5C22544A-7EE6-4342-B048-85BDC9FD1C3A}</a:tableStyleId>
              </a:tblPr>
              <a:tblGrid>
                <a:gridCol w="1546384">
                  <a:extLst>
                    <a:ext uri="{9D8B030D-6E8A-4147-A177-3AD203B41FA5}">
                      <a16:colId xmlns:a16="http://schemas.microsoft.com/office/drawing/2014/main" val="20000"/>
                    </a:ext>
                  </a:extLst>
                </a:gridCol>
                <a:gridCol w="272892">
                  <a:extLst>
                    <a:ext uri="{9D8B030D-6E8A-4147-A177-3AD203B41FA5}">
                      <a16:colId xmlns:a16="http://schemas.microsoft.com/office/drawing/2014/main" val="20001"/>
                    </a:ext>
                  </a:extLst>
                </a:gridCol>
                <a:gridCol w="5457825">
                  <a:extLst>
                    <a:ext uri="{9D8B030D-6E8A-4147-A177-3AD203B41FA5}">
                      <a16:colId xmlns:a16="http://schemas.microsoft.com/office/drawing/2014/main" val="20002"/>
                    </a:ext>
                  </a:extLst>
                </a:gridCol>
              </a:tblGrid>
              <a:tr h="905022">
                <a:tc>
                  <a:txBody>
                    <a:bodyPr/>
                    <a:lstStyle/>
                    <a:p>
                      <a:pPr algn="r"/>
                      <a:r>
                        <a:rPr lang="en-US" sz="2000" b="0" dirty="0">
                          <a:solidFill>
                            <a:schemeClr val="tx1"/>
                          </a:solidFill>
                        </a:rPr>
                        <a:t>Homework: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es-ES" sz="2000" b="0" kern="1200" dirty="0">
                          <a:solidFill>
                            <a:schemeClr val="tx1"/>
                          </a:solidFill>
                          <a:latin typeface="+mn-lt"/>
                          <a:ea typeface="+mn-ea"/>
                          <a:cs typeface="+mn-cs"/>
                        </a:rPr>
                        <a:t>Terminar “</a:t>
                      </a:r>
                      <a:r>
                        <a:rPr lang="es-ES" sz="2000" b="0" kern="1200" dirty="0" err="1">
                          <a:solidFill>
                            <a:schemeClr val="tx1"/>
                          </a:solidFill>
                          <a:latin typeface="+mn-lt"/>
                          <a:ea typeface="+mn-ea"/>
                          <a:cs typeface="+mn-cs"/>
                        </a:rPr>
                        <a:t>analytical</a:t>
                      </a:r>
                      <a:r>
                        <a:rPr lang="es-ES" sz="2000" b="0" kern="1200" dirty="0">
                          <a:solidFill>
                            <a:schemeClr val="tx1"/>
                          </a:solidFill>
                          <a:latin typeface="+mn-lt"/>
                          <a:ea typeface="+mn-ea"/>
                          <a:cs typeface="+mn-cs"/>
                        </a:rPr>
                        <a:t> </a:t>
                      </a:r>
                      <a:r>
                        <a:rPr lang="es-ES" sz="2000" b="0" kern="1200" dirty="0" err="1">
                          <a:solidFill>
                            <a:schemeClr val="tx1"/>
                          </a:solidFill>
                          <a:latin typeface="+mn-lt"/>
                          <a:ea typeface="+mn-ea"/>
                          <a:cs typeface="+mn-cs"/>
                        </a:rPr>
                        <a:t>worksheet</a:t>
                      </a:r>
                      <a:r>
                        <a:rPr lang="es-ES" sz="2000" b="0" kern="1200" dirty="0">
                          <a:solidFill>
                            <a:schemeClr val="tx1"/>
                          </a:solidFill>
                          <a:latin typeface="+mn-lt"/>
                          <a:ea typeface="+mn-ea"/>
                          <a:cs typeface="+mn-cs"/>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A14EBB3E-9E79-49FE-93E3-2738D702E014}"/>
              </a:ext>
            </a:extLst>
          </p:cNvPr>
          <p:cNvGraphicFramePr>
            <a:graphicFrameLocks noGrp="1"/>
          </p:cNvGraphicFramePr>
          <p:nvPr>
            <p:extLst>
              <p:ext uri="{D42A27DB-BD31-4B8C-83A1-F6EECF244321}">
                <p14:modId xmlns:p14="http://schemas.microsoft.com/office/powerpoint/2010/main" val="3384555974"/>
              </p:ext>
            </p:extLst>
          </p:nvPr>
        </p:nvGraphicFramePr>
        <p:xfrm>
          <a:off x="990600" y="4648200"/>
          <a:ext cx="7524752" cy="1667510"/>
        </p:xfrm>
        <a:graphic>
          <a:graphicData uri="http://schemas.openxmlformats.org/drawingml/2006/table">
            <a:tbl>
              <a:tblPr firstRow="1" bandRow="1">
                <a:tableStyleId>{5C22544A-7EE6-4342-B048-85BDC9FD1C3A}</a:tableStyleId>
              </a:tblPr>
              <a:tblGrid>
                <a:gridCol w="1457675">
                  <a:extLst>
                    <a:ext uri="{9D8B030D-6E8A-4147-A177-3AD203B41FA5}">
                      <a16:colId xmlns:a16="http://schemas.microsoft.com/office/drawing/2014/main" val="20000"/>
                    </a:ext>
                  </a:extLst>
                </a:gridCol>
                <a:gridCol w="423514">
                  <a:extLst>
                    <a:ext uri="{9D8B030D-6E8A-4147-A177-3AD203B41FA5}">
                      <a16:colId xmlns:a16="http://schemas.microsoft.com/office/drawing/2014/main" val="20001"/>
                    </a:ext>
                  </a:extLst>
                </a:gridCol>
                <a:gridCol w="5643563">
                  <a:extLst>
                    <a:ext uri="{9D8B030D-6E8A-4147-A177-3AD203B41FA5}">
                      <a16:colId xmlns:a16="http://schemas.microsoft.com/office/drawing/2014/main" val="20002"/>
                    </a:ext>
                  </a:extLst>
                </a:gridCol>
              </a:tblGrid>
              <a:tr h="1667510">
                <a:tc>
                  <a:txBody>
                    <a:bodyPr/>
                    <a:lstStyle/>
                    <a:p>
                      <a:pPr algn="r"/>
                      <a:r>
                        <a:rPr lang="en-US" sz="2000" b="0" dirty="0">
                          <a:solidFill>
                            <a:schemeClr val="tx1"/>
                          </a:solidFill>
                        </a:rPr>
                        <a:t>Ayer y HOY: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400" rtl="0" eaLnBrk="1" latinLnBrk="0" hangingPunct="1">
                        <a:buFontTx/>
                        <a:buChar char="-"/>
                      </a:pPr>
                      <a:r>
                        <a:rPr lang="es-ES" sz="2000" b="0" kern="1200" dirty="0">
                          <a:solidFill>
                            <a:schemeClr val="tx1"/>
                          </a:solidFill>
                          <a:latin typeface="+mn-lt"/>
                          <a:ea typeface="+mn-ea"/>
                          <a:cs typeface="+mn-cs"/>
                        </a:rPr>
                        <a:t>Convertirlo en producto para decisor</a:t>
                      </a:r>
                      <a:endParaRPr lang="en-US" sz="20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80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D703DA7-0D8D-4B6A-9DBC-BFAD53109366}"/>
              </a:ext>
            </a:extLst>
          </p:cNvPr>
          <p:cNvSpPr>
            <a:spLocks noChangeArrowheads="1"/>
          </p:cNvSpPr>
          <p:nvPr/>
        </p:nvSpPr>
        <p:spPr bwMode="auto">
          <a:xfrm>
            <a:off x="-1175821" y="1825625"/>
            <a:ext cx="134043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89887719-4419-44FB-952D-3A3646BB81FB}"/>
              </a:ext>
            </a:extLst>
          </p:cNvPr>
          <p:cNvSpPr txBox="1"/>
          <p:nvPr/>
        </p:nvSpPr>
        <p:spPr>
          <a:xfrm rot="495714">
            <a:off x="2050789" y="1111171"/>
            <a:ext cx="5448979" cy="5170646"/>
          </a:xfrm>
          <a:prstGeom prst="rect">
            <a:avLst/>
          </a:prstGeom>
          <a:solidFill>
            <a:srgbClr val="CFE3E8"/>
          </a:solidFill>
          <a:ln>
            <a:solidFill>
              <a:schemeClr val="accent1"/>
            </a:solidFill>
          </a:ln>
        </p:spPr>
        <p:txBody>
          <a:bodyPr wrap="square" lIns="182880" tIns="182880" rIns="182880" bIns="182880" rtlCol="0">
            <a:spAutoFit/>
          </a:bodyPr>
          <a:lstStyle/>
          <a:p>
            <a:r>
              <a:rPr lang="en-US" sz="3600" dirty="0">
                <a:solidFill>
                  <a:schemeClr val="bg1"/>
                </a:solidFill>
              </a:rPr>
              <a:t>HOY</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BRIEFINGS!!!</a:t>
            </a:r>
          </a:p>
          <a:p>
            <a:endParaRPr lang="en-US" dirty="0">
              <a:solidFill>
                <a:schemeClr val="bg1"/>
              </a:solidFill>
            </a:endParaRPr>
          </a:p>
          <a:p>
            <a:r>
              <a:rPr lang="en-US" sz="2400" dirty="0" err="1">
                <a:solidFill>
                  <a:schemeClr val="bg1"/>
                </a:solidFill>
              </a:rPr>
              <a:t>Etapas</a:t>
            </a:r>
            <a:r>
              <a:rPr lang="en-US" sz="2400" dirty="0">
                <a:solidFill>
                  <a:schemeClr val="bg1"/>
                </a:solidFill>
              </a:rPr>
              <a:t>:</a:t>
            </a:r>
            <a:br>
              <a:rPr lang="en-US" sz="2400" dirty="0">
                <a:solidFill>
                  <a:schemeClr val="bg1"/>
                </a:solidFill>
              </a:rPr>
            </a:br>
            <a:endParaRPr lang="en-US" sz="2400" dirty="0">
              <a:solidFill>
                <a:schemeClr val="bg1"/>
              </a:solidFill>
            </a:endParaRPr>
          </a:p>
          <a:p>
            <a:pPr marL="342900" indent="-342900">
              <a:spcAft>
                <a:spcPts val="1200"/>
              </a:spcAft>
              <a:buFont typeface="+mj-lt"/>
              <a:buAutoNum type="arabicPeriod"/>
            </a:pPr>
            <a:r>
              <a:rPr lang="es-ES" sz="2400" dirty="0">
                <a:solidFill>
                  <a:schemeClr val="bg1"/>
                </a:solidFill>
              </a:rPr>
              <a:t>Perfeccionar briefing a nivel de pareja</a:t>
            </a:r>
          </a:p>
          <a:p>
            <a:pPr marL="342900" indent="-342900">
              <a:spcAft>
                <a:spcPts val="1200"/>
              </a:spcAft>
              <a:buFont typeface="+mj-lt"/>
              <a:buAutoNum type="arabicPeriod"/>
            </a:pPr>
            <a:r>
              <a:rPr lang="es-ES" sz="2400" dirty="0">
                <a:solidFill>
                  <a:schemeClr val="bg1"/>
                </a:solidFill>
              </a:rPr>
              <a:t>Dos rondas de briefings orales, alternando entre papeles de analistas y decisores</a:t>
            </a:r>
          </a:p>
          <a:p>
            <a:pPr marL="342900" indent="-342900">
              <a:spcAft>
                <a:spcPts val="1200"/>
              </a:spcAft>
              <a:buFont typeface="+mj-lt"/>
              <a:buAutoNum type="arabicPeriod"/>
            </a:pPr>
            <a:r>
              <a:rPr lang="es-ES" sz="2400" dirty="0">
                <a:solidFill>
                  <a:schemeClr val="bg1"/>
                </a:solidFill>
              </a:rPr>
              <a:t>Evaluación y conclusiones</a:t>
            </a:r>
          </a:p>
          <a:p>
            <a:pPr marL="342900" indent="-342900">
              <a:spcAft>
                <a:spcPts val="1200"/>
              </a:spcAft>
              <a:buFont typeface="+mj-lt"/>
              <a:buAutoNum type="arabicPeriod"/>
            </a:pPr>
            <a:r>
              <a:rPr lang="es-ES" sz="2400" dirty="0">
                <a:solidFill>
                  <a:schemeClr val="bg1"/>
                </a:solidFill>
              </a:rPr>
              <a:t>Presentación de varios briefings</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425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50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B3D94F-7451-42DB-9F82-52E874FA4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4876800" cy="3657600"/>
          </a:xfrm>
          <a:prstGeom prst="rect">
            <a:avLst/>
          </a:prstGeom>
          <a:ln>
            <a:solidFill>
              <a:schemeClr val="tx1"/>
            </a:solidFill>
          </a:ln>
        </p:spPr>
      </p:pic>
      <p:pic>
        <p:nvPicPr>
          <p:cNvPr id="4" name="Picture 3">
            <a:extLst>
              <a:ext uri="{FF2B5EF4-FFF2-40B4-BE49-F238E27FC236}">
                <a16:creationId xmlns:a16="http://schemas.microsoft.com/office/drawing/2014/main" id="{2CF7762C-9220-4136-A06E-48204D20F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124200"/>
            <a:ext cx="4876800" cy="3657600"/>
          </a:xfrm>
          <a:prstGeom prst="rect">
            <a:avLst/>
          </a:prstGeom>
          <a:ln>
            <a:solidFill>
              <a:schemeClr val="tx1"/>
            </a:solidFill>
          </a:ln>
        </p:spPr>
      </p:pic>
    </p:spTree>
    <p:extLst>
      <p:ext uri="{BB962C8B-B14F-4D97-AF65-F5344CB8AC3E}">
        <p14:creationId xmlns:p14="http://schemas.microsoft.com/office/powerpoint/2010/main" val="308396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F85062-4662-4D6B-BB38-DB7C890070DF}" type="slidenum">
              <a:rPr lang="en-US" smtClean="0"/>
              <a:t>18</a:t>
            </a:fld>
            <a:endParaRPr lang="en-US"/>
          </a:p>
        </p:txBody>
      </p:sp>
      <p:sp>
        <p:nvSpPr>
          <p:cNvPr id="4" name="Rectangle 3"/>
          <p:cNvSpPr/>
          <p:nvPr/>
        </p:nvSpPr>
        <p:spPr>
          <a:xfrm>
            <a:off x="1042826" y="5634183"/>
            <a:ext cx="6717476" cy="461665"/>
          </a:xfrm>
          <a:prstGeom prst="rect">
            <a:avLst/>
          </a:prstGeom>
        </p:spPr>
        <p:txBody>
          <a:bodyPr wrap="square">
            <a:spAutoFit/>
          </a:bodyPr>
          <a:lstStyle/>
          <a:p>
            <a:pPr marL="457200" indent="-457200">
              <a:spcAft>
                <a:spcPts val="1800"/>
              </a:spcAft>
              <a:buFont typeface="+mj-lt"/>
              <a:buAutoNum type="arabicPeriod" startAt="3"/>
            </a:pPr>
            <a:r>
              <a:rPr lang="es-ES" sz="2400" dirty="0"/>
              <a:t>Presentar su informe a pareja de decisores</a:t>
            </a:r>
            <a:endParaRPr lang="en-US" sz="2400" dirty="0"/>
          </a:p>
        </p:txBody>
      </p:sp>
      <p:sp>
        <p:nvSpPr>
          <p:cNvPr id="9" name="TextBox 8"/>
          <p:cNvSpPr txBox="1"/>
          <p:nvPr/>
        </p:nvSpPr>
        <p:spPr>
          <a:xfrm>
            <a:off x="7423563" y="5656187"/>
            <a:ext cx="1445711" cy="716403"/>
          </a:xfrm>
          <a:prstGeom prst="rect">
            <a:avLst/>
          </a:prstGeom>
          <a:noFill/>
        </p:spPr>
        <p:txBody>
          <a:bodyPr wrap="none" rtlCol="0">
            <a:spAutoFit/>
          </a:bodyPr>
          <a:lstStyle/>
          <a:p>
            <a:r>
              <a:rPr lang="es-ES" dirty="0"/>
              <a:t>15 </a:t>
            </a:r>
            <a:r>
              <a:rPr lang="es-ES" dirty="0" err="1"/>
              <a:t>mins</a:t>
            </a:r>
            <a:br>
              <a:rPr lang="es-ES" dirty="0"/>
            </a:br>
            <a:r>
              <a:rPr lang="es-ES" i="1" dirty="0"/>
              <a:t>cada ronda</a:t>
            </a:r>
            <a:endParaRPr lang="en-US" dirty="0"/>
          </a:p>
        </p:txBody>
      </p:sp>
      <p:sp>
        <p:nvSpPr>
          <p:cNvPr id="10" name="TextBox 9"/>
          <p:cNvSpPr txBox="1"/>
          <p:nvPr/>
        </p:nvSpPr>
        <p:spPr>
          <a:xfrm>
            <a:off x="381000" y="304800"/>
            <a:ext cx="966740" cy="369332"/>
          </a:xfrm>
          <a:prstGeom prst="rect">
            <a:avLst/>
          </a:prstGeom>
          <a:noFill/>
          <a:ln>
            <a:solidFill>
              <a:schemeClr val="tx1"/>
            </a:solidFill>
          </a:ln>
        </p:spPr>
        <p:txBody>
          <a:bodyPr wrap="none" rtlCol="0">
            <a:spAutoFit/>
          </a:bodyPr>
          <a:lstStyle/>
          <a:p>
            <a:r>
              <a:rPr lang="en-US" dirty="0" err="1"/>
              <a:t>Ejercicio</a:t>
            </a:r>
            <a:endParaRPr lang="en-US" dirty="0"/>
          </a:p>
        </p:txBody>
      </p:sp>
      <p:sp>
        <p:nvSpPr>
          <p:cNvPr id="3" name="Rectangle 2">
            <a:extLst>
              <a:ext uri="{FF2B5EF4-FFF2-40B4-BE49-F238E27FC236}">
                <a16:creationId xmlns:a16="http://schemas.microsoft.com/office/drawing/2014/main" id="{21AE1F5C-36DA-411B-B4B7-37B48D020045}"/>
              </a:ext>
            </a:extLst>
          </p:cNvPr>
          <p:cNvSpPr/>
          <p:nvPr/>
        </p:nvSpPr>
        <p:spPr>
          <a:xfrm>
            <a:off x="609601" y="5455427"/>
            <a:ext cx="8259674" cy="857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D485B8-24F3-4BBA-AAB1-23BB9161007E}"/>
              </a:ext>
            </a:extLst>
          </p:cNvPr>
          <p:cNvSpPr txBox="1"/>
          <p:nvPr/>
        </p:nvSpPr>
        <p:spPr>
          <a:xfrm>
            <a:off x="7223201" y="2044484"/>
            <a:ext cx="1292149" cy="646331"/>
          </a:xfrm>
          <a:prstGeom prst="rect">
            <a:avLst/>
          </a:prstGeom>
          <a:noFill/>
        </p:spPr>
        <p:txBody>
          <a:bodyPr wrap="none" rtlCol="0">
            <a:spAutoFit/>
          </a:bodyPr>
          <a:lstStyle/>
          <a:p>
            <a:r>
              <a:rPr lang="es-ES" dirty="0"/>
              <a:t>15 </a:t>
            </a:r>
            <a:r>
              <a:rPr lang="es-ES" dirty="0" err="1"/>
              <a:t>mins</a:t>
            </a:r>
            <a:br>
              <a:rPr lang="es-ES" dirty="0"/>
            </a:br>
            <a:r>
              <a:rPr lang="es-ES" i="1" dirty="0"/>
              <a:t>(una pareja)</a:t>
            </a:r>
            <a:endParaRPr lang="en-US" dirty="0"/>
          </a:p>
        </p:txBody>
      </p:sp>
      <p:sp>
        <p:nvSpPr>
          <p:cNvPr id="12" name="TextBox 11">
            <a:extLst>
              <a:ext uri="{FF2B5EF4-FFF2-40B4-BE49-F238E27FC236}">
                <a16:creationId xmlns:a16="http://schemas.microsoft.com/office/drawing/2014/main" id="{56FC0784-7075-428A-AB28-8617580B4BEE}"/>
              </a:ext>
            </a:extLst>
          </p:cNvPr>
          <p:cNvSpPr txBox="1"/>
          <p:nvPr/>
        </p:nvSpPr>
        <p:spPr>
          <a:xfrm>
            <a:off x="7315200" y="3437983"/>
            <a:ext cx="1353576" cy="646331"/>
          </a:xfrm>
          <a:prstGeom prst="rect">
            <a:avLst/>
          </a:prstGeom>
          <a:noFill/>
        </p:spPr>
        <p:txBody>
          <a:bodyPr wrap="none" rtlCol="0">
            <a:spAutoFit/>
          </a:bodyPr>
          <a:lstStyle/>
          <a:p>
            <a:r>
              <a:rPr lang="es-ES" dirty="0"/>
              <a:t>10 </a:t>
            </a:r>
            <a:r>
              <a:rPr lang="es-ES" dirty="0" err="1"/>
              <a:t>mins</a:t>
            </a:r>
            <a:br>
              <a:rPr lang="es-ES" dirty="0"/>
            </a:br>
            <a:r>
              <a:rPr lang="es-ES" i="1" dirty="0"/>
              <a:t>(dos parejas)</a:t>
            </a:r>
            <a:endParaRPr lang="en-US" dirty="0"/>
          </a:p>
        </p:txBody>
      </p:sp>
      <p:sp>
        <p:nvSpPr>
          <p:cNvPr id="13" name="TextBox 12">
            <a:extLst>
              <a:ext uri="{FF2B5EF4-FFF2-40B4-BE49-F238E27FC236}">
                <a16:creationId xmlns:a16="http://schemas.microsoft.com/office/drawing/2014/main" id="{3E5352AB-F448-4E9D-96BF-7BE9C251715D}"/>
              </a:ext>
            </a:extLst>
          </p:cNvPr>
          <p:cNvSpPr txBox="1"/>
          <p:nvPr/>
        </p:nvSpPr>
        <p:spPr>
          <a:xfrm>
            <a:off x="1119027" y="1112652"/>
            <a:ext cx="6324600" cy="830997"/>
          </a:xfrm>
          <a:prstGeom prst="rect">
            <a:avLst/>
          </a:prstGeom>
          <a:noFill/>
        </p:spPr>
        <p:txBody>
          <a:bodyPr wrap="square">
            <a:spAutoFit/>
          </a:bodyPr>
          <a:lstStyle/>
          <a:p>
            <a:pPr lvl="0">
              <a:spcAft>
                <a:spcPts val="1800"/>
              </a:spcAft>
            </a:pPr>
            <a:r>
              <a:rPr lang="en-US" sz="2400" dirty="0" err="1"/>
              <a:t>En</a:t>
            </a:r>
            <a:r>
              <a:rPr lang="en-US" sz="2400" dirty="0"/>
              <a:t> </a:t>
            </a:r>
            <a:r>
              <a:rPr lang="en-US" sz="2400" dirty="0" err="1"/>
              <a:t>su</a:t>
            </a:r>
            <a:r>
              <a:rPr lang="en-US" sz="2400" dirty="0"/>
              <a:t> </a:t>
            </a:r>
            <a:r>
              <a:rPr lang="en-US" sz="2400" dirty="0" err="1"/>
              <a:t>papel</a:t>
            </a:r>
            <a:r>
              <a:rPr lang="en-US" sz="2400" dirty="0"/>
              <a:t> de ANALISTA</a:t>
            </a:r>
            <a:r>
              <a:rPr lang="en-US" sz="2000" dirty="0"/>
              <a:t>, </a:t>
            </a:r>
            <a:r>
              <a:rPr lang="en-US" sz="2400" dirty="0" err="1"/>
              <a:t>cada</a:t>
            </a:r>
            <a:r>
              <a:rPr lang="en-US" sz="2400" dirty="0"/>
              <a:t> pareja </a:t>
            </a:r>
            <a:r>
              <a:rPr lang="en-US" sz="2400" dirty="0" err="1"/>
              <a:t>va</a:t>
            </a:r>
            <a:r>
              <a:rPr lang="en-US" sz="2400" dirty="0"/>
              <a:t> a usar </a:t>
            </a:r>
            <a:r>
              <a:rPr lang="en-US" sz="2400" dirty="0" err="1"/>
              <a:t>el</a:t>
            </a:r>
            <a:r>
              <a:rPr lang="en-US" sz="2400" dirty="0"/>
              <a:t> an</a:t>
            </a:r>
            <a:r>
              <a:rPr lang="es-ES" sz="2400" dirty="0" err="1"/>
              <a:t>álisis</a:t>
            </a:r>
            <a:r>
              <a:rPr lang="es-ES" sz="2400" dirty="0"/>
              <a:t> que preparó ayer para</a:t>
            </a:r>
            <a:r>
              <a:rPr lang="en-US" sz="2400" dirty="0"/>
              <a:t>…</a:t>
            </a:r>
          </a:p>
        </p:txBody>
      </p:sp>
      <p:sp>
        <p:nvSpPr>
          <p:cNvPr id="14" name="TextBox 13">
            <a:extLst>
              <a:ext uri="{FF2B5EF4-FFF2-40B4-BE49-F238E27FC236}">
                <a16:creationId xmlns:a16="http://schemas.microsoft.com/office/drawing/2014/main" id="{E8C5DF85-7271-45A7-9DA9-91A9C5751BDF}"/>
              </a:ext>
            </a:extLst>
          </p:cNvPr>
          <p:cNvSpPr txBox="1"/>
          <p:nvPr/>
        </p:nvSpPr>
        <p:spPr>
          <a:xfrm>
            <a:off x="1119027" y="2061143"/>
            <a:ext cx="5529209" cy="1200329"/>
          </a:xfrm>
          <a:prstGeom prst="rect">
            <a:avLst/>
          </a:prstGeom>
          <a:noFill/>
        </p:spPr>
        <p:txBody>
          <a:bodyPr wrap="square">
            <a:spAutoFit/>
          </a:bodyPr>
          <a:lstStyle/>
          <a:p>
            <a:pPr marL="342900" indent="-342900">
              <a:spcAft>
                <a:spcPts val="1800"/>
              </a:spcAft>
              <a:buFont typeface="+mj-lt"/>
              <a:buAutoNum type="arabicPeriod"/>
            </a:pPr>
            <a:r>
              <a:rPr lang="en-US" sz="2400" dirty="0"/>
              <a:t>PRIMERO: </a:t>
            </a:r>
            <a:r>
              <a:rPr lang="en-US" sz="2400" dirty="0" err="1"/>
              <a:t>Preparar</a:t>
            </a:r>
            <a:r>
              <a:rPr lang="en-US" sz="2400" dirty="0"/>
              <a:t> un </a:t>
            </a:r>
            <a:r>
              <a:rPr lang="en-US" sz="2400" dirty="0" err="1"/>
              <a:t>informe</a:t>
            </a:r>
            <a:r>
              <a:rPr lang="en-US" sz="2400" dirty="0"/>
              <a:t> que, </a:t>
            </a:r>
            <a:r>
              <a:rPr lang="en-US" sz="2400" dirty="0" err="1"/>
              <a:t>presentado</a:t>
            </a:r>
            <a:r>
              <a:rPr lang="en-US" sz="2400" dirty="0"/>
              <a:t> </a:t>
            </a:r>
            <a:r>
              <a:rPr lang="en-US" sz="2400" dirty="0" err="1"/>
              <a:t>oralmente</a:t>
            </a:r>
            <a:r>
              <a:rPr lang="en-US" sz="2400" dirty="0"/>
              <a:t>, </a:t>
            </a:r>
            <a:r>
              <a:rPr lang="en-US" sz="2400" dirty="0" err="1"/>
              <a:t>tomar</a:t>
            </a:r>
            <a:r>
              <a:rPr lang="es-ES" sz="2400" dirty="0"/>
              <a:t>á</a:t>
            </a:r>
            <a:r>
              <a:rPr lang="en-US" sz="2400" dirty="0"/>
              <a:t> no </a:t>
            </a:r>
            <a:r>
              <a:rPr lang="en-US" sz="2400" dirty="0" err="1"/>
              <a:t>más</a:t>
            </a:r>
            <a:r>
              <a:rPr lang="en-US" sz="2400" dirty="0"/>
              <a:t> de 5 </a:t>
            </a:r>
            <a:r>
              <a:rPr lang="en-US" sz="2400" dirty="0" err="1"/>
              <a:t>minutos</a:t>
            </a:r>
            <a:endParaRPr lang="en-US" sz="2400" dirty="0"/>
          </a:p>
        </p:txBody>
      </p:sp>
      <p:sp>
        <p:nvSpPr>
          <p:cNvPr id="15" name="TextBox 14">
            <a:extLst>
              <a:ext uri="{FF2B5EF4-FFF2-40B4-BE49-F238E27FC236}">
                <a16:creationId xmlns:a16="http://schemas.microsoft.com/office/drawing/2014/main" id="{58664DDC-4BAB-42F0-AD6C-9D664CF1E0D3}"/>
              </a:ext>
            </a:extLst>
          </p:cNvPr>
          <p:cNvSpPr txBox="1"/>
          <p:nvPr/>
        </p:nvSpPr>
        <p:spPr>
          <a:xfrm>
            <a:off x="1042826" y="3378966"/>
            <a:ext cx="5681609" cy="1800493"/>
          </a:xfrm>
          <a:prstGeom prst="rect">
            <a:avLst/>
          </a:prstGeom>
          <a:noFill/>
        </p:spPr>
        <p:txBody>
          <a:bodyPr wrap="square">
            <a:spAutoFit/>
          </a:bodyPr>
          <a:lstStyle/>
          <a:p>
            <a:pPr marL="457200" indent="-457200">
              <a:spcAft>
                <a:spcPts val="1800"/>
              </a:spcAft>
              <a:buFont typeface="+mj-lt"/>
              <a:buAutoNum type="arabicPeriod" startAt="2"/>
            </a:pPr>
            <a:r>
              <a:rPr lang="en-US" sz="2400" dirty="0"/>
              <a:t>DESPU</a:t>
            </a:r>
            <a:r>
              <a:rPr lang="es-ES" sz="2400" dirty="0"/>
              <a:t>ÉS:  comparar informe con otra pareja trabajando el mismo tema (si hay)</a:t>
            </a:r>
          </a:p>
          <a:p>
            <a:pPr marL="1257300" lvl="2" indent="-342900">
              <a:spcAft>
                <a:spcPts val="1800"/>
              </a:spcAft>
              <a:buFont typeface="Arial" panose="020B0604020202020204" pitchFamily="34" charset="0"/>
              <a:buChar char="•"/>
            </a:pPr>
            <a:r>
              <a:rPr lang="es-ES" sz="2400" dirty="0"/>
              <a:t>Hacer ajustes al informe</a:t>
            </a:r>
          </a:p>
        </p:txBody>
      </p:sp>
    </p:spTree>
    <p:extLst>
      <p:ext uri="{BB962C8B-B14F-4D97-AF65-F5344CB8AC3E}">
        <p14:creationId xmlns:p14="http://schemas.microsoft.com/office/powerpoint/2010/main" val="32369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808080"/>
                                      </p:to>
                                    </p:animClr>
                                  </p:sub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80808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808080"/>
                                      </p:to>
                                    </p:animClr>
                                  </p:sub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0"/>
                            </p:stCondLst>
                            <p:childTnLst>
                              <p:par>
                                <p:cTn id="24" presetID="35" presetClass="emph" presetSubtype="0" repeatCount="2000" fill="hold" grpId="1" nodeType="afterEffect">
                                  <p:stCondLst>
                                    <p:cond delay="0"/>
                                  </p:stCondLst>
                                  <p:childTnLst>
                                    <p:anim calcmode="discrete" valueType="str">
                                      <p:cBhvr>
                                        <p:cTn id="25"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3" grpId="0" animBg="1"/>
      <p:bldP spid="3" grpId="1" animBg="1"/>
      <p:bldP spid="11" grpId="0"/>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CD88A-2A53-44FB-A7CC-0CBC02DD6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3575234" cy="4959605"/>
          </a:xfrm>
          <a:prstGeom prst="rect">
            <a:avLst/>
          </a:prstGeom>
        </p:spPr>
      </p:pic>
      <p:pic>
        <p:nvPicPr>
          <p:cNvPr id="5" name="Picture 4">
            <a:extLst>
              <a:ext uri="{FF2B5EF4-FFF2-40B4-BE49-F238E27FC236}">
                <a16:creationId xmlns:a16="http://schemas.microsoft.com/office/drawing/2014/main" id="{B8B214E5-7124-45E6-AC81-A1FD23B7D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00200"/>
            <a:ext cx="3537132" cy="4877051"/>
          </a:xfrm>
          <a:prstGeom prst="rect">
            <a:avLst/>
          </a:prstGeom>
          <a:ln>
            <a:solidFill>
              <a:schemeClr val="bg1"/>
            </a:solidFill>
          </a:ln>
        </p:spPr>
      </p:pic>
      <p:sp>
        <p:nvSpPr>
          <p:cNvPr id="6" name="TextBox 5">
            <a:extLst>
              <a:ext uri="{FF2B5EF4-FFF2-40B4-BE49-F238E27FC236}">
                <a16:creationId xmlns:a16="http://schemas.microsoft.com/office/drawing/2014/main" id="{FCE99BE8-45B0-45DD-8226-8B7997FE7080}"/>
              </a:ext>
            </a:extLst>
          </p:cNvPr>
          <p:cNvSpPr txBox="1"/>
          <p:nvPr/>
        </p:nvSpPr>
        <p:spPr>
          <a:xfrm>
            <a:off x="4800600" y="609600"/>
            <a:ext cx="2691763" cy="400110"/>
          </a:xfrm>
          <a:prstGeom prst="rect">
            <a:avLst/>
          </a:prstGeom>
          <a:noFill/>
        </p:spPr>
        <p:txBody>
          <a:bodyPr wrap="none" rtlCol="0">
            <a:spAutoFit/>
          </a:bodyPr>
          <a:lstStyle/>
          <a:p>
            <a:r>
              <a:rPr lang="en-US" sz="2000" dirty="0"/>
              <a:t>INTELLIGENCE BRIEFING</a:t>
            </a:r>
          </a:p>
        </p:txBody>
      </p:sp>
      <p:pic>
        <p:nvPicPr>
          <p:cNvPr id="7" name="Picture 6">
            <a:extLst>
              <a:ext uri="{FF2B5EF4-FFF2-40B4-BE49-F238E27FC236}">
                <a16:creationId xmlns:a16="http://schemas.microsoft.com/office/drawing/2014/main" id="{CDB1C488-3E66-4506-A7F9-0521DBEE36DD}"/>
              </a:ext>
            </a:extLst>
          </p:cNvPr>
          <p:cNvPicPr>
            <a:picLocks noChangeAspect="1"/>
          </p:cNvPicPr>
          <p:nvPr/>
        </p:nvPicPr>
        <p:blipFill>
          <a:blip r:embed="rId4"/>
          <a:stretch>
            <a:fillRect/>
          </a:stretch>
        </p:blipFill>
        <p:spPr>
          <a:xfrm>
            <a:off x="5334000" y="2174024"/>
            <a:ext cx="3048000" cy="4440903"/>
          </a:xfrm>
          <a:prstGeom prst="rect">
            <a:avLst/>
          </a:prstGeom>
          <a:ln>
            <a:solidFill>
              <a:schemeClr val="tx1"/>
            </a:solidFill>
          </a:ln>
          <a:scene3d>
            <a:camera prst="orthographicFront"/>
            <a:lightRig rig="threePt" dir="t"/>
          </a:scene3d>
          <a:sp3d>
            <a:bevelT prst="relaxedInset"/>
          </a:sp3d>
        </p:spPr>
      </p:pic>
      <p:sp useBgFill="1">
        <p:nvSpPr>
          <p:cNvPr id="8" name="TextBox 7">
            <a:extLst>
              <a:ext uri="{FF2B5EF4-FFF2-40B4-BE49-F238E27FC236}">
                <a16:creationId xmlns:a16="http://schemas.microsoft.com/office/drawing/2014/main" id="{1948C7E0-0B28-4622-8629-E1D66780FF65}"/>
              </a:ext>
            </a:extLst>
          </p:cNvPr>
          <p:cNvSpPr txBox="1"/>
          <p:nvPr/>
        </p:nvSpPr>
        <p:spPr>
          <a:xfrm>
            <a:off x="228600" y="5307827"/>
            <a:ext cx="5105400" cy="954107"/>
          </a:xfrm>
          <a:prstGeom prst="rect">
            <a:avLst/>
          </a:prstGeom>
          <a:ln>
            <a:solidFill>
              <a:schemeClr val="tx1">
                <a:alpha val="61000"/>
              </a:schemeClr>
            </a:solidFill>
          </a:ln>
        </p:spPr>
        <p:txBody>
          <a:bodyPr wrap="square" rtlCol="0">
            <a:spAutoFit/>
          </a:bodyPr>
          <a:lstStyle/>
          <a:p>
            <a:pPr algn="ctr"/>
            <a:r>
              <a:rPr lang="es-ES" sz="2800" dirty="0"/>
              <a:t>El informe debe incluir los elementos analíticos</a:t>
            </a:r>
            <a:endParaRPr lang="en-US" sz="2800" dirty="0"/>
          </a:p>
        </p:txBody>
      </p:sp>
      <p:sp>
        <p:nvSpPr>
          <p:cNvPr id="9" name="TextBox 8">
            <a:extLst>
              <a:ext uri="{FF2B5EF4-FFF2-40B4-BE49-F238E27FC236}">
                <a16:creationId xmlns:a16="http://schemas.microsoft.com/office/drawing/2014/main" id="{1CCC35F3-5FAF-489A-BF07-483870B4E7F9}"/>
              </a:ext>
            </a:extLst>
          </p:cNvPr>
          <p:cNvSpPr txBox="1"/>
          <p:nvPr/>
        </p:nvSpPr>
        <p:spPr>
          <a:xfrm>
            <a:off x="3733800" y="640378"/>
            <a:ext cx="3048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O</a:t>
            </a:r>
            <a:endParaRPr lang="en-US" dirty="0">
              <a:solidFill>
                <a:schemeClr val="bg1"/>
              </a:solidFill>
            </a:endParaRPr>
          </a:p>
        </p:txBody>
      </p:sp>
    </p:spTree>
    <p:extLst>
      <p:ext uri="{BB962C8B-B14F-4D97-AF65-F5344CB8AC3E}">
        <p14:creationId xmlns:p14="http://schemas.microsoft.com/office/powerpoint/2010/main" val="19908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pres?slideindex=1&amp;slidetitle="/>
          </p:cNvPr>
          <p:cNvSpPr txBox="1"/>
          <p:nvPr/>
        </p:nvSpPr>
        <p:spPr>
          <a:xfrm>
            <a:off x="1524000" y="2782669"/>
            <a:ext cx="2104230" cy="646331"/>
          </a:xfrm>
          <a:prstGeom prst="rect">
            <a:avLst/>
          </a:prstGeom>
          <a:noFill/>
        </p:spPr>
        <p:txBody>
          <a:bodyPr wrap="none" rtlCol="0">
            <a:spAutoFit/>
          </a:bodyPr>
          <a:lstStyle/>
          <a:p>
            <a:r>
              <a:rPr lang="en-US" sz="3600" dirty="0"/>
              <a:t>Thank You</a:t>
            </a:r>
          </a:p>
        </p:txBody>
      </p:sp>
      <p:pic>
        <p:nvPicPr>
          <p:cNvPr id="3" name="Picture 2">
            <a:extLst>
              <a:ext uri="{FF2B5EF4-FFF2-40B4-BE49-F238E27FC236}">
                <a16:creationId xmlns:a16="http://schemas.microsoft.com/office/drawing/2014/main" id="{F22470DC-0D57-E921-95D0-7823EB80FA9F}"/>
              </a:ext>
            </a:extLst>
          </p:cNvPr>
          <p:cNvPicPr>
            <a:picLocks noChangeAspect="1"/>
          </p:cNvPicPr>
          <p:nvPr/>
        </p:nvPicPr>
        <p:blipFill>
          <a:blip r:embed="rId3">
            <a:clrChange>
              <a:clrFrom>
                <a:srgbClr val="F6FCFF"/>
              </a:clrFrom>
              <a:clrTo>
                <a:srgbClr val="F6FCFF">
                  <a:alpha val="0"/>
                </a:srgbClr>
              </a:clrTo>
            </a:clrChange>
            <a:extLst>
              <a:ext uri="{28A0092B-C50C-407E-A947-70E740481C1C}">
                <a14:useLocalDpi xmlns:a14="http://schemas.microsoft.com/office/drawing/2010/main" val="0"/>
              </a:ext>
            </a:extLst>
          </a:blip>
          <a:stretch>
            <a:fillRect/>
          </a:stretch>
        </p:blipFill>
        <p:spPr>
          <a:xfrm>
            <a:off x="5181600" y="1905000"/>
            <a:ext cx="2393481" cy="2393481"/>
          </a:xfrm>
          <a:prstGeom prst="rect">
            <a:avLst/>
          </a:prstGeom>
        </p:spPr>
      </p:pic>
    </p:spTree>
    <p:extLst>
      <p:ext uri="{BB962C8B-B14F-4D97-AF65-F5344CB8AC3E}">
        <p14:creationId xmlns:p14="http://schemas.microsoft.com/office/powerpoint/2010/main" val="91602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68506-B09D-43AF-A1E6-406803FCEBD7}"/>
              </a:ext>
            </a:extLst>
          </p:cNvPr>
          <p:cNvSpPr>
            <a:spLocks noGrp="1"/>
          </p:cNvSpPr>
          <p:nvPr>
            <p:ph type="sldNum" sz="quarter" idx="12"/>
          </p:nvPr>
        </p:nvSpPr>
        <p:spPr/>
        <p:txBody>
          <a:bodyPr/>
          <a:lstStyle/>
          <a:p>
            <a:fld id="{C4F85062-4662-4D6B-BB38-DB7C890070DF}" type="slidenum">
              <a:rPr lang="en-US" smtClean="0"/>
              <a:t>20</a:t>
            </a:fld>
            <a:endParaRPr lang="en-US"/>
          </a:p>
        </p:txBody>
      </p:sp>
      <p:sp>
        <p:nvSpPr>
          <p:cNvPr id="3" name="TextBox 2">
            <a:extLst>
              <a:ext uri="{FF2B5EF4-FFF2-40B4-BE49-F238E27FC236}">
                <a16:creationId xmlns:a16="http://schemas.microsoft.com/office/drawing/2014/main" id="{200D1C9F-9AB1-4938-A452-0D91A5290AEC}"/>
              </a:ext>
            </a:extLst>
          </p:cNvPr>
          <p:cNvSpPr txBox="1"/>
          <p:nvPr/>
        </p:nvSpPr>
        <p:spPr>
          <a:xfrm>
            <a:off x="1257300" y="1771650"/>
            <a:ext cx="4610100" cy="400110"/>
          </a:xfrm>
          <a:prstGeom prst="rect">
            <a:avLst/>
          </a:prstGeom>
          <a:noFill/>
        </p:spPr>
        <p:txBody>
          <a:bodyPr wrap="square" rtlCol="0">
            <a:spAutoFit/>
          </a:bodyPr>
          <a:lstStyle/>
          <a:p>
            <a:r>
              <a:rPr lang="es-ES" sz="2000" dirty="0"/>
              <a:t>No importa el producto … quieres:</a:t>
            </a:r>
            <a:endParaRPr lang="en-US" sz="2000" dirty="0"/>
          </a:p>
        </p:txBody>
      </p:sp>
      <p:sp>
        <p:nvSpPr>
          <p:cNvPr id="4" name="TextBox 3">
            <a:extLst>
              <a:ext uri="{FF2B5EF4-FFF2-40B4-BE49-F238E27FC236}">
                <a16:creationId xmlns:a16="http://schemas.microsoft.com/office/drawing/2014/main" id="{75F81B5F-B50E-4429-B06C-B23B0C030792}"/>
              </a:ext>
            </a:extLst>
          </p:cNvPr>
          <p:cNvSpPr txBox="1"/>
          <p:nvPr/>
        </p:nvSpPr>
        <p:spPr>
          <a:xfrm>
            <a:off x="1257300" y="2514600"/>
            <a:ext cx="5480988" cy="400110"/>
          </a:xfrm>
          <a:prstGeom prst="rect">
            <a:avLst/>
          </a:prstGeom>
          <a:noFill/>
        </p:spPr>
        <p:txBody>
          <a:bodyPr wrap="none" rtlCol="0">
            <a:spAutoFit/>
          </a:bodyPr>
          <a:lstStyle/>
          <a:p>
            <a:r>
              <a:rPr lang="es-ES" sz="2000" dirty="0"/>
              <a:t>1.  Hacer un análisis tan completo como necesario.</a:t>
            </a:r>
            <a:endParaRPr lang="en-US" sz="2000" dirty="0"/>
          </a:p>
        </p:txBody>
      </p:sp>
      <p:pic>
        <p:nvPicPr>
          <p:cNvPr id="6" name="Picture 5" descr="Graphical user interface&#10;&#10;Description automatically generated">
            <a:extLst>
              <a:ext uri="{FF2B5EF4-FFF2-40B4-BE49-F238E27FC236}">
                <a16:creationId xmlns:a16="http://schemas.microsoft.com/office/drawing/2014/main" id="{2A21C30D-BCCB-49EA-9D85-3B47C8724F8A}"/>
              </a:ext>
            </a:extLst>
          </p:cNvPr>
          <p:cNvPicPr>
            <a:picLocks noChangeAspect="1"/>
          </p:cNvPicPr>
          <p:nvPr/>
        </p:nvPicPr>
        <p:blipFill rotWithShape="1">
          <a:blip r:embed="rId2">
            <a:extLst>
              <a:ext uri="{28A0092B-C50C-407E-A947-70E740481C1C}">
                <a14:useLocalDpi xmlns:a14="http://schemas.microsoft.com/office/drawing/2010/main" val="0"/>
              </a:ext>
            </a:extLst>
          </a:blip>
          <a:srcRect l="11946" t="4863" r="12430" b="1573"/>
          <a:stretch/>
        </p:blipFill>
        <p:spPr>
          <a:xfrm>
            <a:off x="4572000" y="2970289"/>
            <a:ext cx="4183380" cy="2911373"/>
          </a:xfrm>
          <a:prstGeom prst="rect">
            <a:avLst/>
          </a:prstGeom>
          <a:ln>
            <a:solidFill>
              <a:schemeClr val="tx1"/>
            </a:solidFill>
          </a:ln>
        </p:spPr>
      </p:pic>
      <p:sp>
        <p:nvSpPr>
          <p:cNvPr id="7" name="TextBox 6">
            <a:extLst>
              <a:ext uri="{FF2B5EF4-FFF2-40B4-BE49-F238E27FC236}">
                <a16:creationId xmlns:a16="http://schemas.microsoft.com/office/drawing/2014/main" id="{2486A7B2-2E96-4B0F-990B-68F2DA259BAA}"/>
              </a:ext>
            </a:extLst>
          </p:cNvPr>
          <p:cNvSpPr txBox="1"/>
          <p:nvPr/>
        </p:nvSpPr>
        <p:spPr>
          <a:xfrm>
            <a:off x="1261795" y="3200400"/>
            <a:ext cx="5589992" cy="400110"/>
          </a:xfrm>
          <a:prstGeom prst="rect">
            <a:avLst/>
          </a:prstGeom>
          <a:noFill/>
        </p:spPr>
        <p:txBody>
          <a:bodyPr wrap="none" rtlCol="0">
            <a:spAutoFit/>
          </a:bodyPr>
          <a:lstStyle/>
          <a:p>
            <a:r>
              <a:rPr lang="es-ES" sz="2000" dirty="0"/>
              <a:t>2.  Identificar los elementos que el decisor necesita.</a:t>
            </a:r>
            <a:endParaRPr lang="en-US" sz="2000" dirty="0"/>
          </a:p>
        </p:txBody>
      </p:sp>
      <p:pic>
        <p:nvPicPr>
          <p:cNvPr id="9" name="Picture 8" descr="Graphical user interface, website&#10;&#10;Description automatically generated">
            <a:extLst>
              <a:ext uri="{FF2B5EF4-FFF2-40B4-BE49-F238E27FC236}">
                <a16:creationId xmlns:a16="http://schemas.microsoft.com/office/drawing/2014/main" id="{06628C4A-41E1-4EDE-A7D2-0916578657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t="6666" r="8125" b="8889"/>
          <a:stretch/>
        </p:blipFill>
        <p:spPr>
          <a:xfrm>
            <a:off x="4514850" y="3569309"/>
            <a:ext cx="4183380" cy="2320701"/>
          </a:xfrm>
          <a:prstGeom prst="rect">
            <a:avLst/>
          </a:prstGeom>
          <a:ln>
            <a:solidFill>
              <a:schemeClr val="tx1"/>
            </a:solidFill>
          </a:ln>
        </p:spPr>
      </p:pic>
      <p:sp>
        <p:nvSpPr>
          <p:cNvPr id="10" name="TextBox 9">
            <a:extLst>
              <a:ext uri="{FF2B5EF4-FFF2-40B4-BE49-F238E27FC236}">
                <a16:creationId xmlns:a16="http://schemas.microsoft.com/office/drawing/2014/main" id="{CAD7CC4A-8B70-4F78-B083-2230774AD03C}"/>
              </a:ext>
            </a:extLst>
          </p:cNvPr>
          <p:cNvSpPr txBox="1"/>
          <p:nvPr/>
        </p:nvSpPr>
        <p:spPr>
          <a:xfrm>
            <a:off x="1261795" y="3895606"/>
            <a:ext cx="3315844" cy="400110"/>
          </a:xfrm>
          <a:prstGeom prst="rect">
            <a:avLst/>
          </a:prstGeom>
          <a:noFill/>
        </p:spPr>
        <p:txBody>
          <a:bodyPr wrap="none" rtlCol="0">
            <a:spAutoFit/>
          </a:bodyPr>
          <a:lstStyle/>
          <a:p>
            <a:r>
              <a:rPr lang="es-ES" sz="2000" dirty="0"/>
              <a:t>3.   Usar el formato adecuado.</a:t>
            </a:r>
            <a:endParaRPr lang="en-US" sz="2000" dirty="0"/>
          </a:p>
        </p:txBody>
      </p:sp>
      <p:pic>
        <p:nvPicPr>
          <p:cNvPr id="12" name="Picture 11" descr="Graphical user interface, application&#10;&#10;Description automatically generated">
            <a:extLst>
              <a:ext uri="{FF2B5EF4-FFF2-40B4-BE49-F238E27FC236}">
                <a16:creationId xmlns:a16="http://schemas.microsoft.com/office/drawing/2014/main" id="{E4A6C2F6-3D92-49C3-9895-68FDD1DC6080}"/>
              </a:ext>
            </a:extLst>
          </p:cNvPr>
          <p:cNvPicPr>
            <a:picLocks noChangeAspect="1"/>
          </p:cNvPicPr>
          <p:nvPr/>
        </p:nvPicPr>
        <p:blipFill rotWithShape="1">
          <a:blip r:embed="rId4">
            <a:extLst>
              <a:ext uri="{28A0092B-C50C-407E-A947-70E740481C1C}">
                <a14:useLocalDpi xmlns:a14="http://schemas.microsoft.com/office/drawing/2010/main" val="0"/>
              </a:ext>
            </a:extLst>
          </a:blip>
          <a:srcRect l="9374" t="8889" r="11876" b="15556"/>
          <a:stretch/>
        </p:blipFill>
        <p:spPr>
          <a:xfrm>
            <a:off x="4576079" y="1030997"/>
            <a:ext cx="4183380" cy="2257694"/>
          </a:xfrm>
          <a:prstGeom prst="rect">
            <a:avLst/>
          </a:prstGeom>
          <a:ln>
            <a:solidFill>
              <a:schemeClr val="tx1"/>
            </a:solidFill>
          </a:ln>
        </p:spPr>
      </p:pic>
      <p:pic>
        <p:nvPicPr>
          <p:cNvPr id="14" name="Picture 13" descr="Graphical user interface, text&#10;&#10;Description automatically generated">
            <a:extLst>
              <a:ext uri="{FF2B5EF4-FFF2-40B4-BE49-F238E27FC236}">
                <a16:creationId xmlns:a16="http://schemas.microsoft.com/office/drawing/2014/main" id="{D2EA7AB6-226C-4C89-AA6F-3755A869D5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1726" y="3518003"/>
            <a:ext cx="4183380" cy="2353151"/>
          </a:xfrm>
          <a:prstGeom prst="rect">
            <a:avLst/>
          </a:prstGeom>
          <a:ln>
            <a:solidFill>
              <a:schemeClr val="tx1"/>
            </a:solidFill>
          </a:ln>
        </p:spPr>
      </p:pic>
      <p:sp>
        <p:nvSpPr>
          <p:cNvPr id="15" name="TextBox 14">
            <a:extLst>
              <a:ext uri="{FF2B5EF4-FFF2-40B4-BE49-F238E27FC236}">
                <a16:creationId xmlns:a16="http://schemas.microsoft.com/office/drawing/2014/main" id="{59CC8C1E-15C4-4DDD-9F99-1D9A7EDAF588}"/>
              </a:ext>
            </a:extLst>
          </p:cNvPr>
          <p:cNvSpPr txBox="1"/>
          <p:nvPr/>
        </p:nvSpPr>
        <p:spPr>
          <a:xfrm>
            <a:off x="1261795" y="4579663"/>
            <a:ext cx="2953405" cy="923330"/>
          </a:xfrm>
          <a:prstGeom prst="rect">
            <a:avLst/>
          </a:prstGeom>
          <a:noFill/>
        </p:spPr>
        <p:txBody>
          <a:bodyPr wrap="square" rtlCol="0">
            <a:spAutoFit/>
          </a:bodyPr>
          <a:lstStyle/>
          <a:p>
            <a:r>
              <a:rPr lang="es-ES" dirty="0"/>
              <a:t>4.   Usar el lenguaje más</a:t>
            </a:r>
            <a:br>
              <a:rPr lang="es-ES" dirty="0"/>
            </a:br>
            <a:r>
              <a:rPr lang="es-ES" dirty="0"/>
              <a:t>       concreto, conciso,</a:t>
            </a:r>
            <a:br>
              <a:rPr lang="es-ES" dirty="0"/>
            </a:br>
            <a:r>
              <a:rPr lang="es-ES" dirty="0"/>
              <a:t>       inequívoco factible.</a:t>
            </a:r>
            <a:endParaRPr lang="en-US" dirty="0"/>
          </a:p>
        </p:txBody>
      </p:sp>
      <p:pic>
        <p:nvPicPr>
          <p:cNvPr id="19" name="Picture 18" descr="Diagram&#10;&#10;Description automatically generated">
            <a:extLst>
              <a:ext uri="{FF2B5EF4-FFF2-40B4-BE49-F238E27FC236}">
                <a16:creationId xmlns:a16="http://schemas.microsoft.com/office/drawing/2014/main" id="{739627DA-C3E3-4AAE-B52D-E2CA3AEF4CE2}"/>
              </a:ext>
            </a:extLst>
          </p:cNvPr>
          <p:cNvPicPr>
            <a:picLocks noChangeAspect="1"/>
          </p:cNvPicPr>
          <p:nvPr/>
        </p:nvPicPr>
        <p:blipFill rotWithShape="1">
          <a:blip r:embed="rId6">
            <a:extLst>
              <a:ext uri="{28A0092B-C50C-407E-A947-70E740481C1C}">
                <a14:useLocalDpi xmlns:a14="http://schemas.microsoft.com/office/drawing/2010/main" val="0"/>
              </a:ext>
            </a:extLst>
          </a:blip>
          <a:srcRect l="37375" r="16875"/>
          <a:stretch/>
        </p:blipFill>
        <p:spPr>
          <a:xfrm>
            <a:off x="4598518" y="1007964"/>
            <a:ext cx="4016045" cy="4937760"/>
          </a:xfrm>
          <a:prstGeom prst="rect">
            <a:avLst/>
          </a:prstGeom>
          <a:ln>
            <a:solidFill>
              <a:schemeClr val="tx1"/>
            </a:solidFill>
          </a:ln>
        </p:spPr>
      </p:pic>
      <p:sp>
        <p:nvSpPr>
          <p:cNvPr id="20" name="TextBox 19">
            <a:extLst>
              <a:ext uri="{FF2B5EF4-FFF2-40B4-BE49-F238E27FC236}">
                <a16:creationId xmlns:a16="http://schemas.microsoft.com/office/drawing/2014/main" id="{0FB9CA80-F429-482C-B1D7-263C6D2E8879}"/>
              </a:ext>
            </a:extLst>
          </p:cNvPr>
          <p:cNvSpPr txBox="1"/>
          <p:nvPr/>
        </p:nvSpPr>
        <p:spPr>
          <a:xfrm>
            <a:off x="1266930" y="4579663"/>
            <a:ext cx="7248419" cy="400110"/>
          </a:xfrm>
          <a:prstGeom prst="rect">
            <a:avLst/>
          </a:prstGeom>
          <a:noFill/>
        </p:spPr>
        <p:txBody>
          <a:bodyPr wrap="square" rtlCol="0">
            <a:spAutoFit/>
          </a:bodyPr>
          <a:lstStyle/>
          <a:p>
            <a:r>
              <a:rPr lang="es-ES" sz="2000" dirty="0"/>
              <a:t>4.   Usar el lenguaje más concreto, conciso, inequívoco factible.</a:t>
            </a:r>
            <a:endParaRPr lang="en-US" sz="2000" dirty="0"/>
          </a:p>
        </p:txBody>
      </p:sp>
      <p:sp>
        <p:nvSpPr>
          <p:cNvPr id="5" name="TextBox 4">
            <a:extLst>
              <a:ext uri="{FF2B5EF4-FFF2-40B4-BE49-F238E27FC236}">
                <a16:creationId xmlns:a16="http://schemas.microsoft.com/office/drawing/2014/main" id="{80FA6AA6-473D-D8A3-9C42-41D378E6FE7C}"/>
              </a:ext>
            </a:extLst>
          </p:cNvPr>
          <p:cNvSpPr txBox="1"/>
          <p:nvPr/>
        </p:nvSpPr>
        <p:spPr>
          <a:xfrm>
            <a:off x="990600" y="838200"/>
            <a:ext cx="2302233" cy="461665"/>
          </a:xfrm>
          <a:prstGeom prst="rect">
            <a:avLst/>
          </a:prstGeom>
          <a:noFill/>
        </p:spPr>
        <p:txBody>
          <a:bodyPr wrap="none" rtlCol="0">
            <a:spAutoFit/>
          </a:bodyPr>
          <a:lstStyle/>
          <a:p>
            <a:r>
              <a:rPr lang="es-ES" sz="2400" dirty="0"/>
              <a:t>EN RESUMEN …</a:t>
            </a:r>
            <a:endParaRPr lang="en-US" sz="2400" dirty="0"/>
          </a:p>
        </p:txBody>
      </p:sp>
      <p:sp>
        <p:nvSpPr>
          <p:cNvPr id="16" name="TextBox 15">
            <a:extLst>
              <a:ext uri="{FF2B5EF4-FFF2-40B4-BE49-F238E27FC236}">
                <a16:creationId xmlns:a16="http://schemas.microsoft.com/office/drawing/2014/main" id="{86DCE103-5CEB-A09B-1519-1B4E9500F8FC}"/>
              </a:ext>
            </a:extLst>
          </p:cNvPr>
          <p:cNvSpPr txBox="1"/>
          <p:nvPr/>
        </p:nvSpPr>
        <p:spPr>
          <a:xfrm>
            <a:off x="1257300" y="5328468"/>
            <a:ext cx="4174541" cy="400110"/>
          </a:xfrm>
          <a:prstGeom prst="rect">
            <a:avLst/>
          </a:prstGeom>
          <a:noFill/>
        </p:spPr>
        <p:txBody>
          <a:bodyPr wrap="none" rtlCol="0">
            <a:spAutoFit/>
          </a:bodyPr>
          <a:lstStyle/>
          <a:p>
            <a:r>
              <a:rPr lang="es-ES" sz="2000" dirty="0"/>
              <a:t>5.   Brindar un “regalo extraordinario.”</a:t>
            </a:r>
            <a:endParaRPr lang="en-US" sz="2000" dirty="0"/>
          </a:p>
        </p:txBody>
      </p:sp>
    </p:spTree>
    <p:extLst>
      <p:ext uri="{BB962C8B-B14F-4D97-AF65-F5344CB8AC3E}">
        <p14:creationId xmlns:p14="http://schemas.microsoft.com/office/powerpoint/2010/main" val="39719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5" grpId="0"/>
      <p:bldP spid="15" grpId="1"/>
      <p:bldP spid="20"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CD88A-2A53-44FB-A7CC-0CBC02DD6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3575234" cy="4959605"/>
          </a:xfrm>
          <a:prstGeom prst="rect">
            <a:avLst/>
          </a:prstGeom>
        </p:spPr>
      </p:pic>
      <p:pic>
        <p:nvPicPr>
          <p:cNvPr id="5" name="Picture 4">
            <a:extLst>
              <a:ext uri="{FF2B5EF4-FFF2-40B4-BE49-F238E27FC236}">
                <a16:creationId xmlns:a16="http://schemas.microsoft.com/office/drawing/2014/main" id="{B8B214E5-7124-45E6-AC81-A1FD23B7D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00200"/>
            <a:ext cx="3537132" cy="4877051"/>
          </a:xfrm>
          <a:prstGeom prst="rect">
            <a:avLst/>
          </a:prstGeom>
          <a:ln>
            <a:solidFill>
              <a:schemeClr val="bg1"/>
            </a:solidFill>
          </a:ln>
        </p:spPr>
      </p:pic>
      <p:sp>
        <p:nvSpPr>
          <p:cNvPr id="6" name="TextBox 5">
            <a:extLst>
              <a:ext uri="{FF2B5EF4-FFF2-40B4-BE49-F238E27FC236}">
                <a16:creationId xmlns:a16="http://schemas.microsoft.com/office/drawing/2014/main" id="{FCE99BE8-45B0-45DD-8226-8B7997FE7080}"/>
              </a:ext>
            </a:extLst>
          </p:cNvPr>
          <p:cNvSpPr txBox="1"/>
          <p:nvPr/>
        </p:nvSpPr>
        <p:spPr>
          <a:xfrm>
            <a:off x="4800600" y="609600"/>
            <a:ext cx="2691763" cy="400110"/>
          </a:xfrm>
          <a:prstGeom prst="rect">
            <a:avLst/>
          </a:prstGeom>
          <a:noFill/>
        </p:spPr>
        <p:txBody>
          <a:bodyPr wrap="none" rtlCol="0">
            <a:spAutoFit/>
          </a:bodyPr>
          <a:lstStyle/>
          <a:p>
            <a:r>
              <a:rPr lang="en-US" sz="2000" dirty="0"/>
              <a:t>INTELLIGENCE BRIEFING</a:t>
            </a:r>
          </a:p>
        </p:txBody>
      </p:sp>
      <p:sp>
        <p:nvSpPr>
          <p:cNvPr id="8" name="TextBox 7">
            <a:extLst>
              <a:ext uri="{FF2B5EF4-FFF2-40B4-BE49-F238E27FC236}">
                <a16:creationId xmlns:a16="http://schemas.microsoft.com/office/drawing/2014/main" id="{9EFFE281-3945-462E-BD1D-A2464B7229E2}"/>
              </a:ext>
            </a:extLst>
          </p:cNvPr>
          <p:cNvSpPr txBox="1"/>
          <p:nvPr/>
        </p:nvSpPr>
        <p:spPr>
          <a:xfrm>
            <a:off x="6400800" y="3607838"/>
            <a:ext cx="1850828" cy="861774"/>
          </a:xfrm>
          <a:prstGeom prst="rect">
            <a:avLst/>
          </a:prstGeom>
          <a:solidFill>
            <a:schemeClr val="tx1"/>
          </a:solidFill>
          <a:ln w="19050">
            <a:solidFill>
              <a:srgbClr val="FF0000"/>
            </a:solidFill>
          </a:ln>
        </p:spPr>
        <p:txBody>
          <a:bodyPr wrap="none" lIns="274320" tIns="182880" rIns="274320" bIns="182880" rtlCol="0">
            <a:spAutoFit/>
          </a:bodyPr>
          <a:lstStyle/>
          <a:p>
            <a:r>
              <a:rPr lang="es-ES" sz="3200" dirty="0">
                <a:solidFill>
                  <a:srgbClr val="FF0000"/>
                </a:solidFill>
              </a:rPr>
              <a:t>30 </a:t>
            </a:r>
            <a:r>
              <a:rPr lang="es-ES" sz="3200" dirty="0" err="1">
                <a:solidFill>
                  <a:srgbClr val="FF0000"/>
                </a:solidFill>
              </a:rPr>
              <a:t>mins</a:t>
            </a:r>
            <a:endParaRPr lang="en-US" sz="3200" dirty="0">
              <a:solidFill>
                <a:srgbClr val="FF0000"/>
              </a:solidFill>
            </a:endParaRPr>
          </a:p>
        </p:txBody>
      </p:sp>
      <p:pic>
        <p:nvPicPr>
          <p:cNvPr id="4" name="Picture 3">
            <a:extLst>
              <a:ext uri="{FF2B5EF4-FFF2-40B4-BE49-F238E27FC236}">
                <a16:creationId xmlns:a16="http://schemas.microsoft.com/office/drawing/2014/main" id="{6BC29BF6-4AAF-F2E2-0EDF-C70293C9815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09314" y="5187150"/>
            <a:ext cx="672868" cy="672868"/>
          </a:xfrm>
          <a:prstGeom prst="rect">
            <a:avLst/>
          </a:prstGeom>
        </p:spPr>
      </p:pic>
      <p:sp>
        <p:nvSpPr>
          <p:cNvPr id="7" name="TextBox 6">
            <a:extLst>
              <a:ext uri="{FF2B5EF4-FFF2-40B4-BE49-F238E27FC236}">
                <a16:creationId xmlns:a16="http://schemas.microsoft.com/office/drawing/2014/main" id="{2F65180D-2C28-826B-7487-E1BB46B5BE9B}"/>
              </a:ext>
            </a:extLst>
          </p:cNvPr>
          <p:cNvSpPr txBox="1"/>
          <p:nvPr/>
        </p:nvSpPr>
        <p:spPr>
          <a:xfrm>
            <a:off x="3733800" y="640378"/>
            <a:ext cx="3048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O</a:t>
            </a:r>
            <a:endParaRPr lang="en-US" dirty="0">
              <a:solidFill>
                <a:schemeClr val="bg1"/>
              </a:solidFill>
            </a:endParaRPr>
          </a:p>
        </p:txBody>
      </p:sp>
    </p:spTree>
    <p:extLst>
      <p:ext uri="{BB962C8B-B14F-4D97-AF65-F5344CB8AC3E}">
        <p14:creationId xmlns:p14="http://schemas.microsoft.com/office/powerpoint/2010/main" val="3926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repeatCount="10000" fill="hold" grpId="1"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50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F85062-4662-4D6B-BB38-DB7C890070DF}" type="slidenum">
              <a:rPr lang="en-US" smtClean="0"/>
              <a:t>22</a:t>
            </a:fld>
            <a:endParaRPr lang="en-US"/>
          </a:p>
        </p:txBody>
      </p:sp>
      <p:sp>
        <p:nvSpPr>
          <p:cNvPr id="10" name="TextBox 9"/>
          <p:cNvSpPr txBox="1"/>
          <p:nvPr/>
        </p:nvSpPr>
        <p:spPr>
          <a:xfrm>
            <a:off x="381000" y="304800"/>
            <a:ext cx="966740" cy="369332"/>
          </a:xfrm>
          <a:prstGeom prst="rect">
            <a:avLst/>
          </a:prstGeom>
          <a:noFill/>
          <a:ln>
            <a:solidFill>
              <a:schemeClr val="tx1"/>
            </a:solidFill>
          </a:ln>
        </p:spPr>
        <p:txBody>
          <a:bodyPr wrap="none" rtlCol="0">
            <a:spAutoFit/>
          </a:bodyPr>
          <a:lstStyle/>
          <a:p>
            <a:r>
              <a:rPr lang="en-US" dirty="0" err="1"/>
              <a:t>Ejercicio</a:t>
            </a:r>
            <a:endParaRPr lang="en-US" dirty="0"/>
          </a:p>
        </p:txBody>
      </p:sp>
      <p:grpSp>
        <p:nvGrpSpPr>
          <p:cNvPr id="19" name="Group 18">
            <a:extLst>
              <a:ext uri="{FF2B5EF4-FFF2-40B4-BE49-F238E27FC236}">
                <a16:creationId xmlns:a16="http://schemas.microsoft.com/office/drawing/2014/main" id="{ED8E1CF4-050D-4E29-BC93-E073B2C3FF5D}"/>
              </a:ext>
            </a:extLst>
          </p:cNvPr>
          <p:cNvGrpSpPr/>
          <p:nvPr/>
        </p:nvGrpSpPr>
        <p:grpSpPr>
          <a:xfrm>
            <a:off x="1447800" y="1325359"/>
            <a:ext cx="6205545" cy="685800"/>
            <a:chOff x="1447800" y="1325359"/>
            <a:chExt cx="6205545" cy="685800"/>
          </a:xfrm>
        </p:grpSpPr>
        <p:sp>
          <p:nvSpPr>
            <p:cNvPr id="4" name="TextBox 3">
              <a:extLst>
                <a:ext uri="{FF2B5EF4-FFF2-40B4-BE49-F238E27FC236}">
                  <a16:creationId xmlns:a16="http://schemas.microsoft.com/office/drawing/2014/main" id="{3BEB0F60-4AED-4DDD-B10F-A1BC10EA14CD}"/>
                </a:ext>
              </a:extLst>
            </p:cNvPr>
            <p:cNvSpPr txBox="1"/>
            <p:nvPr/>
          </p:nvSpPr>
          <p:spPr>
            <a:xfrm>
              <a:off x="1447800" y="1526377"/>
              <a:ext cx="6205545" cy="461665"/>
            </a:xfrm>
            <a:prstGeom prst="rect">
              <a:avLst/>
            </a:prstGeom>
            <a:noFill/>
          </p:spPr>
          <p:txBody>
            <a:bodyPr wrap="none" rtlCol="0">
              <a:spAutoFit/>
            </a:bodyPr>
            <a:lstStyle/>
            <a:p>
              <a:r>
                <a:rPr lang="es-ES" sz="2400" dirty="0"/>
                <a:t>1. Preparar/escribir informe completo                  </a:t>
              </a:r>
              <a:endParaRPr lang="en-US" sz="2400" dirty="0"/>
            </a:p>
          </p:txBody>
        </p:sp>
        <p:pic>
          <p:nvPicPr>
            <p:cNvPr id="8" name="Graphic 7" descr="Checkmark with solid fill">
              <a:extLst>
                <a:ext uri="{FF2B5EF4-FFF2-40B4-BE49-F238E27FC236}">
                  <a16:creationId xmlns:a16="http://schemas.microsoft.com/office/drawing/2014/main" id="{D333D236-229B-477F-91CC-A4EDCA55D5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7809" y="1325359"/>
              <a:ext cx="685800" cy="685800"/>
            </a:xfrm>
            <a:prstGeom prst="rect">
              <a:avLst/>
            </a:prstGeom>
          </p:spPr>
        </p:pic>
      </p:grpSp>
      <p:sp>
        <p:nvSpPr>
          <p:cNvPr id="12" name="TextBox 11">
            <a:extLst>
              <a:ext uri="{FF2B5EF4-FFF2-40B4-BE49-F238E27FC236}">
                <a16:creationId xmlns:a16="http://schemas.microsoft.com/office/drawing/2014/main" id="{5023656F-79AF-44CC-BE3D-6FE00A95E1C0}"/>
              </a:ext>
            </a:extLst>
          </p:cNvPr>
          <p:cNvSpPr txBox="1"/>
          <p:nvPr/>
        </p:nvSpPr>
        <p:spPr>
          <a:xfrm>
            <a:off x="1447800" y="2418306"/>
            <a:ext cx="5824608" cy="461665"/>
          </a:xfrm>
          <a:prstGeom prst="rect">
            <a:avLst/>
          </a:prstGeom>
          <a:noFill/>
        </p:spPr>
        <p:txBody>
          <a:bodyPr wrap="none" rtlCol="0">
            <a:spAutoFit/>
          </a:bodyPr>
          <a:lstStyle/>
          <a:p>
            <a:r>
              <a:rPr lang="es-ES" sz="2400" dirty="0"/>
              <a:t>2. Última coordinación de puntos esenciales</a:t>
            </a:r>
            <a:endParaRPr lang="en-US" sz="2400" dirty="0"/>
          </a:p>
        </p:txBody>
      </p:sp>
      <p:sp>
        <p:nvSpPr>
          <p:cNvPr id="14" name="TextBox 13">
            <a:extLst>
              <a:ext uri="{FF2B5EF4-FFF2-40B4-BE49-F238E27FC236}">
                <a16:creationId xmlns:a16="http://schemas.microsoft.com/office/drawing/2014/main" id="{2257D6E7-C717-4567-9999-7D7E70C1EFA1}"/>
              </a:ext>
            </a:extLst>
          </p:cNvPr>
          <p:cNvSpPr txBox="1"/>
          <p:nvPr/>
        </p:nvSpPr>
        <p:spPr>
          <a:xfrm>
            <a:off x="1422115" y="3551016"/>
            <a:ext cx="3605474" cy="461665"/>
          </a:xfrm>
          <a:prstGeom prst="rect">
            <a:avLst/>
          </a:prstGeom>
          <a:noFill/>
        </p:spPr>
        <p:txBody>
          <a:bodyPr wrap="none" rtlCol="0">
            <a:spAutoFit/>
          </a:bodyPr>
          <a:lstStyle/>
          <a:p>
            <a:r>
              <a:rPr lang="es-ES" sz="2400" dirty="0"/>
              <a:t>3. Presentar e intercambiar</a:t>
            </a:r>
            <a:endParaRPr lang="en-US" sz="2400" dirty="0"/>
          </a:p>
        </p:txBody>
      </p:sp>
      <p:sp>
        <p:nvSpPr>
          <p:cNvPr id="16" name="TextBox 15">
            <a:extLst>
              <a:ext uri="{FF2B5EF4-FFF2-40B4-BE49-F238E27FC236}">
                <a16:creationId xmlns:a16="http://schemas.microsoft.com/office/drawing/2014/main" id="{E8BCD424-3B15-4798-B1FF-54E5805377D7}"/>
              </a:ext>
            </a:extLst>
          </p:cNvPr>
          <p:cNvSpPr txBox="1"/>
          <p:nvPr/>
        </p:nvSpPr>
        <p:spPr>
          <a:xfrm>
            <a:off x="1447800" y="4800600"/>
            <a:ext cx="1433406" cy="461665"/>
          </a:xfrm>
          <a:prstGeom prst="rect">
            <a:avLst/>
          </a:prstGeom>
          <a:noFill/>
        </p:spPr>
        <p:txBody>
          <a:bodyPr wrap="none" rtlCol="0">
            <a:spAutoFit/>
          </a:bodyPr>
          <a:lstStyle/>
          <a:p>
            <a:r>
              <a:rPr lang="es-ES" sz="2400" dirty="0"/>
              <a:t>4. Evaluar</a:t>
            </a:r>
            <a:endParaRPr lang="en-US" sz="2400" dirty="0"/>
          </a:p>
        </p:txBody>
      </p:sp>
      <p:grpSp>
        <p:nvGrpSpPr>
          <p:cNvPr id="18" name="Group 17">
            <a:extLst>
              <a:ext uri="{FF2B5EF4-FFF2-40B4-BE49-F238E27FC236}">
                <a16:creationId xmlns:a16="http://schemas.microsoft.com/office/drawing/2014/main" id="{787DC475-5301-4DAA-9B49-9BAEFB77C61D}"/>
              </a:ext>
            </a:extLst>
          </p:cNvPr>
          <p:cNvGrpSpPr/>
          <p:nvPr/>
        </p:nvGrpSpPr>
        <p:grpSpPr>
          <a:xfrm>
            <a:off x="5613115" y="3407022"/>
            <a:ext cx="2743200" cy="2057400"/>
            <a:chOff x="5638800" y="4047006"/>
            <a:chExt cx="2743200" cy="2057400"/>
          </a:xfrm>
        </p:grpSpPr>
        <p:pic>
          <p:nvPicPr>
            <p:cNvPr id="15" name="Picture 14">
              <a:extLst>
                <a:ext uri="{FF2B5EF4-FFF2-40B4-BE49-F238E27FC236}">
                  <a16:creationId xmlns:a16="http://schemas.microsoft.com/office/drawing/2014/main" id="{BE2F3FA0-977D-4A6B-81D8-871AA6E82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047006"/>
              <a:ext cx="2743200" cy="2057400"/>
            </a:xfrm>
            <a:prstGeom prst="rect">
              <a:avLst/>
            </a:prstGeom>
            <a:ln>
              <a:solidFill>
                <a:schemeClr val="tx1"/>
              </a:solidFill>
            </a:ln>
          </p:spPr>
        </p:pic>
        <p:sp>
          <p:nvSpPr>
            <p:cNvPr id="17" name="TextBox 16">
              <a:extLst>
                <a:ext uri="{FF2B5EF4-FFF2-40B4-BE49-F238E27FC236}">
                  <a16:creationId xmlns:a16="http://schemas.microsoft.com/office/drawing/2014/main" id="{E0082640-7114-4997-BA9B-72B6A99CFB41}"/>
                </a:ext>
              </a:extLst>
            </p:cNvPr>
            <p:cNvSpPr txBox="1"/>
            <p:nvPr/>
          </p:nvSpPr>
          <p:spPr>
            <a:xfrm>
              <a:off x="7522667" y="4254869"/>
              <a:ext cx="521297" cy="461665"/>
            </a:xfrm>
            <a:prstGeom prst="rect">
              <a:avLst/>
            </a:prstGeom>
            <a:noFill/>
          </p:spPr>
          <p:txBody>
            <a:bodyPr wrap="none" rtlCol="0">
              <a:spAutoFit/>
            </a:bodyPr>
            <a:lstStyle/>
            <a:p>
              <a:r>
                <a:rPr lang="es-ES" sz="2400" dirty="0"/>
                <a:t>2X</a:t>
              </a:r>
              <a:endParaRPr lang="en-US" sz="2400" dirty="0"/>
            </a:p>
          </p:txBody>
        </p:sp>
      </p:grpSp>
    </p:spTree>
    <p:extLst>
      <p:ext uri="{BB962C8B-B14F-4D97-AF65-F5344CB8AC3E}">
        <p14:creationId xmlns:p14="http://schemas.microsoft.com/office/powerpoint/2010/main" val="3502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808080"/>
                                      </p:to>
                                    </p:animClr>
                                  </p:sub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4AF73D-2662-4107-B1AE-D5E6A26A0043}"/>
              </a:ext>
            </a:extLst>
          </p:cNvPr>
          <p:cNvGrpSpPr/>
          <p:nvPr/>
        </p:nvGrpSpPr>
        <p:grpSpPr>
          <a:xfrm>
            <a:off x="1088934" y="809655"/>
            <a:ext cx="6966132" cy="5715251"/>
            <a:chOff x="762000" y="762000"/>
            <a:chExt cx="6966132" cy="5715251"/>
          </a:xfrm>
        </p:grpSpPr>
        <p:pic>
          <p:nvPicPr>
            <p:cNvPr id="3" name="Picture 2">
              <a:extLst>
                <a:ext uri="{FF2B5EF4-FFF2-40B4-BE49-F238E27FC236}">
                  <a16:creationId xmlns:a16="http://schemas.microsoft.com/office/drawing/2014/main" id="{927CD88A-2A53-44FB-A7CC-0CBC02DD6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3575234" cy="4959605"/>
            </a:xfrm>
            <a:prstGeom prst="rect">
              <a:avLst/>
            </a:prstGeom>
          </p:spPr>
        </p:pic>
        <p:pic>
          <p:nvPicPr>
            <p:cNvPr id="5" name="Picture 4">
              <a:extLst>
                <a:ext uri="{FF2B5EF4-FFF2-40B4-BE49-F238E27FC236}">
                  <a16:creationId xmlns:a16="http://schemas.microsoft.com/office/drawing/2014/main" id="{B8B214E5-7124-45E6-AC81-A1FD23B7D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00200"/>
              <a:ext cx="3537132" cy="4877051"/>
            </a:xfrm>
            <a:prstGeom prst="rect">
              <a:avLst/>
            </a:prstGeom>
            <a:ln>
              <a:solidFill>
                <a:schemeClr val="bg1"/>
              </a:solidFill>
            </a:ln>
          </p:spPr>
        </p:pic>
      </p:grpSp>
      <p:sp>
        <p:nvSpPr>
          <p:cNvPr id="6" name="TextBox 5">
            <a:extLst>
              <a:ext uri="{FF2B5EF4-FFF2-40B4-BE49-F238E27FC236}">
                <a16:creationId xmlns:a16="http://schemas.microsoft.com/office/drawing/2014/main" id="{FCE99BE8-45B0-45DD-8226-8B7997FE7080}"/>
              </a:ext>
            </a:extLst>
          </p:cNvPr>
          <p:cNvSpPr txBox="1"/>
          <p:nvPr/>
        </p:nvSpPr>
        <p:spPr>
          <a:xfrm>
            <a:off x="4800600" y="609600"/>
            <a:ext cx="2691763" cy="400110"/>
          </a:xfrm>
          <a:prstGeom prst="rect">
            <a:avLst/>
          </a:prstGeom>
          <a:noFill/>
        </p:spPr>
        <p:txBody>
          <a:bodyPr wrap="none" rtlCol="0">
            <a:spAutoFit/>
          </a:bodyPr>
          <a:lstStyle/>
          <a:p>
            <a:r>
              <a:rPr lang="en-US" sz="2000" dirty="0"/>
              <a:t>INTELLIGENCE BRIEFING</a:t>
            </a:r>
          </a:p>
        </p:txBody>
      </p:sp>
      <p:sp>
        <p:nvSpPr>
          <p:cNvPr id="8" name="TextBox 7">
            <a:extLst>
              <a:ext uri="{FF2B5EF4-FFF2-40B4-BE49-F238E27FC236}">
                <a16:creationId xmlns:a16="http://schemas.microsoft.com/office/drawing/2014/main" id="{9EFFE281-3945-462E-BD1D-A2464B7229E2}"/>
              </a:ext>
            </a:extLst>
          </p:cNvPr>
          <p:cNvSpPr txBox="1"/>
          <p:nvPr/>
        </p:nvSpPr>
        <p:spPr>
          <a:xfrm>
            <a:off x="5501941" y="5526045"/>
            <a:ext cx="3537131" cy="861774"/>
          </a:xfrm>
          <a:prstGeom prst="rect">
            <a:avLst/>
          </a:prstGeom>
          <a:solidFill>
            <a:schemeClr val="tx1"/>
          </a:solidFill>
          <a:ln w="19050">
            <a:solidFill>
              <a:srgbClr val="FF0000"/>
            </a:solidFill>
          </a:ln>
        </p:spPr>
        <p:txBody>
          <a:bodyPr wrap="square" lIns="274320" tIns="182880" rIns="274320" bIns="182880" rtlCol="0">
            <a:spAutoFit/>
          </a:bodyPr>
          <a:lstStyle/>
          <a:p>
            <a:pPr algn="ctr"/>
            <a:r>
              <a:rPr lang="es-ES" sz="1600" dirty="0">
                <a:solidFill>
                  <a:srgbClr val="FF0000"/>
                </a:solidFill>
              </a:rPr>
              <a:t>ÚLTIMA COORDINACIÓN</a:t>
            </a:r>
          </a:p>
          <a:p>
            <a:pPr algn="ctr"/>
            <a:r>
              <a:rPr lang="es-ES" sz="1600" dirty="0">
                <a:solidFill>
                  <a:srgbClr val="FF0000"/>
                </a:solidFill>
              </a:rPr>
              <a:t>15 </a:t>
            </a:r>
            <a:r>
              <a:rPr lang="es-ES" sz="1600" dirty="0" err="1">
                <a:solidFill>
                  <a:srgbClr val="FF0000"/>
                </a:solidFill>
              </a:rPr>
              <a:t>mins</a:t>
            </a:r>
            <a:endParaRPr lang="en-US" sz="1600" dirty="0">
              <a:solidFill>
                <a:srgbClr val="FF0000"/>
              </a:solidFill>
            </a:endParaRPr>
          </a:p>
        </p:txBody>
      </p:sp>
      <p:sp>
        <p:nvSpPr>
          <p:cNvPr id="4" name="TextBox 3">
            <a:extLst>
              <a:ext uri="{FF2B5EF4-FFF2-40B4-BE49-F238E27FC236}">
                <a16:creationId xmlns:a16="http://schemas.microsoft.com/office/drawing/2014/main" id="{15D12799-DBAF-4D0C-B33C-2F1CA930F813}"/>
              </a:ext>
            </a:extLst>
          </p:cNvPr>
          <p:cNvSpPr txBox="1"/>
          <p:nvPr/>
        </p:nvSpPr>
        <p:spPr>
          <a:xfrm>
            <a:off x="5254121" y="1570094"/>
            <a:ext cx="2908746" cy="1200329"/>
          </a:xfrm>
          <a:prstGeom prst="rect">
            <a:avLst/>
          </a:prstGeom>
          <a:noFill/>
        </p:spPr>
        <p:txBody>
          <a:bodyPr wrap="none" rtlCol="0">
            <a:spAutoFit/>
          </a:bodyPr>
          <a:lstStyle/>
          <a:p>
            <a:pPr algn="ctr"/>
            <a:r>
              <a:rPr lang="en-US" sz="3600" dirty="0"/>
              <a:t>20-30 </a:t>
            </a:r>
            <a:r>
              <a:rPr lang="en-US" sz="3600" dirty="0" err="1"/>
              <a:t>minutos</a:t>
            </a:r>
            <a:br>
              <a:rPr lang="en-US" sz="3600" dirty="0"/>
            </a:br>
            <a:r>
              <a:rPr lang="en-US" sz="3600" dirty="0"/>
              <a:t>de </a:t>
            </a:r>
            <a:r>
              <a:rPr lang="en-US" sz="3600" dirty="0" err="1"/>
              <a:t>materia</a:t>
            </a:r>
            <a:endParaRPr lang="en-US" sz="3600" dirty="0"/>
          </a:p>
        </p:txBody>
      </p:sp>
      <p:sp>
        <p:nvSpPr>
          <p:cNvPr id="9" name="TextBox 8">
            <a:extLst>
              <a:ext uri="{FF2B5EF4-FFF2-40B4-BE49-F238E27FC236}">
                <a16:creationId xmlns:a16="http://schemas.microsoft.com/office/drawing/2014/main" id="{DFBB01EB-A5CD-40F1-BC1F-799BC071655A}"/>
              </a:ext>
            </a:extLst>
          </p:cNvPr>
          <p:cNvSpPr txBox="1"/>
          <p:nvPr/>
        </p:nvSpPr>
        <p:spPr>
          <a:xfrm>
            <a:off x="6146481" y="4756666"/>
            <a:ext cx="1124026" cy="369332"/>
          </a:xfrm>
          <a:prstGeom prst="rect">
            <a:avLst/>
          </a:prstGeom>
          <a:noFill/>
        </p:spPr>
        <p:txBody>
          <a:bodyPr wrap="none" rtlCol="0">
            <a:spAutoFit/>
          </a:bodyPr>
          <a:lstStyle/>
          <a:p>
            <a:pPr algn="ctr"/>
            <a:r>
              <a:rPr lang="en-US" dirty="0"/>
              <a:t>5 </a:t>
            </a:r>
            <a:r>
              <a:rPr lang="en-US" dirty="0" err="1"/>
              <a:t>minutos</a:t>
            </a:r>
            <a:endParaRPr lang="en-US" dirty="0"/>
          </a:p>
        </p:txBody>
      </p:sp>
      <p:sp>
        <p:nvSpPr>
          <p:cNvPr id="7" name="Arrow: Down 6">
            <a:extLst>
              <a:ext uri="{FF2B5EF4-FFF2-40B4-BE49-F238E27FC236}">
                <a16:creationId xmlns:a16="http://schemas.microsoft.com/office/drawing/2014/main" id="{0A9D88EA-3C5E-4674-AB1A-F7AEBCEFCBF0}"/>
              </a:ext>
            </a:extLst>
          </p:cNvPr>
          <p:cNvSpPr/>
          <p:nvPr/>
        </p:nvSpPr>
        <p:spPr>
          <a:xfrm>
            <a:off x="6477000" y="2895600"/>
            <a:ext cx="382750" cy="1524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AD131A-4F42-4E12-B106-5075806D928F}"/>
              </a:ext>
            </a:extLst>
          </p:cNvPr>
          <p:cNvSpPr txBox="1"/>
          <p:nvPr/>
        </p:nvSpPr>
        <p:spPr>
          <a:xfrm>
            <a:off x="1003523" y="5526045"/>
            <a:ext cx="1765227"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err="1"/>
              <a:t>Priorizar</a:t>
            </a:r>
            <a:endParaRPr lang="en-US" sz="2400" dirty="0"/>
          </a:p>
          <a:p>
            <a:pPr marL="342900" indent="-342900">
              <a:buFont typeface="Arial" panose="020B0604020202020204" pitchFamily="34" charset="0"/>
              <a:buChar char="•"/>
            </a:pPr>
            <a:r>
              <a:rPr lang="en-US" sz="2400" dirty="0" err="1"/>
              <a:t>Sintetizar</a:t>
            </a:r>
            <a:endParaRPr lang="en-US" sz="2400" dirty="0"/>
          </a:p>
        </p:txBody>
      </p:sp>
      <p:sp>
        <p:nvSpPr>
          <p:cNvPr id="11" name="TextBox 10">
            <a:extLst>
              <a:ext uri="{FF2B5EF4-FFF2-40B4-BE49-F238E27FC236}">
                <a16:creationId xmlns:a16="http://schemas.microsoft.com/office/drawing/2014/main" id="{EA3BC60D-2D64-4A17-87D6-852D4A12DEAA}"/>
              </a:ext>
            </a:extLst>
          </p:cNvPr>
          <p:cNvSpPr txBox="1"/>
          <p:nvPr/>
        </p:nvSpPr>
        <p:spPr>
          <a:xfrm>
            <a:off x="2876551" y="5867979"/>
            <a:ext cx="3365537" cy="461665"/>
          </a:xfrm>
          <a:prstGeom prst="rect">
            <a:avLst/>
          </a:prstGeom>
          <a:noFill/>
        </p:spPr>
        <p:txBody>
          <a:bodyPr wrap="none" rtlCol="0">
            <a:spAutoFit/>
          </a:bodyPr>
          <a:lstStyle/>
          <a:p>
            <a:r>
              <a:rPr lang="es-ES" sz="2400" dirty="0"/>
              <a:t>¿Qué necesita el decisor?</a:t>
            </a:r>
            <a:endParaRPr lang="en-US" sz="2400" dirty="0"/>
          </a:p>
        </p:txBody>
      </p:sp>
      <p:sp>
        <p:nvSpPr>
          <p:cNvPr id="12" name="TextBox 11">
            <a:extLst>
              <a:ext uri="{FF2B5EF4-FFF2-40B4-BE49-F238E27FC236}">
                <a16:creationId xmlns:a16="http://schemas.microsoft.com/office/drawing/2014/main" id="{806253A9-FD0F-4869-4380-E1352E03F6D0}"/>
              </a:ext>
            </a:extLst>
          </p:cNvPr>
          <p:cNvSpPr txBox="1"/>
          <p:nvPr/>
        </p:nvSpPr>
        <p:spPr>
          <a:xfrm>
            <a:off x="4342699" y="819180"/>
            <a:ext cx="3048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O</a:t>
            </a:r>
            <a:endParaRPr lang="en-US" dirty="0">
              <a:solidFill>
                <a:schemeClr val="bg1"/>
              </a:solidFill>
            </a:endParaRPr>
          </a:p>
        </p:txBody>
      </p:sp>
    </p:spTree>
    <p:extLst>
      <p:ext uri="{BB962C8B-B14F-4D97-AF65-F5344CB8AC3E}">
        <p14:creationId xmlns:p14="http://schemas.microsoft.com/office/powerpoint/2010/main" val="6928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2"/>
                                        </p:tgtEl>
                                      </p:cBhvr>
                                      <p:by x="25000" y="25000"/>
                                    </p:animScale>
                                  </p:childTnLst>
                                </p:cTn>
                              </p:par>
                            </p:childTnLst>
                          </p:cTn>
                        </p:par>
                        <p:par>
                          <p:cTn id="13" fill="hold">
                            <p:stCondLst>
                              <p:cond delay="2000"/>
                            </p:stCondLst>
                            <p:childTnLst>
                              <p:par>
                                <p:cTn id="14" presetID="22" presetClass="entr" presetSubtype="1" fill="hold" grpId="0" nodeType="after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275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325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repeatCount="10000"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 grpId="0"/>
      <p:bldP spid="9" grpId="0"/>
      <p:bldP spid="7" grpId="0" animBg="1"/>
      <p:bldP spid="10" grpId="0"/>
      <p:bldP spid="11" grpId="0"/>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CD88A-2A53-44FB-A7CC-0CBC02DD6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3575234" cy="4959605"/>
          </a:xfrm>
          <a:prstGeom prst="rect">
            <a:avLst/>
          </a:prstGeom>
        </p:spPr>
      </p:pic>
      <p:pic>
        <p:nvPicPr>
          <p:cNvPr id="5" name="Picture 4">
            <a:extLst>
              <a:ext uri="{FF2B5EF4-FFF2-40B4-BE49-F238E27FC236}">
                <a16:creationId xmlns:a16="http://schemas.microsoft.com/office/drawing/2014/main" id="{B8B214E5-7124-45E6-AC81-A1FD23B7D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00200"/>
            <a:ext cx="3537132" cy="4877051"/>
          </a:xfrm>
          <a:prstGeom prst="rect">
            <a:avLst/>
          </a:prstGeom>
          <a:ln>
            <a:solidFill>
              <a:schemeClr val="bg1"/>
            </a:solidFill>
          </a:ln>
        </p:spPr>
      </p:pic>
      <p:sp>
        <p:nvSpPr>
          <p:cNvPr id="6" name="TextBox 5">
            <a:extLst>
              <a:ext uri="{FF2B5EF4-FFF2-40B4-BE49-F238E27FC236}">
                <a16:creationId xmlns:a16="http://schemas.microsoft.com/office/drawing/2014/main" id="{FCE99BE8-45B0-45DD-8226-8B7997FE7080}"/>
              </a:ext>
            </a:extLst>
          </p:cNvPr>
          <p:cNvSpPr txBox="1"/>
          <p:nvPr/>
        </p:nvSpPr>
        <p:spPr>
          <a:xfrm>
            <a:off x="4800600" y="609600"/>
            <a:ext cx="2691763" cy="400110"/>
          </a:xfrm>
          <a:prstGeom prst="rect">
            <a:avLst/>
          </a:prstGeom>
          <a:noFill/>
        </p:spPr>
        <p:txBody>
          <a:bodyPr wrap="none" rtlCol="0">
            <a:spAutoFit/>
          </a:bodyPr>
          <a:lstStyle/>
          <a:p>
            <a:r>
              <a:rPr lang="en-US" sz="2000" dirty="0"/>
              <a:t>INTELLIGENCE BRIEFING</a:t>
            </a:r>
          </a:p>
        </p:txBody>
      </p:sp>
      <p:pic>
        <p:nvPicPr>
          <p:cNvPr id="7" name="Picture 6">
            <a:extLst>
              <a:ext uri="{FF2B5EF4-FFF2-40B4-BE49-F238E27FC236}">
                <a16:creationId xmlns:a16="http://schemas.microsoft.com/office/drawing/2014/main" id="{CDB1C488-3E66-4506-A7F9-0521DBEE36DD}"/>
              </a:ext>
            </a:extLst>
          </p:cNvPr>
          <p:cNvPicPr>
            <a:picLocks noChangeAspect="1"/>
          </p:cNvPicPr>
          <p:nvPr/>
        </p:nvPicPr>
        <p:blipFill>
          <a:blip r:embed="rId4"/>
          <a:stretch>
            <a:fillRect/>
          </a:stretch>
        </p:blipFill>
        <p:spPr>
          <a:xfrm>
            <a:off x="5334000" y="2174024"/>
            <a:ext cx="3048000" cy="4440903"/>
          </a:xfrm>
          <a:prstGeom prst="rect">
            <a:avLst/>
          </a:prstGeom>
          <a:ln>
            <a:solidFill>
              <a:schemeClr val="tx1"/>
            </a:solidFill>
          </a:ln>
          <a:scene3d>
            <a:camera prst="orthographicFront"/>
            <a:lightRig rig="threePt" dir="t"/>
          </a:scene3d>
          <a:sp3d>
            <a:bevelT prst="relaxedInset"/>
          </a:sp3d>
        </p:spPr>
      </p:pic>
      <p:sp useBgFill="1">
        <p:nvSpPr>
          <p:cNvPr id="8" name="TextBox 7">
            <a:extLst>
              <a:ext uri="{FF2B5EF4-FFF2-40B4-BE49-F238E27FC236}">
                <a16:creationId xmlns:a16="http://schemas.microsoft.com/office/drawing/2014/main" id="{1948C7E0-0B28-4622-8629-E1D66780FF65}"/>
              </a:ext>
            </a:extLst>
          </p:cNvPr>
          <p:cNvSpPr txBox="1"/>
          <p:nvPr/>
        </p:nvSpPr>
        <p:spPr>
          <a:xfrm>
            <a:off x="228600" y="5307827"/>
            <a:ext cx="5105400" cy="954107"/>
          </a:xfrm>
          <a:prstGeom prst="rect">
            <a:avLst/>
          </a:prstGeom>
          <a:ln>
            <a:solidFill>
              <a:schemeClr val="tx1">
                <a:alpha val="61000"/>
              </a:schemeClr>
            </a:solidFill>
          </a:ln>
        </p:spPr>
        <p:txBody>
          <a:bodyPr wrap="square" rtlCol="0">
            <a:spAutoFit/>
          </a:bodyPr>
          <a:lstStyle/>
          <a:p>
            <a:pPr algn="ctr"/>
            <a:r>
              <a:rPr lang="es-ES" sz="2800" dirty="0"/>
              <a:t>El informe debe incluir los elementos analíticos necesarios</a:t>
            </a:r>
            <a:endParaRPr lang="en-US" sz="2800" dirty="0"/>
          </a:p>
        </p:txBody>
      </p:sp>
      <p:sp>
        <p:nvSpPr>
          <p:cNvPr id="2" name="TextBox 1">
            <a:extLst>
              <a:ext uri="{FF2B5EF4-FFF2-40B4-BE49-F238E27FC236}">
                <a16:creationId xmlns:a16="http://schemas.microsoft.com/office/drawing/2014/main" id="{39A25E76-C298-B429-519F-0802FB8FE910}"/>
              </a:ext>
            </a:extLst>
          </p:cNvPr>
          <p:cNvSpPr txBox="1"/>
          <p:nvPr/>
        </p:nvSpPr>
        <p:spPr>
          <a:xfrm>
            <a:off x="3962400" y="762000"/>
            <a:ext cx="3048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O</a:t>
            </a:r>
            <a:endParaRPr lang="en-US" dirty="0">
              <a:solidFill>
                <a:schemeClr val="bg1"/>
              </a:solidFill>
            </a:endParaRPr>
          </a:p>
        </p:txBody>
      </p:sp>
    </p:spTree>
    <p:extLst>
      <p:ext uri="{BB962C8B-B14F-4D97-AF65-F5344CB8AC3E}">
        <p14:creationId xmlns:p14="http://schemas.microsoft.com/office/powerpoint/2010/main" val="287423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pplication&#10;&#10;Description automatically generated">
            <a:extLst>
              <a:ext uri="{FF2B5EF4-FFF2-40B4-BE49-F238E27FC236}">
                <a16:creationId xmlns:a16="http://schemas.microsoft.com/office/drawing/2014/main" id="{BBC9586A-4B77-DF86-F4E9-FF5533A07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770" y="3714810"/>
            <a:ext cx="4108090" cy="2954622"/>
          </a:xfrm>
          <a:prstGeom prst="rect">
            <a:avLst/>
          </a:prstGeom>
        </p:spPr>
      </p:pic>
      <p:sp>
        <p:nvSpPr>
          <p:cNvPr id="2" name="Slide Number Placeholder 1"/>
          <p:cNvSpPr>
            <a:spLocks noGrp="1"/>
          </p:cNvSpPr>
          <p:nvPr>
            <p:ph type="sldNum" sz="quarter" idx="12"/>
          </p:nvPr>
        </p:nvSpPr>
        <p:spPr/>
        <p:txBody>
          <a:bodyPr/>
          <a:lstStyle/>
          <a:p>
            <a:fld id="{C4F85062-4662-4D6B-BB38-DB7C890070DF}" type="slidenum">
              <a:rPr lang="en-US" smtClean="0"/>
              <a:t>25</a:t>
            </a:fld>
            <a:endParaRPr lang="en-US"/>
          </a:p>
        </p:txBody>
      </p:sp>
      <p:sp>
        <p:nvSpPr>
          <p:cNvPr id="4" name="Rectangle 3"/>
          <p:cNvSpPr/>
          <p:nvPr/>
        </p:nvSpPr>
        <p:spPr>
          <a:xfrm>
            <a:off x="676656" y="1316736"/>
            <a:ext cx="7838694" cy="1369606"/>
          </a:xfrm>
          <a:prstGeom prst="rect">
            <a:avLst/>
          </a:prstGeom>
        </p:spPr>
        <p:txBody>
          <a:bodyPr wrap="square">
            <a:spAutoFit/>
          </a:bodyPr>
          <a:lstStyle/>
          <a:p>
            <a:pPr lvl="0">
              <a:spcAft>
                <a:spcPts val="1800"/>
              </a:spcAft>
            </a:pPr>
            <a:r>
              <a:rPr lang="en-US" sz="2400" dirty="0"/>
              <a:t>Ten </a:t>
            </a:r>
            <a:r>
              <a:rPr lang="es-ES" sz="2400" dirty="0"/>
              <a:t>en cuenta …</a:t>
            </a:r>
          </a:p>
          <a:p>
            <a:pPr lvl="0">
              <a:spcAft>
                <a:spcPts val="1800"/>
              </a:spcAft>
            </a:pPr>
            <a:r>
              <a:rPr lang="en-US" sz="2400" dirty="0" err="1"/>
              <a:t>En</a:t>
            </a:r>
            <a:r>
              <a:rPr lang="en-US" sz="2400" dirty="0"/>
              <a:t> </a:t>
            </a:r>
            <a:r>
              <a:rPr lang="en-US" sz="2400" dirty="0" err="1"/>
              <a:t>su</a:t>
            </a:r>
            <a:r>
              <a:rPr lang="en-US" sz="2400" dirty="0"/>
              <a:t> </a:t>
            </a:r>
            <a:r>
              <a:rPr lang="en-US" sz="2400" dirty="0" err="1"/>
              <a:t>papel</a:t>
            </a:r>
            <a:r>
              <a:rPr lang="en-US" sz="2400" dirty="0"/>
              <a:t> de DECISOR, </a:t>
            </a:r>
            <a:r>
              <a:rPr lang="en-US" sz="2400" dirty="0" err="1"/>
              <a:t>cada</a:t>
            </a:r>
            <a:r>
              <a:rPr lang="en-US" sz="2400" dirty="0"/>
              <a:t> pareja </a:t>
            </a:r>
            <a:r>
              <a:rPr lang="en-US" sz="2400" dirty="0" err="1"/>
              <a:t>va</a:t>
            </a:r>
            <a:r>
              <a:rPr lang="en-US" sz="2400" dirty="0"/>
              <a:t> a</a:t>
            </a:r>
            <a:br>
              <a:rPr lang="en-US" sz="2400" dirty="0"/>
            </a:br>
            <a:r>
              <a:rPr lang="en-US" sz="2000" dirty="0" err="1"/>
              <a:t>escuchar</a:t>
            </a:r>
            <a:r>
              <a:rPr lang="en-US" sz="2000" dirty="0"/>
              <a:t> </a:t>
            </a:r>
            <a:r>
              <a:rPr lang="en-US" sz="2000" dirty="0" err="1"/>
              <a:t>críticamente</a:t>
            </a:r>
            <a:r>
              <a:rPr lang="en-US" sz="2000" dirty="0"/>
              <a:t> el </a:t>
            </a:r>
            <a:r>
              <a:rPr lang="en-US" sz="2000" dirty="0" err="1"/>
              <a:t>informe</a:t>
            </a:r>
            <a:r>
              <a:rPr lang="en-US" sz="2000" dirty="0"/>
              <a:t>, </a:t>
            </a:r>
            <a:r>
              <a:rPr lang="en-US" sz="2000" dirty="0" err="1"/>
              <a:t>hacer</a:t>
            </a:r>
            <a:r>
              <a:rPr lang="en-US" sz="2000" dirty="0"/>
              <a:t> </a:t>
            </a:r>
            <a:r>
              <a:rPr lang="en-US" sz="2000" dirty="0" err="1"/>
              <a:t>preguntas</a:t>
            </a:r>
            <a:r>
              <a:rPr lang="en-US" sz="2000" dirty="0"/>
              <a:t>, y </a:t>
            </a:r>
            <a:r>
              <a:rPr lang="en-US" sz="2000" dirty="0" err="1"/>
              <a:t>evaluar</a:t>
            </a:r>
            <a:r>
              <a:rPr lang="en-US" sz="2000" dirty="0"/>
              <a:t> el </a:t>
            </a:r>
            <a:r>
              <a:rPr lang="en-US" sz="2000" dirty="0" err="1"/>
              <a:t>informe</a:t>
            </a:r>
            <a:r>
              <a:rPr lang="en-US" sz="2000" dirty="0"/>
              <a:t> </a:t>
            </a:r>
          </a:p>
        </p:txBody>
      </p:sp>
      <p:grpSp>
        <p:nvGrpSpPr>
          <p:cNvPr id="19" name="Group 18"/>
          <p:cNvGrpSpPr/>
          <p:nvPr/>
        </p:nvGrpSpPr>
        <p:grpSpPr>
          <a:xfrm>
            <a:off x="1005187" y="2843844"/>
            <a:ext cx="7514626" cy="743064"/>
            <a:chOff x="381000" y="1988909"/>
            <a:chExt cx="8610600" cy="743064"/>
          </a:xfrm>
        </p:grpSpPr>
        <p:sp>
          <p:nvSpPr>
            <p:cNvPr id="20" name="Rectangle 19"/>
            <p:cNvSpPr/>
            <p:nvPr/>
          </p:nvSpPr>
          <p:spPr>
            <a:xfrm>
              <a:off x="381000" y="1988909"/>
              <a:ext cx="8610600" cy="400110"/>
            </a:xfrm>
            <a:prstGeom prst="rect">
              <a:avLst/>
            </a:prstGeom>
          </p:spPr>
          <p:txBody>
            <a:bodyPr wrap="square">
              <a:spAutoFit/>
            </a:bodyPr>
            <a:lstStyle/>
            <a:p>
              <a:pPr marL="0" lvl="2" algn="ctr"/>
              <a:r>
                <a:rPr lang="es-ES" sz="2000" dirty="0"/>
                <a:t>Compararán las perspectivas</a:t>
              </a:r>
              <a:endParaRPr lang="en-US" sz="2000" dirty="0"/>
            </a:p>
          </p:txBody>
        </p:sp>
        <p:cxnSp>
          <p:nvCxnSpPr>
            <p:cNvPr id="21" name="Straight Arrow Connector 20"/>
            <p:cNvCxnSpPr/>
            <p:nvPr/>
          </p:nvCxnSpPr>
          <p:spPr>
            <a:xfrm flipH="1">
              <a:off x="3344377" y="2340793"/>
              <a:ext cx="533400" cy="3911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249288" y="2340793"/>
              <a:ext cx="457200" cy="3911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81000" y="304800"/>
            <a:ext cx="966740" cy="369332"/>
          </a:xfrm>
          <a:prstGeom prst="rect">
            <a:avLst/>
          </a:prstGeom>
          <a:noFill/>
          <a:ln>
            <a:solidFill>
              <a:schemeClr val="tx1"/>
            </a:solidFill>
          </a:ln>
        </p:spPr>
        <p:txBody>
          <a:bodyPr wrap="none" rtlCol="0">
            <a:spAutoFit/>
          </a:bodyPr>
          <a:lstStyle/>
          <a:p>
            <a:r>
              <a:rPr lang="en-US" dirty="0" err="1"/>
              <a:t>Ejercicio</a:t>
            </a:r>
            <a:endParaRPr lang="en-US" dirty="0"/>
          </a:p>
        </p:txBody>
      </p:sp>
      <p:sp>
        <p:nvSpPr>
          <p:cNvPr id="3" name="TextBox 2">
            <a:extLst>
              <a:ext uri="{FF2B5EF4-FFF2-40B4-BE49-F238E27FC236}">
                <a16:creationId xmlns:a16="http://schemas.microsoft.com/office/drawing/2014/main" id="{5F9C5062-44A6-4A01-B47D-07F8998BE3C3}"/>
              </a:ext>
            </a:extLst>
          </p:cNvPr>
          <p:cNvSpPr txBox="1"/>
          <p:nvPr/>
        </p:nvSpPr>
        <p:spPr>
          <a:xfrm>
            <a:off x="4451593" y="5052457"/>
            <a:ext cx="911788" cy="523220"/>
          </a:xfrm>
          <a:prstGeom prst="rect">
            <a:avLst/>
          </a:prstGeom>
          <a:solidFill>
            <a:schemeClr val="tx1">
              <a:alpha val="56000"/>
            </a:schemeClr>
          </a:solidFill>
        </p:spPr>
        <p:txBody>
          <a:bodyPr wrap="none" rtlCol="0">
            <a:spAutoFit/>
          </a:bodyPr>
          <a:lstStyle/>
          <a:p>
            <a:r>
              <a:rPr lang="es-ES" sz="2800" dirty="0">
                <a:solidFill>
                  <a:schemeClr val="bg1"/>
                </a:solidFill>
              </a:rPr>
              <a:t>AYER</a:t>
            </a:r>
            <a:endParaRPr lang="en-US" sz="2800" dirty="0">
              <a:solidFill>
                <a:schemeClr val="bg1"/>
              </a:solidFill>
            </a:endParaRPr>
          </a:p>
        </p:txBody>
      </p:sp>
      <p:sp>
        <p:nvSpPr>
          <p:cNvPr id="6" name="TextBox 5">
            <a:extLst>
              <a:ext uri="{FF2B5EF4-FFF2-40B4-BE49-F238E27FC236}">
                <a16:creationId xmlns:a16="http://schemas.microsoft.com/office/drawing/2014/main" id="{5D3E2C42-EC49-E0CE-14A8-532DA95F79BD}"/>
              </a:ext>
            </a:extLst>
          </p:cNvPr>
          <p:cNvSpPr txBox="1"/>
          <p:nvPr/>
        </p:nvSpPr>
        <p:spPr>
          <a:xfrm>
            <a:off x="6457950" y="3810000"/>
            <a:ext cx="3048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P</a:t>
            </a:r>
            <a:endParaRPr lang="en-US" dirty="0">
              <a:solidFill>
                <a:schemeClr val="bg1"/>
              </a:solidFill>
            </a:endParaRPr>
          </a:p>
        </p:txBody>
      </p:sp>
    </p:spTree>
    <p:extLst>
      <p:ext uri="{BB962C8B-B14F-4D97-AF65-F5344CB8AC3E}">
        <p14:creationId xmlns:p14="http://schemas.microsoft.com/office/powerpoint/2010/main" val="376047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3"/>
                                        </p:tgtEl>
                                        <p:attrNameLst>
                                          <p:attrName>style.visibility</p:attrName>
                                        </p:attrNameLst>
                                      </p:cBhvr>
                                      <p:to>
                                        <p:strVal val="visible"/>
                                      </p:to>
                                    </p:set>
                                  </p:childTnLst>
                                </p:cTn>
                              </p:par>
                              <p:par>
                                <p:cTn id="9" presetID="26" presetClass="emph" presetSubtype="0" repeatCount="5000" fill="hold" grpId="1" nodeType="withEffect">
                                  <p:stCondLst>
                                    <p:cond delay="50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7137-21B5-4323-9333-D4EC0D79B53E}"/>
              </a:ext>
            </a:extLst>
          </p:cNvPr>
          <p:cNvSpPr txBox="1"/>
          <p:nvPr/>
        </p:nvSpPr>
        <p:spPr>
          <a:xfrm>
            <a:off x="3810000" y="2362200"/>
            <a:ext cx="1334468" cy="523220"/>
          </a:xfrm>
          <a:prstGeom prst="rect">
            <a:avLst/>
          </a:prstGeom>
          <a:noFill/>
        </p:spPr>
        <p:txBody>
          <a:bodyPr wrap="none" rtlCol="0">
            <a:spAutoFit/>
          </a:bodyPr>
          <a:lstStyle/>
          <a:p>
            <a:r>
              <a:rPr lang="es-ES" sz="2800" dirty="0"/>
              <a:t>¿Listos?</a:t>
            </a:r>
            <a:endParaRPr lang="en-US" sz="2800" dirty="0"/>
          </a:p>
        </p:txBody>
      </p:sp>
    </p:spTree>
    <p:extLst>
      <p:ext uri="{BB962C8B-B14F-4D97-AF65-F5344CB8AC3E}">
        <p14:creationId xmlns:p14="http://schemas.microsoft.com/office/powerpoint/2010/main" val="90792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BBCA6A5-C2BE-46FF-87FC-0F9F1A9A976F}"/>
              </a:ext>
            </a:extLst>
          </p:cNvPr>
          <p:cNvGrpSpPr/>
          <p:nvPr/>
        </p:nvGrpSpPr>
        <p:grpSpPr>
          <a:xfrm>
            <a:off x="4291855" y="3468595"/>
            <a:ext cx="2337545" cy="1550957"/>
            <a:chOff x="4291855" y="3468595"/>
            <a:chExt cx="2337545" cy="1550957"/>
          </a:xfrm>
        </p:grpSpPr>
        <p:cxnSp>
          <p:nvCxnSpPr>
            <p:cNvPr id="17" name="Straight Arrow Connector 16">
              <a:extLst>
                <a:ext uri="{FF2B5EF4-FFF2-40B4-BE49-F238E27FC236}">
                  <a16:creationId xmlns:a16="http://schemas.microsoft.com/office/drawing/2014/main" id="{6929CA07-7FA2-4903-AC70-09ABC290AF65}"/>
                </a:ext>
              </a:extLst>
            </p:cNvPr>
            <p:cNvCxnSpPr/>
            <p:nvPr/>
          </p:nvCxnSpPr>
          <p:spPr>
            <a:xfrm flipV="1">
              <a:off x="4291855" y="3468595"/>
              <a:ext cx="2209800" cy="22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4186C59-74E4-403C-B6D2-030BBFCEBE33}"/>
                </a:ext>
              </a:extLst>
            </p:cNvPr>
            <p:cNvCxnSpPr/>
            <p:nvPr/>
          </p:nvCxnSpPr>
          <p:spPr>
            <a:xfrm flipV="1">
              <a:off x="4419600" y="4996906"/>
              <a:ext cx="2209800" cy="22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64AF73D-2662-4107-B1AE-D5E6A26A0043}"/>
              </a:ext>
            </a:extLst>
          </p:cNvPr>
          <p:cNvGrpSpPr/>
          <p:nvPr/>
        </p:nvGrpSpPr>
        <p:grpSpPr>
          <a:xfrm>
            <a:off x="566985" y="629907"/>
            <a:ext cx="4619132" cy="3789693"/>
            <a:chOff x="762000" y="762000"/>
            <a:chExt cx="6966132" cy="5715251"/>
          </a:xfrm>
        </p:grpSpPr>
        <p:pic>
          <p:nvPicPr>
            <p:cNvPr id="3" name="Picture 2">
              <a:extLst>
                <a:ext uri="{FF2B5EF4-FFF2-40B4-BE49-F238E27FC236}">
                  <a16:creationId xmlns:a16="http://schemas.microsoft.com/office/drawing/2014/main" id="{927CD88A-2A53-44FB-A7CC-0CBC02DD6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3575234" cy="4959605"/>
            </a:xfrm>
            <a:prstGeom prst="rect">
              <a:avLst/>
            </a:prstGeom>
          </p:spPr>
        </p:pic>
        <p:pic>
          <p:nvPicPr>
            <p:cNvPr id="5" name="Picture 4">
              <a:extLst>
                <a:ext uri="{FF2B5EF4-FFF2-40B4-BE49-F238E27FC236}">
                  <a16:creationId xmlns:a16="http://schemas.microsoft.com/office/drawing/2014/main" id="{B8B214E5-7124-45E6-AC81-A1FD23B7D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00200"/>
              <a:ext cx="3537132" cy="4877051"/>
            </a:xfrm>
            <a:prstGeom prst="rect">
              <a:avLst/>
            </a:prstGeom>
            <a:ln>
              <a:solidFill>
                <a:schemeClr val="bg1"/>
              </a:solidFill>
            </a:ln>
          </p:spPr>
        </p:pic>
      </p:grpSp>
      <p:sp>
        <p:nvSpPr>
          <p:cNvPr id="6" name="TextBox 5">
            <a:extLst>
              <a:ext uri="{FF2B5EF4-FFF2-40B4-BE49-F238E27FC236}">
                <a16:creationId xmlns:a16="http://schemas.microsoft.com/office/drawing/2014/main" id="{FCE99BE8-45B0-45DD-8226-8B7997FE7080}"/>
              </a:ext>
            </a:extLst>
          </p:cNvPr>
          <p:cNvSpPr txBox="1"/>
          <p:nvPr/>
        </p:nvSpPr>
        <p:spPr>
          <a:xfrm>
            <a:off x="4800600" y="609600"/>
            <a:ext cx="2691763" cy="400110"/>
          </a:xfrm>
          <a:prstGeom prst="rect">
            <a:avLst/>
          </a:prstGeom>
          <a:noFill/>
        </p:spPr>
        <p:txBody>
          <a:bodyPr wrap="none" rtlCol="0">
            <a:spAutoFit/>
          </a:bodyPr>
          <a:lstStyle/>
          <a:p>
            <a:r>
              <a:rPr lang="en-US" sz="2000" dirty="0"/>
              <a:t>INTELLIGENCE BRIEFING</a:t>
            </a:r>
          </a:p>
        </p:txBody>
      </p:sp>
      <p:sp>
        <p:nvSpPr>
          <p:cNvPr id="8" name="TextBox 7">
            <a:extLst>
              <a:ext uri="{FF2B5EF4-FFF2-40B4-BE49-F238E27FC236}">
                <a16:creationId xmlns:a16="http://schemas.microsoft.com/office/drawing/2014/main" id="{9EFFE281-3945-462E-BD1D-A2464B7229E2}"/>
              </a:ext>
            </a:extLst>
          </p:cNvPr>
          <p:cNvSpPr txBox="1"/>
          <p:nvPr/>
        </p:nvSpPr>
        <p:spPr>
          <a:xfrm>
            <a:off x="6369259" y="5430473"/>
            <a:ext cx="2694007" cy="1169551"/>
          </a:xfrm>
          <a:prstGeom prst="rect">
            <a:avLst/>
          </a:prstGeom>
          <a:solidFill>
            <a:schemeClr val="tx1"/>
          </a:solidFill>
          <a:ln w="19050">
            <a:solidFill>
              <a:srgbClr val="FF0000"/>
            </a:solidFill>
          </a:ln>
        </p:spPr>
        <p:txBody>
          <a:bodyPr wrap="none" lIns="274320" tIns="182880" rIns="274320" bIns="182880" rtlCol="0">
            <a:spAutoFit/>
          </a:bodyPr>
          <a:lstStyle/>
          <a:p>
            <a:r>
              <a:rPr lang="es-ES" sz="2000" dirty="0">
                <a:solidFill>
                  <a:srgbClr val="FF0000"/>
                </a:solidFill>
              </a:rPr>
              <a:t>Última coordinación</a:t>
            </a:r>
            <a:br>
              <a:rPr lang="es-ES" sz="3200" dirty="0">
                <a:solidFill>
                  <a:srgbClr val="FF0000"/>
                </a:solidFill>
              </a:rPr>
            </a:br>
            <a:r>
              <a:rPr lang="es-ES" sz="3200" dirty="0">
                <a:solidFill>
                  <a:srgbClr val="FF0000"/>
                </a:solidFill>
              </a:rPr>
              <a:t>15 </a:t>
            </a:r>
            <a:r>
              <a:rPr lang="es-ES" sz="3200" dirty="0" err="1">
                <a:solidFill>
                  <a:srgbClr val="FF0000"/>
                </a:solidFill>
              </a:rPr>
              <a:t>mins</a:t>
            </a:r>
            <a:endParaRPr lang="en-US" sz="3200" dirty="0">
              <a:solidFill>
                <a:srgbClr val="FF0000"/>
              </a:solidFill>
            </a:endParaRPr>
          </a:p>
        </p:txBody>
      </p:sp>
      <p:sp>
        <p:nvSpPr>
          <p:cNvPr id="9" name="TextBox 8">
            <a:extLst>
              <a:ext uri="{FF2B5EF4-FFF2-40B4-BE49-F238E27FC236}">
                <a16:creationId xmlns:a16="http://schemas.microsoft.com/office/drawing/2014/main" id="{DFBB01EB-A5CD-40F1-BC1F-799BC071655A}"/>
              </a:ext>
            </a:extLst>
          </p:cNvPr>
          <p:cNvSpPr txBox="1"/>
          <p:nvPr/>
        </p:nvSpPr>
        <p:spPr>
          <a:xfrm>
            <a:off x="7266238" y="4725027"/>
            <a:ext cx="1124026" cy="369332"/>
          </a:xfrm>
          <a:prstGeom prst="rect">
            <a:avLst/>
          </a:prstGeom>
          <a:noFill/>
        </p:spPr>
        <p:txBody>
          <a:bodyPr wrap="none" rtlCol="0">
            <a:spAutoFit/>
          </a:bodyPr>
          <a:lstStyle/>
          <a:p>
            <a:pPr algn="ctr"/>
            <a:r>
              <a:rPr lang="en-US" dirty="0"/>
              <a:t>5 </a:t>
            </a:r>
            <a:r>
              <a:rPr lang="en-US" dirty="0" err="1"/>
              <a:t>minutos</a:t>
            </a:r>
            <a:endParaRPr lang="en-US" dirty="0"/>
          </a:p>
        </p:txBody>
      </p:sp>
      <p:sp>
        <p:nvSpPr>
          <p:cNvPr id="10" name="TextBox 9">
            <a:extLst>
              <a:ext uri="{FF2B5EF4-FFF2-40B4-BE49-F238E27FC236}">
                <a16:creationId xmlns:a16="http://schemas.microsoft.com/office/drawing/2014/main" id="{BBAD131A-4F42-4E12-B106-5075806D928F}"/>
              </a:ext>
            </a:extLst>
          </p:cNvPr>
          <p:cNvSpPr txBox="1"/>
          <p:nvPr/>
        </p:nvSpPr>
        <p:spPr>
          <a:xfrm>
            <a:off x="1003523" y="5526045"/>
            <a:ext cx="1765227"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err="1"/>
              <a:t>Priorizar</a:t>
            </a:r>
            <a:endParaRPr lang="en-US" sz="2400" dirty="0"/>
          </a:p>
          <a:p>
            <a:pPr marL="342900" indent="-342900">
              <a:buFont typeface="Arial" panose="020B0604020202020204" pitchFamily="34" charset="0"/>
              <a:buChar char="•"/>
            </a:pPr>
            <a:r>
              <a:rPr lang="en-US" sz="2400" dirty="0" err="1"/>
              <a:t>Sintetizar</a:t>
            </a:r>
            <a:endParaRPr lang="en-US" sz="2400" dirty="0"/>
          </a:p>
        </p:txBody>
      </p:sp>
      <p:sp>
        <p:nvSpPr>
          <p:cNvPr id="11" name="TextBox 10">
            <a:extLst>
              <a:ext uri="{FF2B5EF4-FFF2-40B4-BE49-F238E27FC236}">
                <a16:creationId xmlns:a16="http://schemas.microsoft.com/office/drawing/2014/main" id="{EA3BC60D-2D64-4A17-87D6-852D4A12DEAA}"/>
              </a:ext>
            </a:extLst>
          </p:cNvPr>
          <p:cNvSpPr txBox="1"/>
          <p:nvPr/>
        </p:nvSpPr>
        <p:spPr>
          <a:xfrm>
            <a:off x="2876551" y="5867979"/>
            <a:ext cx="3365537" cy="461665"/>
          </a:xfrm>
          <a:prstGeom prst="rect">
            <a:avLst/>
          </a:prstGeom>
          <a:noFill/>
        </p:spPr>
        <p:txBody>
          <a:bodyPr wrap="none" rtlCol="0">
            <a:spAutoFit/>
          </a:bodyPr>
          <a:lstStyle/>
          <a:p>
            <a:r>
              <a:rPr lang="es-ES" sz="2400" dirty="0"/>
              <a:t>¿Qué necesita el decisor?</a:t>
            </a:r>
            <a:endParaRPr lang="en-US" sz="2400" dirty="0"/>
          </a:p>
        </p:txBody>
      </p:sp>
      <p:grpSp>
        <p:nvGrpSpPr>
          <p:cNvPr id="12" name="Group 11">
            <a:extLst>
              <a:ext uri="{FF2B5EF4-FFF2-40B4-BE49-F238E27FC236}">
                <a16:creationId xmlns:a16="http://schemas.microsoft.com/office/drawing/2014/main" id="{E5441AE6-4AB5-4ECB-A0C7-E270941FA61A}"/>
              </a:ext>
            </a:extLst>
          </p:cNvPr>
          <p:cNvGrpSpPr/>
          <p:nvPr/>
        </p:nvGrpSpPr>
        <p:grpSpPr>
          <a:xfrm>
            <a:off x="6727554" y="2721326"/>
            <a:ext cx="2099190" cy="1722247"/>
            <a:chOff x="762000" y="762000"/>
            <a:chExt cx="6966132" cy="5715251"/>
          </a:xfrm>
        </p:grpSpPr>
        <p:pic>
          <p:nvPicPr>
            <p:cNvPr id="13" name="Picture 12">
              <a:extLst>
                <a:ext uri="{FF2B5EF4-FFF2-40B4-BE49-F238E27FC236}">
                  <a16:creationId xmlns:a16="http://schemas.microsoft.com/office/drawing/2014/main" id="{3524FB09-0654-4C69-B180-80F8367D0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762000"/>
              <a:ext cx="3575234" cy="4959605"/>
            </a:xfrm>
            <a:prstGeom prst="rect">
              <a:avLst/>
            </a:prstGeom>
          </p:spPr>
        </p:pic>
        <p:pic>
          <p:nvPicPr>
            <p:cNvPr id="14" name="Picture 13">
              <a:extLst>
                <a:ext uri="{FF2B5EF4-FFF2-40B4-BE49-F238E27FC236}">
                  <a16:creationId xmlns:a16="http://schemas.microsoft.com/office/drawing/2014/main" id="{39E6E8FB-ECFC-4597-A53E-E410E7B8A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1600200"/>
              <a:ext cx="3537132" cy="4877051"/>
            </a:xfrm>
            <a:prstGeom prst="rect">
              <a:avLst/>
            </a:prstGeom>
            <a:ln>
              <a:solidFill>
                <a:schemeClr val="bg1"/>
              </a:solidFill>
            </a:ln>
          </p:spPr>
        </p:pic>
      </p:grpSp>
      <p:sp>
        <p:nvSpPr>
          <p:cNvPr id="15" name="TextBox 14">
            <a:extLst>
              <a:ext uri="{FF2B5EF4-FFF2-40B4-BE49-F238E27FC236}">
                <a16:creationId xmlns:a16="http://schemas.microsoft.com/office/drawing/2014/main" id="{55FB8F83-4BA9-4BE9-93D5-4C09D6FEB22C}"/>
              </a:ext>
            </a:extLst>
          </p:cNvPr>
          <p:cNvSpPr txBox="1"/>
          <p:nvPr/>
        </p:nvSpPr>
        <p:spPr>
          <a:xfrm>
            <a:off x="1897266" y="4756666"/>
            <a:ext cx="1545937" cy="369332"/>
          </a:xfrm>
          <a:prstGeom prst="rect">
            <a:avLst/>
          </a:prstGeom>
          <a:noFill/>
        </p:spPr>
        <p:txBody>
          <a:bodyPr wrap="none" rtlCol="0">
            <a:spAutoFit/>
          </a:bodyPr>
          <a:lstStyle/>
          <a:p>
            <a:pPr algn="ctr"/>
            <a:r>
              <a:rPr lang="en-US" dirty="0"/>
              <a:t>20-30 </a:t>
            </a:r>
            <a:r>
              <a:rPr lang="en-US" dirty="0" err="1"/>
              <a:t>minutos</a:t>
            </a:r>
            <a:endParaRPr lang="en-US" dirty="0"/>
          </a:p>
        </p:txBody>
      </p:sp>
      <p:sp>
        <p:nvSpPr>
          <p:cNvPr id="4" name="TextBox 3">
            <a:extLst>
              <a:ext uri="{FF2B5EF4-FFF2-40B4-BE49-F238E27FC236}">
                <a16:creationId xmlns:a16="http://schemas.microsoft.com/office/drawing/2014/main" id="{04AD1384-FBA5-2209-EEF4-A3CBF23C99F3}"/>
              </a:ext>
            </a:extLst>
          </p:cNvPr>
          <p:cNvSpPr txBox="1"/>
          <p:nvPr/>
        </p:nvSpPr>
        <p:spPr>
          <a:xfrm>
            <a:off x="2487396" y="640378"/>
            <a:ext cx="3048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O</a:t>
            </a:r>
            <a:endParaRPr lang="en-US" dirty="0">
              <a:solidFill>
                <a:schemeClr val="bg1"/>
              </a:solidFill>
            </a:endParaRPr>
          </a:p>
        </p:txBody>
      </p:sp>
      <p:pic>
        <p:nvPicPr>
          <p:cNvPr id="16" name="Picture 15">
            <a:extLst>
              <a:ext uri="{FF2B5EF4-FFF2-40B4-BE49-F238E27FC236}">
                <a16:creationId xmlns:a16="http://schemas.microsoft.com/office/drawing/2014/main" id="{950D8E1B-D386-63DE-7EC8-5E6390E36A1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270354" y="5941543"/>
            <a:ext cx="516361" cy="516361"/>
          </a:xfrm>
          <a:prstGeom prst="rect">
            <a:avLst/>
          </a:prstGeom>
        </p:spPr>
      </p:pic>
    </p:spTree>
    <p:extLst>
      <p:ext uri="{BB962C8B-B14F-4D97-AF65-F5344CB8AC3E}">
        <p14:creationId xmlns:p14="http://schemas.microsoft.com/office/powerpoint/2010/main" val="14101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1500"/>
                            </p:stCondLst>
                            <p:childTnLst>
                              <p:par>
                                <p:cTn id="9" presetID="1"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Female Profile with solid fill">
            <a:extLst>
              <a:ext uri="{FF2B5EF4-FFF2-40B4-BE49-F238E27FC236}">
                <a16:creationId xmlns:a16="http://schemas.microsoft.com/office/drawing/2014/main" id="{6ED21D41-9F60-40DE-A879-B5F249D22A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500" y="564357"/>
            <a:ext cx="914400" cy="914400"/>
          </a:xfrm>
          <a:prstGeom prst="rect">
            <a:avLst/>
          </a:prstGeom>
        </p:spPr>
      </p:pic>
      <p:pic>
        <p:nvPicPr>
          <p:cNvPr id="5" name="Graphic 4" descr="Male profile outline">
            <a:extLst>
              <a:ext uri="{FF2B5EF4-FFF2-40B4-BE49-F238E27FC236}">
                <a16:creationId xmlns:a16="http://schemas.microsoft.com/office/drawing/2014/main" id="{BEB2B597-490E-4FE6-9E53-B59F42AAC5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564357"/>
            <a:ext cx="914400" cy="914400"/>
          </a:xfrm>
          <a:prstGeom prst="rect">
            <a:avLst/>
          </a:prstGeom>
        </p:spPr>
      </p:pic>
      <p:pic>
        <p:nvPicPr>
          <p:cNvPr id="6" name="Graphic 5" descr="Female Profile with solid fill">
            <a:extLst>
              <a:ext uri="{FF2B5EF4-FFF2-40B4-BE49-F238E27FC236}">
                <a16:creationId xmlns:a16="http://schemas.microsoft.com/office/drawing/2014/main" id="{4694C113-A770-43FD-B828-719D4642D8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790" y="1555194"/>
            <a:ext cx="914400" cy="914400"/>
          </a:xfrm>
          <a:prstGeom prst="rect">
            <a:avLst/>
          </a:prstGeom>
        </p:spPr>
      </p:pic>
      <p:pic>
        <p:nvPicPr>
          <p:cNvPr id="7" name="Graphic 6" descr="Male profile outline">
            <a:extLst>
              <a:ext uri="{FF2B5EF4-FFF2-40B4-BE49-F238E27FC236}">
                <a16:creationId xmlns:a16="http://schemas.microsoft.com/office/drawing/2014/main" id="{CDB0F62A-E3CF-44E0-AC69-3CA48C9489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1937" y="1579245"/>
            <a:ext cx="914400" cy="914400"/>
          </a:xfrm>
          <a:prstGeom prst="rect">
            <a:avLst/>
          </a:prstGeom>
        </p:spPr>
      </p:pic>
      <p:pic>
        <p:nvPicPr>
          <p:cNvPr id="8" name="Graphic 7" descr="Female Profile with solid fill">
            <a:extLst>
              <a:ext uri="{FF2B5EF4-FFF2-40B4-BE49-F238E27FC236}">
                <a16:creationId xmlns:a16="http://schemas.microsoft.com/office/drawing/2014/main" id="{26DF3278-AD64-40A2-9E69-76616275F5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70" y="523875"/>
            <a:ext cx="914400" cy="914400"/>
          </a:xfrm>
          <a:prstGeom prst="rect">
            <a:avLst/>
          </a:prstGeom>
        </p:spPr>
      </p:pic>
      <p:pic>
        <p:nvPicPr>
          <p:cNvPr id="9" name="Graphic 8" descr="Male profile outline">
            <a:extLst>
              <a:ext uri="{FF2B5EF4-FFF2-40B4-BE49-F238E27FC236}">
                <a16:creationId xmlns:a16="http://schemas.microsoft.com/office/drawing/2014/main" id="{EFC19858-6B60-4D88-97A7-ACB8CE64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1548288"/>
            <a:ext cx="914400" cy="914400"/>
          </a:xfrm>
          <a:prstGeom prst="rect">
            <a:avLst/>
          </a:prstGeom>
        </p:spPr>
      </p:pic>
      <p:pic>
        <p:nvPicPr>
          <p:cNvPr id="10" name="Graphic 9" descr="Female Profile with solid fill">
            <a:extLst>
              <a:ext uri="{FF2B5EF4-FFF2-40B4-BE49-F238E27FC236}">
                <a16:creationId xmlns:a16="http://schemas.microsoft.com/office/drawing/2014/main" id="{7465AD68-D2A2-4C74-AAFC-7B629CA970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9201" y="1561743"/>
            <a:ext cx="914400" cy="914400"/>
          </a:xfrm>
          <a:prstGeom prst="rect">
            <a:avLst/>
          </a:prstGeom>
        </p:spPr>
      </p:pic>
      <p:pic>
        <p:nvPicPr>
          <p:cNvPr id="11" name="Graphic 10" descr="Male profile outline">
            <a:extLst>
              <a:ext uri="{FF2B5EF4-FFF2-40B4-BE49-F238E27FC236}">
                <a16:creationId xmlns:a16="http://schemas.microsoft.com/office/drawing/2014/main" id="{588A306F-E6EA-4719-A63C-F4BA55B4C2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637" y="531019"/>
            <a:ext cx="914400" cy="914400"/>
          </a:xfrm>
          <a:prstGeom prst="rect">
            <a:avLst/>
          </a:prstGeom>
        </p:spPr>
      </p:pic>
      <p:pic>
        <p:nvPicPr>
          <p:cNvPr id="12" name="Graphic 11" descr="Female Profile with solid fill">
            <a:extLst>
              <a:ext uri="{FF2B5EF4-FFF2-40B4-BE49-F238E27FC236}">
                <a16:creationId xmlns:a16="http://schemas.microsoft.com/office/drawing/2014/main" id="{07D0CF39-9452-4FA9-A773-0EA92399BA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006" y="544116"/>
            <a:ext cx="914400" cy="914400"/>
          </a:xfrm>
          <a:prstGeom prst="rect">
            <a:avLst/>
          </a:prstGeom>
        </p:spPr>
      </p:pic>
      <p:pic>
        <p:nvPicPr>
          <p:cNvPr id="13" name="Graphic 12" descr="Male profile outline">
            <a:extLst>
              <a:ext uri="{FF2B5EF4-FFF2-40B4-BE49-F238E27FC236}">
                <a16:creationId xmlns:a16="http://schemas.microsoft.com/office/drawing/2014/main" id="{1D3C5F5C-ED17-451A-A750-A972C0E387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16" y="1527810"/>
            <a:ext cx="914400" cy="914400"/>
          </a:xfrm>
          <a:prstGeom prst="rect">
            <a:avLst/>
          </a:prstGeom>
        </p:spPr>
      </p:pic>
      <p:pic>
        <p:nvPicPr>
          <p:cNvPr id="14" name="Graphic 13" descr="Female Profile with solid fill">
            <a:extLst>
              <a:ext uri="{FF2B5EF4-FFF2-40B4-BE49-F238E27FC236}">
                <a16:creationId xmlns:a16="http://schemas.microsoft.com/office/drawing/2014/main" id="{741BA853-515A-4B2C-BC05-C7FAF5F35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7060" y="523875"/>
            <a:ext cx="914400" cy="914400"/>
          </a:xfrm>
          <a:prstGeom prst="rect">
            <a:avLst/>
          </a:prstGeom>
        </p:spPr>
      </p:pic>
      <p:pic>
        <p:nvPicPr>
          <p:cNvPr id="15" name="Graphic 14" descr="Male profile outline">
            <a:extLst>
              <a:ext uri="{FF2B5EF4-FFF2-40B4-BE49-F238E27FC236}">
                <a16:creationId xmlns:a16="http://schemas.microsoft.com/office/drawing/2014/main" id="{F90D8091-B6CB-4C39-9DA9-17DAB59379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512" y="504825"/>
            <a:ext cx="914400" cy="914400"/>
          </a:xfrm>
          <a:prstGeom prst="rect">
            <a:avLst/>
          </a:prstGeom>
        </p:spPr>
      </p:pic>
      <p:pic>
        <p:nvPicPr>
          <p:cNvPr id="16" name="Graphic 15" descr="Female Profile with solid fill">
            <a:extLst>
              <a:ext uri="{FF2B5EF4-FFF2-40B4-BE49-F238E27FC236}">
                <a16:creationId xmlns:a16="http://schemas.microsoft.com/office/drawing/2014/main" id="{BC3D886A-A9F3-4EEE-AC85-3C92FF6D11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2413" y="1561743"/>
            <a:ext cx="914400" cy="914400"/>
          </a:xfrm>
          <a:prstGeom prst="rect">
            <a:avLst/>
          </a:prstGeom>
        </p:spPr>
      </p:pic>
      <p:pic>
        <p:nvPicPr>
          <p:cNvPr id="17" name="Graphic 16" descr="Male profile outline">
            <a:extLst>
              <a:ext uri="{FF2B5EF4-FFF2-40B4-BE49-F238E27FC236}">
                <a16:creationId xmlns:a16="http://schemas.microsoft.com/office/drawing/2014/main" id="{62730196-B4ED-43A1-BD20-1193F82746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5989" y="1558290"/>
            <a:ext cx="914400" cy="914400"/>
          </a:xfrm>
          <a:prstGeom prst="rect">
            <a:avLst/>
          </a:prstGeom>
        </p:spPr>
      </p:pic>
      <p:pic>
        <p:nvPicPr>
          <p:cNvPr id="20" name="Graphic 19" descr="Female Profile with solid fill">
            <a:extLst>
              <a:ext uri="{FF2B5EF4-FFF2-40B4-BE49-F238E27FC236}">
                <a16:creationId xmlns:a16="http://schemas.microsoft.com/office/drawing/2014/main" id="{36EB877F-C48C-4C12-8EBF-92D5033E5F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2653" y="2612708"/>
            <a:ext cx="914400" cy="914400"/>
          </a:xfrm>
          <a:prstGeom prst="rect">
            <a:avLst/>
          </a:prstGeom>
        </p:spPr>
      </p:pic>
      <p:pic>
        <p:nvPicPr>
          <p:cNvPr id="21" name="Graphic 20" descr="Male profile outline">
            <a:extLst>
              <a:ext uri="{FF2B5EF4-FFF2-40B4-BE49-F238E27FC236}">
                <a16:creationId xmlns:a16="http://schemas.microsoft.com/office/drawing/2014/main" id="{24232D66-6185-4A30-B0D0-98A8326CD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7542" y="2612708"/>
            <a:ext cx="914400" cy="914400"/>
          </a:xfrm>
          <a:prstGeom prst="rect">
            <a:avLst/>
          </a:prstGeom>
        </p:spPr>
      </p:pic>
      <p:pic>
        <p:nvPicPr>
          <p:cNvPr id="22" name="Graphic 21" descr="Female Profile with solid fill">
            <a:extLst>
              <a:ext uri="{FF2B5EF4-FFF2-40B4-BE49-F238E27FC236}">
                <a16:creationId xmlns:a16="http://schemas.microsoft.com/office/drawing/2014/main" id="{F69A1950-5AF7-46C3-8930-8982B851D7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923" y="2572226"/>
            <a:ext cx="914400" cy="914400"/>
          </a:xfrm>
          <a:prstGeom prst="rect">
            <a:avLst/>
          </a:prstGeom>
        </p:spPr>
      </p:pic>
      <p:pic>
        <p:nvPicPr>
          <p:cNvPr id="23" name="Graphic 22" descr="Male profile outline">
            <a:extLst>
              <a:ext uri="{FF2B5EF4-FFF2-40B4-BE49-F238E27FC236}">
                <a16:creationId xmlns:a16="http://schemas.microsoft.com/office/drawing/2014/main" id="{98588D1B-7EC4-4F8D-A336-F99C37CF67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4790" y="2579370"/>
            <a:ext cx="914400" cy="914400"/>
          </a:xfrm>
          <a:prstGeom prst="rect">
            <a:avLst/>
          </a:prstGeom>
        </p:spPr>
      </p:pic>
      <p:pic>
        <p:nvPicPr>
          <p:cNvPr id="24" name="Graphic 23" descr="Female Profile with solid fill">
            <a:extLst>
              <a:ext uri="{FF2B5EF4-FFF2-40B4-BE49-F238E27FC236}">
                <a16:creationId xmlns:a16="http://schemas.microsoft.com/office/drawing/2014/main" id="{16C390DA-544E-4671-9ABB-29765A9333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159" y="2592467"/>
            <a:ext cx="914400" cy="914400"/>
          </a:xfrm>
          <a:prstGeom prst="rect">
            <a:avLst/>
          </a:prstGeom>
        </p:spPr>
      </p:pic>
      <p:pic>
        <p:nvPicPr>
          <p:cNvPr id="25" name="Graphic 24" descr="Female Profile with solid fill">
            <a:extLst>
              <a:ext uri="{FF2B5EF4-FFF2-40B4-BE49-F238E27FC236}">
                <a16:creationId xmlns:a16="http://schemas.microsoft.com/office/drawing/2014/main" id="{3436BC50-D3A9-4EDD-8FF1-447146762C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213" y="2572226"/>
            <a:ext cx="914400" cy="914400"/>
          </a:xfrm>
          <a:prstGeom prst="rect">
            <a:avLst/>
          </a:prstGeom>
        </p:spPr>
      </p:pic>
      <p:pic>
        <p:nvPicPr>
          <p:cNvPr id="26" name="Graphic 25" descr="Male profile outline">
            <a:extLst>
              <a:ext uri="{FF2B5EF4-FFF2-40B4-BE49-F238E27FC236}">
                <a16:creationId xmlns:a16="http://schemas.microsoft.com/office/drawing/2014/main" id="{9ADB1C04-CDD2-4374-B5C6-6B37C907ED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665" y="2553176"/>
            <a:ext cx="914400" cy="914400"/>
          </a:xfrm>
          <a:prstGeom prst="rect">
            <a:avLst/>
          </a:prstGeom>
        </p:spPr>
      </p:pic>
      <p:sp>
        <p:nvSpPr>
          <p:cNvPr id="27" name="TextBox 26">
            <a:extLst>
              <a:ext uri="{FF2B5EF4-FFF2-40B4-BE49-F238E27FC236}">
                <a16:creationId xmlns:a16="http://schemas.microsoft.com/office/drawing/2014/main" id="{82B0DA9C-F211-4CAE-B362-8C98C9CEB8C9}"/>
              </a:ext>
            </a:extLst>
          </p:cNvPr>
          <p:cNvSpPr txBox="1"/>
          <p:nvPr/>
        </p:nvSpPr>
        <p:spPr>
          <a:xfrm>
            <a:off x="5561850" y="3810000"/>
            <a:ext cx="2517805" cy="584775"/>
          </a:xfrm>
          <a:prstGeom prst="rect">
            <a:avLst/>
          </a:prstGeom>
          <a:noFill/>
        </p:spPr>
        <p:txBody>
          <a:bodyPr wrap="none" rtlCol="0">
            <a:spAutoFit/>
          </a:bodyPr>
          <a:lstStyle/>
          <a:p>
            <a:r>
              <a:rPr lang="en-US" sz="3200" dirty="0"/>
              <a:t>BREAKOUT!!!</a:t>
            </a:r>
          </a:p>
        </p:txBody>
      </p:sp>
      <p:sp useBgFill="1">
        <p:nvSpPr>
          <p:cNvPr id="28" name="TextBox 27">
            <a:extLst>
              <a:ext uri="{FF2B5EF4-FFF2-40B4-BE49-F238E27FC236}">
                <a16:creationId xmlns:a16="http://schemas.microsoft.com/office/drawing/2014/main" id="{930A4ED8-0694-41E5-BB8A-0FFAF4D79757}"/>
              </a:ext>
            </a:extLst>
          </p:cNvPr>
          <p:cNvSpPr txBox="1"/>
          <p:nvPr/>
        </p:nvSpPr>
        <p:spPr>
          <a:xfrm>
            <a:off x="3263093" y="970419"/>
            <a:ext cx="2887137" cy="1538883"/>
          </a:xfrm>
          <a:prstGeom prst="rect">
            <a:avLst/>
          </a:prstGeom>
          <a:ln>
            <a:solidFill>
              <a:schemeClr val="tx1"/>
            </a:solidFill>
          </a:ln>
        </p:spPr>
        <p:txBody>
          <a:bodyPr wrap="none" lIns="274320" tIns="274320" rIns="274320" bIns="274320" rtlCol="0">
            <a:spAutoFit/>
          </a:bodyPr>
          <a:lstStyle/>
          <a:p>
            <a:pPr algn="ctr"/>
            <a:r>
              <a:rPr lang="en-US" sz="3200" dirty="0"/>
              <a:t>BREAKOUT!!!</a:t>
            </a:r>
          </a:p>
          <a:p>
            <a:pPr algn="ctr"/>
            <a:r>
              <a:rPr lang="es-ES" sz="3200" dirty="0"/>
              <a:t>15 minutos</a:t>
            </a:r>
            <a:endParaRPr lang="en-US" sz="3200" dirty="0"/>
          </a:p>
        </p:txBody>
      </p:sp>
    </p:spTree>
    <p:extLst>
      <p:ext uri="{BB962C8B-B14F-4D97-AF65-F5344CB8AC3E}">
        <p14:creationId xmlns:p14="http://schemas.microsoft.com/office/powerpoint/2010/main" val="234974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2" dur="2000" fill="hold"/>
                                        <p:tgtEl>
                                          <p:spTgt spid="1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4" dur="2000" fill="hold"/>
                                        <p:tgtEl>
                                          <p:spTgt spid="1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6" dur="2000" fill="hold"/>
                                        <p:tgtEl>
                                          <p:spTgt spid="24"/>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8" dur="2000" fill="hold"/>
                                        <p:tgtEl>
                                          <p:spTgt spid="2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174 -0.003 L -0.00174 -0.003 C -0.00035 0.00232 0.00121 0.00788 0.00243 0.01343 C 0.0033 0.0176 0.00382 0.02176 0.00451 0.02593 C 0.00486 0.02871 0.00486 0.03172 0.00555 0.03426 C 0.00625 0.0382 0.00764 0.04167 0.00868 0.04538 C 0.00903 0.0551 0.00972 0.06482 0.00972 0.07454 C 0.00972 0.11389 0.00399 0.09977 0.01285 0.15371 C 0.01475 0.16575 0.02378 0.19283 0.02951 0.20649 C 0.03107 0.21042 0.03281 0.21413 0.03472 0.2176 C 0.03628 0.22061 0.03802 0.22338 0.03993 0.22593 C 0.04323 0.23079 0.04757 0.2345 0.05035 0.23982 C 0.05173 0.2426 0.05278 0.24561 0.05451 0.24815 C 0.05573 0.25024 0.05712 0.25209 0.05868 0.25371 C 0.06232 0.25811 0.06632 0.26204 0.07014 0.26621 C 0.07222 0.26852 0.0743 0.27061 0.07639 0.27315 C 0.07986 0.27778 0.08212 0.28496 0.0868 0.28704 C 0.09687 0.29167 0.09392 0.28936 0.10139 0.29538 C 0.10521 0.29862 0.10868 0.30255 0.11285 0.3051 C 0.11944 0.30973 0.11736 0.31158 0.12014 0.30788 L 0.12014 0.30788 " pathEditMode="relative" ptsTypes="AAAAAAAAAAAAAAAAAAAAA">
                                      <p:cBhvr>
                                        <p:cTn id="20" dur="2000" fill="hold"/>
                                        <p:tgtEl>
                                          <p:spTgt spid="1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2" dur="2000" fill="hold"/>
                                        <p:tgtEl>
                                          <p:spTgt spid="1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4" dur="2000" fill="hold"/>
                                        <p:tgtEl>
                                          <p:spTgt spid="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1875 0.01667 L -0.01875 0.01667 C -0.02292 0.02385 -0.02674 0.03195 -0.03125 0.03866 C -0.04722 0.06204 -0.06562 0.08218 -0.08021 0.10672 C -0.08576 0.11598 -0.0908 0.12593 -0.09687 0.1345 C -0.12917 0.1801 -0.16979 0.22616 -0.20937 0.25672 C -0.21597 0.26181 -0.22292 0.26667 -0.22917 0.272 C -0.2316 0.27408 -0.23316 0.27709 -0.23542 0.27894 C -0.2474 0.28936 -0.25399 0.29237 -0.26667 0.30116 C -0.2724 0.30533 -0.2776 0.31042 -0.28333 0.31366 C -0.28993 0.3176 -0.29392 0.31945 -0.3 0.32477 C -0.30139 0.32593 -0.30208 0.32778 -0.30312 0.32894 C -0.30764 0.33334 -0.31181 0.3382 -0.31667 0.34144 C -0.31806 0.34237 -0.31944 0.34375 -0.32083 0.34422 C -0.32396 0.34561 -0.32708 0.34676 -0.33021 0.347 C -0.33472 0.34769 -0.33924 0.347 -0.34375 0.347 L -0.34375 0.347 " pathEditMode="relative" ptsTypes="AAAAAAAAAAAAAAAAA">
                                      <p:cBhvr>
                                        <p:cTn id="26" dur="2000" fill="hold"/>
                                        <p:tgtEl>
                                          <p:spTgt spid="10"/>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0052 0.00648 L 0.00052 0.00648 C -0.01684 0.03657 -0.00261 0.01319 -0.02448 0.04398 C -0.02743 0.04791 -0.02986 0.05231 -0.03281 0.05648 C -0.03525 0.05949 -0.03768 0.06203 -0.04011 0.06481 C -0.0415 0.0662 -0.04323 0.06712 -0.04427 0.06898 C -0.04775 0.07361 -0.04966 0.08032 -0.05365 0.08425 C -0.05747 0.08773 -0.06268 0.09236 -0.06615 0.09675 C -0.06806 0.09884 -0.06945 0.10162 -0.07136 0.1037 C -0.07361 0.10578 -0.07639 0.10694 -0.07865 0.10925 C -0.08091 0.11111 -0.08281 0.11388 -0.0849 0.1162 C -0.08663 0.11759 -0.08872 0.11851 -0.09011 0.12037 C -0.10313 0.13495 -0.09323 0.12847 -0.10365 0.13425 C -0.11007 0.14259 -0.10313 0.13449 -0.11198 0.1412 C -0.11354 0.14212 -0.11476 0.14398 -0.11615 0.14537 C -0.11788 0.14675 -0.11979 0.14768 -0.12136 0.14953 C -0.13438 0.16273 -0.11389 0.14583 -0.13281 0.16203 C -0.13698 0.16527 -0.13785 0.16458 -0.14219 0.16759 C -0.14341 0.16828 -0.14427 0.16944 -0.14531 0.17037 C -0.14636 0.17083 -0.14757 0.17106 -0.14844 0.17175 C -0.1566 0.17708 -0.14636 0.17152 -0.15469 0.1787 C -0.15747 0.18078 -0.16025 0.1824 -0.16302 0.18425 L -0.16302 0.18425 " pathEditMode="relative" ptsTypes="AAAAAAAAAAAAAAAAAAAAAAA">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7137-21B5-4323-9333-D4EC0D79B53E}"/>
              </a:ext>
            </a:extLst>
          </p:cNvPr>
          <p:cNvSpPr txBox="1"/>
          <p:nvPr/>
        </p:nvSpPr>
        <p:spPr>
          <a:xfrm>
            <a:off x="3810000" y="2362200"/>
            <a:ext cx="961353" cy="523220"/>
          </a:xfrm>
          <a:prstGeom prst="rect">
            <a:avLst/>
          </a:prstGeom>
          <a:noFill/>
        </p:spPr>
        <p:txBody>
          <a:bodyPr wrap="none" rtlCol="0">
            <a:spAutoFit/>
          </a:bodyPr>
          <a:lstStyle/>
          <a:p>
            <a:r>
              <a:rPr lang="es-ES" sz="2800" dirty="0"/>
              <a:t>¿OK?</a:t>
            </a:r>
            <a:endParaRPr lang="en-US" sz="2800" dirty="0"/>
          </a:p>
        </p:txBody>
      </p:sp>
    </p:spTree>
    <p:extLst>
      <p:ext uri="{BB962C8B-B14F-4D97-AF65-F5344CB8AC3E}">
        <p14:creationId xmlns:p14="http://schemas.microsoft.com/office/powerpoint/2010/main" val="354284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808F3-701E-46D1-8BDB-569199C94976}"/>
              </a:ext>
            </a:extLst>
          </p:cNvPr>
          <p:cNvSpPr txBox="1"/>
          <p:nvPr/>
        </p:nvSpPr>
        <p:spPr>
          <a:xfrm>
            <a:off x="1828800" y="1600200"/>
            <a:ext cx="5453737" cy="553998"/>
          </a:xfrm>
          <a:prstGeom prst="rect">
            <a:avLst/>
          </a:prstGeom>
          <a:noFill/>
        </p:spPr>
        <p:txBody>
          <a:bodyPr wrap="none" rtlCol="0">
            <a:spAutoFit/>
          </a:bodyPr>
          <a:lstStyle/>
          <a:p>
            <a:r>
              <a:rPr lang="en-US" sz="3000" dirty="0"/>
              <a:t>El </a:t>
            </a:r>
            <a:r>
              <a:rPr lang="en-US" sz="3000" dirty="0" err="1"/>
              <a:t>latido</a:t>
            </a:r>
            <a:r>
              <a:rPr lang="en-US" sz="3000" dirty="0"/>
              <a:t> del </a:t>
            </a:r>
            <a:r>
              <a:rPr lang="en-US" sz="3000" dirty="0" err="1"/>
              <a:t>análisis</a:t>
            </a:r>
            <a:r>
              <a:rPr lang="en-US" sz="3000" dirty="0"/>
              <a:t> y las </a:t>
            </a:r>
            <a:r>
              <a:rPr lang="en-US" sz="3000" dirty="0" err="1"/>
              <a:t>políticas</a:t>
            </a:r>
            <a:endParaRPr lang="en-US" sz="3000" dirty="0"/>
          </a:p>
        </p:txBody>
      </p:sp>
      <p:grpSp>
        <p:nvGrpSpPr>
          <p:cNvPr id="13" name="Group 12">
            <a:extLst>
              <a:ext uri="{FF2B5EF4-FFF2-40B4-BE49-F238E27FC236}">
                <a16:creationId xmlns:a16="http://schemas.microsoft.com/office/drawing/2014/main" id="{5A4B7FB7-A1E1-42A1-8CC7-3F69CA8CC953}"/>
              </a:ext>
            </a:extLst>
          </p:cNvPr>
          <p:cNvGrpSpPr/>
          <p:nvPr/>
        </p:nvGrpSpPr>
        <p:grpSpPr>
          <a:xfrm>
            <a:off x="3405987" y="2457450"/>
            <a:ext cx="2332027" cy="2347615"/>
            <a:chOff x="3017315" y="2133600"/>
            <a:chExt cx="3109369" cy="3130152"/>
          </a:xfrm>
        </p:grpSpPr>
        <p:pic>
          <p:nvPicPr>
            <p:cNvPr id="11" name="Picture 10">
              <a:extLst>
                <a:ext uri="{FF2B5EF4-FFF2-40B4-BE49-F238E27FC236}">
                  <a16:creationId xmlns:a16="http://schemas.microsoft.com/office/drawing/2014/main" id="{D648C995-3AEB-4427-A863-1B3409EF2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15" y="2133600"/>
              <a:ext cx="3109369" cy="2438400"/>
            </a:xfrm>
            <a:prstGeom prst="rect">
              <a:avLst/>
            </a:prstGeom>
          </p:spPr>
        </p:pic>
        <p:sp>
          <p:nvSpPr>
            <p:cNvPr id="12" name="TextBox 11">
              <a:extLst>
                <a:ext uri="{FF2B5EF4-FFF2-40B4-BE49-F238E27FC236}">
                  <a16:creationId xmlns:a16="http://schemas.microsoft.com/office/drawing/2014/main" id="{9CA8E6C5-DF78-4A3E-8C35-7FF32380CDBD}"/>
                </a:ext>
              </a:extLst>
            </p:cNvPr>
            <p:cNvSpPr txBox="1"/>
            <p:nvPr/>
          </p:nvSpPr>
          <p:spPr>
            <a:xfrm>
              <a:off x="3017315" y="4648199"/>
              <a:ext cx="3109369" cy="615553"/>
            </a:xfrm>
            <a:prstGeom prst="rect">
              <a:avLst/>
            </a:prstGeom>
            <a:solidFill>
              <a:schemeClr val="tx1"/>
            </a:solidFill>
          </p:spPr>
          <p:txBody>
            <a:bodyPr wrap="square" rtlCol="0">
              <a:spAutoFit/>
            </a:bodyPr>
            <a:lstStyle/>
            <a:p>
              <a:pPr algn="ctr"/>
              <a:r>
                <a:rPr lang="en-US" sz="2400" dirty="0">
                  <a:solidFill>
                    <a:srgbClr val="FF0000"/>
                  </a:solidFill>
                </a:rPr>
                <a:t>“IMPULSORES”</a:t>
              </a:r>
            </a:p>
          </p:txBody>
        </p:sp>
      </p:grpSp>
      <p:sp useBgFill="1">
        <p:nvSpPr>
          <p:cNvPr id="3" name="Rectangle 2">
            <a:extLst>
              <a:ext uri="{FF2B5EF4-FFF2-40B4-BE49-F238E27FC236}">
                <a16:creationId xmlns:a16="http://schemas.microsoft.com/office/drawing/2014/main" id="{CD0703ED-90D2-CD69-0D2B-DEF81A024459}"/>
              </a:ext>
            </a:extLst>
          </p:cNvPr>
          <p:cNvSpPr/>
          <p:nvPr/>
        </p:nvSpPr>
        <p:spPr>
          <a:xfrm>
            <a:off x="2400300" y="2209800"/>
            <a:ext cx="4343400"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¿Qué es?</a:t>
            </a:r>
            <a:endParaRPr lang="en-US" sz="2800" dirty="0"/>
          </a:p>
        </p:txBody>
      </p:sp>
      <p:sp>
        <p:nvSpPr>
          <p:cNvPr id="4" name="Rectangle 3">
            <a:extLst>
              <a:ext uri="{FF2B5EF4-FFF2-40B4-BE49-F238E27FC236}">
                <a16:creationId xmlns:a16="http://schemas.microsoft.com/office/drawing/2014/main" id="{6191722B-04A3-4CB6-0823-3986665B8ECC}"/>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15541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0" y="304800"/>
            <a:ext cx="1116011" cy="369332"/>
          </a:xfrm>
          <a:prstGeom prst="rect">
            <a:avLst/>
          </a:prstGeom>
          <a:noFill/>
          <a:ln>
            <a:solidFill>
              <a:schemeClr val="tx1"/>
            </a:solidFill>
          </a:ln>
        </p:spPr>
        <p:txBody>
          <a:bodyPr wrap="none" rtlCol="0">
            <a:spAutoFit/>
          </a:bodyPr>
          <a:lstStyle/>
          <a:p>
            <a:r>
              <a:rPr lang="es-ES" dirty="0"/>
              <a:t>BRIEFING </a:t>
            </a:r>
            <a:endParaRPr lang="en-US" dirty="0"/>
          </a:p>
        </p:txBody>
      </p:sp>
      <p:sp useBgFill="1">
        <p:nvSpPr>
          <p:cNvPr id="15" name="TextBox 14">
            <a:extLst>
              <a:ext uri="{FF2B5EF4-FFF2-40B4-BE49-F238E27FC236}">
                <a16:creationId xmlns:a16="http://schemas.microsoft.com/office/drawing/2014/main" id="{7093CA50-6BB6-4EEA-ABA1-921159466AF7}"/>
              </a:ext>
            </a:extLst>
          </p:cNvPr>
          <p:cNvSpPr txBox="1"/>
          <p:nvPr/>
        </p:nvSpPr>
        <p:spPr>
          <a:xfrm>
            <a:off x="1643473" y="2133600"/>
            <a:ext cx="6095900" cy="2739211"/>
          </a:xfrm>
          <a:prstGeom prst="rect">
            <a:avLst/>
          </a:prstGeom>
          <a:ln>
            <a:solidFill>
              <a:schemeClr val="accent1"/>
            </a:solidFill>
          </a:ln>
        </p:spPr>
        <p:txBody>
          <a:bodyPr wrap="none" lIns="365760" tIns="274320" rIns="365760" bIns="274320" rtlCol="0">
            <a:spAutoFit/>
          </a:bodyPr>
          <a:lstStyle/>
          <a:p>
            <a:pPr marL="285750" indent="-285750">
              <a:spcAft>
                <a:spcPts val="1200"/>
              </a:spcAft>
              <a:buFont typeface="Arial" panose="020B0604020202020204" pitchFamily="34" charset="0"/>
              <a:buChar char="•"/>
            </a:pPr>
            <a:r>
              <a:rPr lang="es-ES" sz="2800" dirty="0"/>
              <a:t>Hablando (no leyendo)</a:t>
            </a:r>
          </a:p>
          <a:p>
            <a:pPr marL="285750" indent="-285750">
              <a:spcAft>
                <a:spcPts val="1200"/>
              </a:spcAft>
              <a:buFont typeface="Arial" panose="020B0604020202020204" pitchFamily="34" charset="0"/>
              <a:buChar char="•"/>
            </a:pPr>
            <a:r>
              <a:rPr lang="es-ES" sz="2800" dirty="0"/>
              <a:t>Mirando a los decisores en los ojos</a:t>
            </a:r>
          </a:p>
          <a:p>
            <a:pPr marL="285750" indent="-285750">
              <a:spcAft>
                <a:spcPts val="1200"/>
              </a:spcAft>
              <a:buFont typeface="Arial" panose="020B0604020202020204" pitchFamily="34" charset="0"/>
              <a:buChar char="•"/>
            </a:pPr>
            <a:r>
              <a:rPr lang="es-ES" sz="2800" dirty="0"/>
              <a:t>Invitando preguntas</a:t>
            </a:r>
          </a:p>
          <a:p>
            <a:pPr marL="285750" indent="-285750">
              <a:spcAft>
                <a:spcPts val="1200"/>
              </a:spcAft>
              <a:buFont typeface="Arial" panose="020B0604020202020204" pitchFamily="34" charset="0"/>
              <a:buChar char="•"/>
            </a:pPr>
            <a:r>
              <a:rPr lang="es-ES" sz="2800" dirty="0"/>
              <a:t>Dando respuestas con contenido</a:t>
            </a:r>
          </a:p>
        </p:txBody>
      </p:sp>
      <p:sp>
        <p:nvSpPr>
          <p:cNvPr id="2" name="TextBox 1">
            <a:extLst>
              <a:ext uri="{FF2B5EF4-FFF2-40B4-BE49-F238E27FC236}">
                <a16:creationId xmlns:a16="http://schemas.microsoft.com/office/drawing/2014/main" id="{C80BC92B-4C1D-4298-9664-8DD50D7D3EEE}"/>
              </a:ext>
            </a:extLst>
          </p:cNvPr>
          <p:cNvSpPr txBox="1"/>
          <p:nvPr/>
        </p:nvSpPr>
        <p:spPr>
          <a:xfrm>
            <a:off x="3048000" y="5267235"/>
            <a:ext cx="2662908" cy="1200329"/>
          </a:xfrm>
          <a:prstGeom prst="rect">
            <a:avLst/>
          </a:prstGeom>
          <a:noFill/>
        </p:spPr>
        <p:txBody>
          <a:bodyPr wrap="none" rtlCol="0">
            <a:spAutoFit/>
          </a:bodyPr>
          <a:lstStyle/>
          <a:p>
            <a:r>
              <a:rPr lang="es-ES" sz="2400" dirty="0"/>
              <a:t>Briefing </a:t>
            </a:r>
            <a:r>
              <a:rPr lang="en-US" sz="2400" dirty="0"/>
              <a:t>= 5 mins</a:t>
            </a:r>
          </a:p>
          <a:p>
            <a:r>
              <a:rPr lang="en-US" sz="2400" dirty="0"/>
              <a:t>Q&amp;A = 5 mins</a:t>
            </a:r>
          </a:p>
          <a:p>
            <a:r>
              <a:rPr lang="en-US" sz="2400" dirty="0" err="1"/>
              <a:t>Evaluaci</a:t>
            </a:r>
            <a:r>
              <a:rPr lang="es-ES" sz="2400" dirty="0" err="1"/>
              <a:t>ón</a:t>
            </a:r>
            <a:r>
              <a:rPr lang="es-ES" sz="2400" dirty="0"/>
              <a:t> </a:t>
            </a:r>
            <a:r>
              <a:rPr lang="en-US" sz="2400" dirty="0"/>
              <a:t>= 5 mins</a:t>
            </a:r>
          </a:p>
        </p:txBody>
      </p:sp>
      <p:sp>
        <p:nvSpPr>
          <p:cNvPr id="3" name="Rectangle 2">
            <a:extLst>
              <a:ext uri="{FF2B5EF4-FFF2-40B4-BE49-F238E27FC236}">
                <a16:creationId xmlns:a16="http://schemas.microsoft.com/office/drawing/2014/main" id="{8D33E602-167E-9153-46CE-88A4B139D6DF}"/>
              </a:ext>
            </a:extLst>
          </p:cNvPr>
          <p:cNvSpPr/>
          <p:nvPr/>
        </p:nvSpPr>
        <p:spPr>
          <a:xfrm>
            <a:off x="3352800" y="451861"/>
            <a:ext cx="2052998" cy="523220"/>
          </a:xfrm>
          <a:prstGeom prst="rect">
            <a:avLst/>
          </a:prstGeom>
        </p:spPr>
        <p:txBody>
          <a:bodyPr wrap="none">
            <a:spAutoFit/>
          </a:bodyPr>
          <a:lstStyle/>
          <a:p>
            <a:r>
              <a:rPr lang="en-US" sz="2800" u="sng" dirty="0"/>
              <a:t>RONDA UNO</a:t>
            </a:r>
          </a:p>
        </p:txBody>
      </p:sp>
    </p:spTree>
    <p:extLst>
      <p:ext uri="{BB962C8B-B14F-4D97-AF65-F5344CB8AC3E}">
        <p14:creationId xmlns:p14="http://schemas.microsoft.com/office/powerpoint/2010/main" val="36014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7C3054-11B9-49B5-B56B-76A89F68386B}"/>
              </a:ext>
            </a:extLst>
          </p:cNvPr>
          <p:cNvGraphicFramePr>
            <a:graphicFrameLocks noGrp="1"/>
          </p:cNvGraphicFramePr>
          <p:nvPr/>
        </p:nvGraphicFramePr>
        <p:xfrm>
          <a:off x="495300" y="268408"/>
          <a:ext cx="8153400" cy="6321184"/>
        </p:xfrm>
        <a:graphic>
          <a:graphicData uri="http://schemas.openxmlformats.org/drawingml/2006/table">
            <a:tbl>
              <a:tblPr firstRow="1" firstCol="1" bandRow="1">
                <a:tableStyleId>{2D5ABB26-0587-4C30-8999-92F81FD0307C}</a:tableStyleId>
              </a:tblPr>
              <a:tblGrid>
                <a:gridCol w="4914900">
                  <a:extLst>
                    <a:ext uri="{9D8B030D-6E8A-4147-A177-3AD203B41FA5}">
                      <a16:colId xmlns:a16="http://schemas.microsoft.com/office/drawing/2014/main" val="1989808755"/>
                    </a:ext>
                  </a:extLst>
                </a:gridCol>
                <a:gridCol w="3238500">
                  <a:extLst>
                    <a:ext uri="{9D8B030D-6E8A-4147-A177-3AD203B41FA5}">
                      <a16:colId xmlns:a16="http://schemas.microsoft.com/office/drawing/2014/main" val="2300132103"/>
                    </a:ext>
                  </a:extLst>
                </a:gridCol>
              </a:tblGrid>
              <a:tr h="600791">
                <a:tc>
                  <a:txBody>
                    <a:bodyPr/>
                    <a:lstStyle/>
                    <a:p>
                      <a:pPr marL="0" marR="0" algn="ctr">
                        <a:lnSpc>
                          <a:spcPct val="107000"/>
                        </a:lnSpc>
                        <a:spcBef>
                          <a:spcPts val="0"/>
                        </a:spcBef>
                        <a:spcAft>
                          <a:spcPts val="0"/>
                        </a:spcAft>
                      </a:pPr>
                      <a:r>
                        <a:rPr lang="es-ES" sz="2400" dirty="0">
                          <a:effectLst/>
                        </a:rPr>
                        <a:t>TOPICS</a:t>
                      </a:r>
                      <a:endParaRPr lang="en-US"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2400" dirty="0">
                          <a:effectLst/>
                        </a:rPr>
                        <a:t>TEAMS</a:t>
                      </a:r>
                      <a:endParaRPr lang="en-US"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183693"/>
                  </a:ext>
                </a:extLst>
              </a:tr>
              <a:tr h="513070">
                <a:tc>
                  <a:txBody>
                    <a:bodyPr/>
                    <a:lstStyle/>
                    <a:p>
                      <a:pPr marL="91440" marR="0"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t>¿Qué importancia tienen las políticas de Washington para la UE?</a:t>
                      </a:r>
                    </a:p>
                  </a:txBody>
                  <a:tcPr marL="40263" marR="40263"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00000"/>
                        </a:lnSpc>
                        <a:spcBef>
                          <a:spcPts val="0"/>
                        </a:spcBef>
                        <a:spcAft>
                          <a:spcPts val="0"/>
                        </a:spcAft>
                      </a:pPr>
                      <a:r>
                        <a:rPr lang="es-ES" sz="1800" dirty="0">
                          <a:effectLst/>
                        </a:rPr>
                        <a:t>Pareja 1: Roberto; Clara</a:t>
                      </a:r>
                    </a:p>
                  </a:txBody>
                  <a:tcPr marL="40263" marR="40263"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063064"/>
                  </a:ext>
                </a:extLst>
              </a:tr>
              <a:tr h="536764">
                <a:tc>
                  <a:txBody>
                    <a:bodyPr/>
                    <a:lstStyle/>
                    <a:p>
                      <a:pPr marL="91440" marR="0"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effectLst/>
                        </a:rPr>
                        <a:t>¿</a:t>
                      </a:r>
                      <a:r>
                        <a:rPr lang="es-ES" sz="1800" dirty="0"/>
                        <a:t>Cuáles son las intenciones a largo plazo de Rusia y/o Putin</a:t>
                      </a:r>
                      <a:r>
                        <a:rPr lang="es-ES" sz="1800" dirty="0">
                          <a:effectLst/>
                        </a:rPr>
                        <a:t>?</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s-ES" sz="1800" dirty="0">
                          <a:effectLst/>
                        </a:rPr>
                        <a:t>Pareja 2: Felipe;  Nacho</a:t>
                      </a:r>
                      <a:endParaRPr lang="en-US" sz="1800" dirty="0">
                        <a:effectLst/>
                      </a:endParaRPr>
                    </a:p>
                    <a:p>
                      <a:pPr marL="0" marR="0" algn="l">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705404"/>
                  </a:ext>
                </a:extLst>
              </a:tr>
              <a:tr h="766296">
                <a:tc>
                  <a:txBody>
                    <a:bodyPr/>
                    <a:lstStyle/>
                    <a:p>
                      <a:pPr marL="91440" indent="0" algn="l">
                        <a:spcAft>
                          <a:spcPts val="1200"/>
                        </a:spcAft>
                        <a:buFont typeface="+mj-lt"/>
                        <a:buNone/>
                      </a:pPr>
                      <a:r>
                        <a:rPr lang="es-ES" sz="1800" dirty="0"/>
                        <a:t>¿Cuán serio es el terrorismo internacional?</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Erika; Luisa</a:t>
                      </a:r>
                      <a:endParaRPr lang="en-US" sz="1800" dirty="0">
                        <a:effectLst/>
                      </a:endParaRPr>
                    </a:p>
                    <a:p>
                      <a:pPr marL="0" marR="0" algn="l">
                        <a:lnSpc>
                          <a:spcPct val="107000"/>
                        </a:lnSpc>
                        <a:spcBef>
                          <a:spcPts val="0"/>
                        </a:spcBef>
                        <a:spcAft>
                          <a:spcPts val="0"/>
                        </a:spcAft>
                      </a:pPr>
                      <a:r>
                        <a:rPr lang="es-ES" sz="1800" dirty="0">
                          <a:effectLst/>
                        </a:rPr>
                        <a:t>Pareja 2: Rebeca; Elisa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90670"/>
                  </a:ext>
                </a:extLst>
              </a:tr>
              <a:tr h="766296">
                <a:tc>
                  <a:txBody>
                    <a:bodyPr/>
                    <a:lstStyle/>
                    <a:p>
                      <a:pPr marL="91440" marR="202565" lvl="0" indent="0" algn="l">
                        <a:lnSpc>
                          <a:spcPct val="107000"/>
                        </a:lnSpc>
                        <a:spcBef>
                          <a:spcPts val="0"/>
                        </a:spcBef>
                        <a:spcAft>
                          <a:spcPts val="0"/>
                        </a:spcAft>
                        <a:buFont typeface="+mj-lt"/>
                        <a:buNone/>
                      </a:pPr>
                      <a:r>
                        <a:rPr lang="es-ES" sz="1800" dirty="0">
                          <a:effectLst/>
                        </a:rPr>
                        <a:t>¿</a:t>
                      </a:r>
                      <a:r>
                        <a:rPr lang="es-ES" sz="1800" dirty="0"/>
                        <a:t>Cuál es la estrategia política-económica de China en el mundo?</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Catalina; Marina C.</a:t>
                      </a:r>
                      <a:endParaRPr lang="en-US" sz="1800" dirty="0">
                        <a:effectLst/>
                      </a:endParaRPr>
                    </a:p>
                    <a:p>
                      <a:pPr marL="0" marR="0" algn="l">
                        <a:lnSpc>
                          <a:spcPct val="107000"/>
                        </a:lnSpc>
                        <a:spcBef>
                          <a:spcPts val="0"/>
                        </a:spcBef>
                        <a:spcAft>
                          <a:spcPts val="0"/>
                        </a:spcAft>
                      </a:pPr>
                      <a:r>
                        <a:rPr lang="es-ES" sz="1800" dirty="0">
                          <a:effectLst/>
                        </a:rPr>
                        <a:t>Pareja 2: Marina A;  Kristina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627922"/>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¿Cómo resolverá Europa su problema demográfico?</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a:t>
                      </a:r>
                      <a:r>
                        <a:rPr lang="es-ES" sz="1800" dirty="0">
                          <a:solidFill>
                            <a:schemeClr val="tx1"/>
                          </a:solidFill>
                          <a:effectLst/>
                        </a:rPr>
                        <a:t>Juan; José Domingo</a:t>
                      </a:r>
                      <a:endParaRPr lang="en-US" sz="1800" dirty="0">
                        <a:solidFill>
                          <a:schemeClr val="tx1"/>
                        </a:solidFill>
                        <a:effectLst/>
                      </a:endParaRPr>
                    </a:p>
                    <a:p>
                      <a:pPr marL="0" marR="0" algn="l">
                        <a:lnSpc>
                          <a:spcPct val="107000"/>
                        </a:lnSpc>
                        <a:spcBef>
                          <a:spcPts val="0"/>
                        </a:spcBef>
                        <a:spcAft>
                          <a:spcPts val="0"/>
                        </a:spcAft>
                      </a:pPr>
                      <a:r>
                        <a:rPr lang="es-ES" sz="1800" dirty="0">
                          <a:effectLst/>
                        </a:rPr>
                        <a:t>Pareja 2: Adriana; Jessica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735453"/>
                  </a:ext>
                </a:extLst>
              </a:tr>
              <a:tr h="766296">
                <a:tc>
                  <a:txBody>
                    <a:bodyPr/>
                    <a:lstStyle/>
                    <a:p>
                      <a:pPr marL="91440" marR="202565"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effectLst/>
                        </a:rPr>
                        <a:t>¿</a:t>
                      </a:r>
                      <a:r>
                        <a:rPr lang="es-ES" sz="1800" dirty="0"/>
                        <a:t>A dónde va el calentamiento ambiental</a:t>
                      </a:r>
                      <a:r>
                        <a:rPr lang="es-ES" sz="1800" dirty="0">
                          <a:effectLst/>
                        </a:rPr>
                        <a:t>?</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1200"/>
                        </a:spcAft>
                      </a:pPr>
                      <a:r>
                        <a:rPr lang="es-ES" sz="1800" dirty="0">
                          <a:effectLst/>
                        </a:rPr>
                        <a:t>Pareja 1:</a:t>
                      </a:r>
                      <a:r>
                        <a:rPr lang="es-ES" sz="1800" dirty="0">
                          <a:solidFill>
                            <a:schemeClr val="tx1"/>
                          </a:solidFill>
                          <a:effectLst/>
                        </a:rPr>
                        <a:t> Luis; Guillermo</a:t>
                      </a:r>
                      <a:br>
                        <a:rPr lang="es-ES" sz="1800" dirty="0">
                          <a:solidFill>
                            <a:schemeClr val="tx1"/>
                          </a:solidFill>
                          <a:effectLst/>
                        </a:rPr>
                      </a:br>
                      <a:r>
                        <a:rPr lang="es-ES" sz="1800" dirty="0">
                          <a:solidFill>
                            <a:schemeClr val="tx1"/>
                          </a:solidFill>
                          <a:effectLst/>
                        </a:rPr>
                        <a:t>Pareja 2: Irene; Marina G.</a:t>
                      </a:r>
                      <a:endParaRPr lang="en-US" sz="1800" dirty="0">
                        <a:solidFill>
                          <a:schemeClr val="tx1"/>
                        </a:solidFill>
                        <a:effectLst/>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2580"/>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¿Cómo será Afganistán en uno, dos y cinco años?</a:t>
                      </a:r>
                    </a:p>
                  </a:txBody>
                  <a:tcPr marL="40263" marR="40263"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es-ES" sz="1800" dirty="0">
                          <a:effectLst/>
                        </a:rPr>
                        <a:t>Pareja 1: Ana; Nico</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31874547"/>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¿Cuál es impacto de la invasión rusa de Ucrania sobre relaciones UE-Rusia?</a:t>
                      </a:r>
                    </a:p>
                  </a:txBody>
                  <a:tcPr marL="40263" marR="4026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es-ES" sz="1800" dirty="0">
                          <a:effectLst/>
                        </a:rPr>
                        <a:t>Pareja 2: </a:t>
                      </a:r>
                      <a:r>
                        <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Enrique; José Antonio; </a:t>
                      </a:r>
                      <a:r>
                        <a:rPr lang="es-ES" sz="1800" dirty="0">
                          <a:effectLst/>
                        </a:rPr>
                        <a:t>Guillem</a:t>
                      </a:r>
                      <a:endPar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0012802"/>
                  </a:ext>
                </a:extLst>
              </a:tr>
            </a:tbl>
          </a:graphicData>
        </a:graphic>
      </p:graphicFrame>
    </p:spTree>
    <p:extLst>
      <p:ext uri="{BB962C8B-B14F-4D97-AF65-F5344CB8AC3E}">
        <p14:creationId xmlns:p14="http://schemas.microsoft.com/office/powerpoint/2010/main" val="3062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F85062-4662-4D6B-BB38-DB7C890070DF}" type="slidenum">
              <a:rPr lang="en-US" smtClean="0"/>
              <a:t>32</a:t>
            </a:fld>
            <a:endParaRPr lang="en-US" dirty="0"/>
          </a:p>
        </p:txBody>
      </p:sp>
      <p:sp>
        <p:nvSpPr>
          <p:cNvPr id="4" name="Rectangle 3"/>
          <p:cNvSpPr/>
          <p:nvPr/>
        </p:nvSpPr>
        <p:spPr>
          <a:xfrm>
            <a:off x="3352800" y="451861"/>
            <a:ext cx="2052998" cy="523220"/>
          </a:xfrm>
          <a:prstGeom prst="rect">
            <a:avLst/>
          </a:prstGeom>
        </p:spPr>
        <p:txBody>
          <a:bodyPr wrap="none">
            <a:spAutoFit/>
          </a:bodyPr>
          <a:lstStyle/>
          <a:p>
            <a:r>
              <a:rPr lang="en-US" sz="2800" u="sng" dirty="0"/>
              <a:t>RONDA UNO</a:t>
            </a:r>
          </a:p>
        </p:txBody>
      </p:sp>
      <p:pic>
        <p:nvPicPr>
          <p:cNvPr id="4098"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699" y="2594651"/>
            <a:ext cx="1523971" cy="152397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099"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1523998" cy="152399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9"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482" y="2797247"/>
            <a:ext cx="1523971" cy="152397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693150" y="4575083"/>
            <a:ext cx="2492734" cy="461665"/>
          </a:xfrm>
          <a:prstGeom prst="rect">
            <a:avLst/>
          </a:prstGeom>
        </p:spPr>
        <p:txBody>
          <a:bodyPr wrap="none">
            <a:spAutoFit/>
          </a:bodyPr>
          <a:lstStyle/>
          <a:p>
            <a:r>
              <a:rPr lang="en-US" sz="2400" dirty="0"/>
              <a:t>Pareja A = </a:t>
            </a:r>
            <a:r>
              <a:rPr lang="en-US" sz="2400" dirty="0" err="1"/>
              <a:t>Analista</a:t>
            </a:r>
            <a:endParaRPr lang="en-US" sz="2400" dirty="0"/>
          </a:p>
        </p:txBody>
      </p:sp>
      <p:sp>
        <p:nvSpPr>
          <p:cNvPr id="6" name="Rectangle 5"/>
          <p:cNvSpPr/>
          <p:nvPr/>
        </p:nvSpPr>
        <p:spPr>
          <a:xfrm>
            <a:off x="5181600" y="4575083"/>
            <a:ext cx="2423036" cy="461665"/>
          </a:xfrm>
          <a:prstGeom prst="rect">
            <a:avLst/>
          </a:prstGeom>
        </p:spPr>
        <p:txBody>
          <a:bodyPr wrap="none">
            <a:spAutoFit/>
          </a:bodyPr>
          <a:lstStyle/>
          <a:p>
            <a:r>
              <a:rPr lang="en-US" sz="2400" dirty="0"/>
              <a:t>Pareja B = </a:t>
            </a:r>
            <a:r>
              <a:rPr lang="en-US" sz="2400" dirty="0" err="1"/>
              <a:t>Decisor</a:t>
            </a:r>
            <a:endParaRPr lang="en-US" sz="2400" dirty="0"/>
          </a:p>
        </p:txBody>
      </p:sp>
      <p:sp>
        <p:nvSpPr>
          <p:cNvPr id="3" name="Right Arrow 2"/>
          <p:cNvSpPr/>
          <p:nvPr/>
        </p:nvSpPr>
        <p:spPr>
          <a:xfrm>
            <a:off x="3810000" y="3200400"/>
            <a:ext cx="924936" cy="56528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000" y="304800"/>
            <a:ext cx="1116011" cy="369332"/>
          </a:xfrm>
          <a:prstGeom prst="rect">
            <a:avLst/>
          </a:prstGeom>
          <a:noFill/>
          <a:ln>
            <a:solidFill>
              <a:schemeClr val="tx1"/>
            </a:solidFill>
          </a:ln>
        </p:spPr>
        <p:txBody>
          <a:bodyPr wrap="none" rtlCol="0">
            <a:spAutoFit/>
          </a:bodyPr>
          <a:lstStyle/>
          <a:p>
            <a:r>
              <a:rPr lang="es-ES" dirty="0"/>
              <a:t>BRIEFING </a:t>
            </a:r>
            <a:endParaRPr lang="en-US" dirty="0"/>
          </a:p>
        </p:txBody>
      </p:sp>
      <p:pic>
        <p:nvPicPr>
          <p:cNvPr id="14"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010" y="2110686"/>
            <a:ext cx="1373122" cy="1373122"/>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3D9966-0263-204C-4EEE-CD107E844338}"/>
              </a:ext>
            </a:extLst>
          </p:cNvPr>
          <p:cNvSpPr txBox="1"/>
          <p:nvPr/>
        </p:nvSpPr>
        <p:spPr>
          <a:xfrm>
            <a:off x="6431637" y="5888593"/>
            <a:ext cx="1228221" cy="369332"/>
          </a:xfrm>
          <a:prstGeom prst="rect">
            <a:avLst/>
          </a:prstGeom>
          <a:noFill/>
        </p:spPr>
        <p:txBody>
          <a:bodyPr wrap="none" rtlCol="0">
            <a:spAutoFit/>
          </a:bodyPr>
          <a:lstStyle/>
          <a:p>
            <a:r>
              <a:rPr lang="en-US" dirty="0"/>
              <a:t>15 </a:t>
            </a:r>
            <a:r>
              <a:rPr lang="en-US" dirty="0" err="1"/>
              <a:t>minutos</a:t>
            </a:r>
            <a:endParaRPr lang="en-US" dirty="0"/>
          </a:p>
        </p:txBody>
      </p:sp>
      <p:pic>
        <p:nvPicPr>
          <p:cNvPr id="8" name="Picture 7">
            <a:extLst>
              <a:ext uri="{FF2B5EF4-FFF2-40B4-BE49-F238E27FC236}">
                <a16:creationId xmlns:a16="http://schemas.microsoft.com/office/drawing/2014/main" id="{113C09B9-AC71-65E7-612F-C737A36E155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09314" y="5187150"/>
            <a:ext cx="672868" cy="672868"/>
          </a:xfrm>
          <a:prstGeom prst="rect">
            <a:avLst/>
          </a:prstGeom>
        </p:spPr>
      </p:pic>
    </p:spTree>
    <p:extLst>
      <p:ext uri="{BB962C8B-B14F-4D97-AF65-F5344CB8AC3E}">
        <p14:creationId xmlns:p14="http://schemas.microsoft.com/office/powerpoint/2010/main" val="39063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0" y="304800"/>
            <a:ext cx="1116011" cy="369332"/>
          </a:xfrm>
          <a:prstGeom prst="rect">
            <a:avLst/>
          </a:prstGeom>
          <a:noFill/>
          <a:ln>
            <a:solidFill>
              <a:schemeClr val="tx1"/>
            </a:solidFill>
          </a:ln>
        </p:spPr>
        <p:txBody>
          <a:bodyPr wrap="none" rtlCol="0">
            <a:spAutoFit/>
          </a:bodyPr>
          <a:lstStyle/>
          <a:p>
            <a:r>
              <a:rPr lang="es-ES" dirty="0"/>
              <a:t>BRIEFING </a:t>
            </a:r>
            <a:endParaRPr lang="en-US" dirty="0"/>
          </a:p>
        </p:txBody>
      </p:sp>
      <p:sp useBgFill="1">
        <p:nvSpPr>
          <p:cNvPr id="15" name="TextBox 14">
            <a:extLst>
              <a:ext uri="{FF2B5EF4-FFF2-40B4-BE49-F238E27FC236}">
                <a16:creationId xmlns:a16="http://schemas.microsoft.com/office/drawing/2014/main" id="{7093CA50-6BB6-4EEA-ABA1-921159466AF7}"/>
              </a:ext>
            </a:extLst>
          </p:cNvPr>
          <p:cNvSpPr txBox="1"/>
          <p:nvPr/>
        </p:nvSpPr>
        <p:spPr>
          <a:xfrm>
            <a:off x="1643473" y="2133600"/>
            <a:ext cx="6095900" cy="2739211"/>
          </a:xfrm>
          <a:prstGeom prst="rect">
            <a:avLst/>
          </a:prstGeom>
          <a:ln>
            <a:solidFill>
              <a:schemeClr val="accent1"/>
            </a:solidFill>
          </a:ln>
        </p:spPr>
        <p:txBody>
          <a:bodyPr wrap="none" lIns="365760" tIns="274320" rIns="365760" bIns="274320" rtlCol="0">
            <a:spAutoFit/>
          </a:bodyPr>
          <a:lstStyle/>
          <a:p>
            <a:pPr marL="285750" indent="-285750">
              <a:spcAft>
                <a:spcPts val="1200"/>
              </a:spcAft>
              <a:buFont typeface="Arial" panose="020B0604020202020204" pitchFamily="34" charset="0"/>
              <a:buChar char="•"/>
            </a:pPr>
            <a:r>
              <a:rPr lang="es-ES" sz="2800" dirty="0"/>
              <a:t>Hablando (no leyendo)</a:t>
            </a:r>
          </a:p>
          <a:p>
            <a:pPr marL="285750" indent="-285750">
              <a:spcAft>
                <a:spcPts val="1200"/>
              </a:spcAft>
              <a:buFont typeface="Arial" panose="020B0604020202020204" pitchFamily="34" charset="0"/>
              <a:buChar char="•"/>
            </a:pPr>
            <a:r>
              <a:rPr lang="es-ES" sz="2800" dirty="0"/>
              <a:t>Mirando a los decisores en los ojos</a:t>
            </a:r>
          </a:p>
          <a:p>
            <a:pPr marL="285750" indent="-285750">
              <a:spcAft>
                <a:spcPts val="1200"/>
              </a:spcAft>
              <a:buFont typeface="Arial" panose="020B0604020202020204" pitchFamily="34" charset="0"/>
              <a:buChar char="•"/>
            </a:pPr>
            <a:r>
              <a:rPr lang="es-ES" sz="2800" dirty="0"/>
              <a:t>Invitando preguntas</a:t>
            </a:r>
          </a:p>
          <a:p>
            <a:pPr marL="285750" indent="-285750">
              <a:spcAft>
                <a:spcPts val="1200"/>
              </a:spcAft>
              <a:buFont typeface="Arial" panose="020B0604020202020204" pitchFamily="34" charset="0"/>
              <a:buChar char="•"/>
            </a:pPr>
            <a:r>
              <a:rPr lang="es-ES" sz="2800" dirty="0"/>
              <a:t>Dando respuestas con contenido</a:t>
            </a:r>
          </a:p>
        </p:txBody>
      </p:sp>
      <p:sp>
        <p:nvSpPr>
          <p:cNvPr id="2" name="TextBox 1">
            <a:extLst>
              <a:ext uri="{FF2B5EF4-FFF2-40B4-BE49-F238E27FC236}">
                <a16:creationId xmlns:a16="http://schemas.microsoft.com/office/drawing/2014/main" id="{C80BC92B-4C1D-4298-9664-8DD50D7D3EEE}"/>
              </a:ext>
            </a:extLst>
          </p:cNvPr>
          <p:cNvSpPr txBox="1"/>
          <p:nvPr/>
        </p:nvSpPr>
        <p:spPr>
          <a:xfrm>
            <a:off x="3048000" y="5267235"/>
            <a:ext cx="2662908" cy="1200329"/>
          </a:xfrm>
          <a:prstGeom prst="rect">
            <a:avLst/>
          </a:prstGeom>
          <a:noFill/>
        </p:spPr>
        <p:txBody>
          <a:bodyPr wrap="none" rtlCol="0">
            <a:spAutoFit/>
          </a:bodyPr>
          <a:lstStyle/>
          <a:p>
            <a:r>
              <a:rPr lang="es-ES" sz="2400" dirty="0"/>
              <a:t>Briefing </a:t>
            </a:r>
            <a:r>
              <a:rPr lang="en-US" sz="2400" dirty="0"/>
              <a:t>= 5 mins</a:t>
            </a:r>
          </a:p>
          <a:p>
            <a:r>
              <a:rPr lang="en-US" sz="2400" dirty="0"/>
              <a:t>Q&amp;A = 5 mins</a:t>
            </a:r>
          </a:p>
          <a:p>
            <a:r>
              <a:rPr lang="en-US" sz="2400" dirty="0" err="1"/>
              <a:t>Evaluaci</a:t>
            </a:r>
            <a:r>
              <a:rPr lang="es-ES" sz="2400" dirty="0" err="1"/>
              <a:t>ón</a:t>
            </a:r>
            <a:r>
              <a:rPr lang="es-ES" sz="2400" dirty="0"/>
              <a:t> </a:t>
            </a:r>
            <a:r>
              <a:rPr lang="en-US" sz="2400" dirty="0"/>
              <a:t>= 5 mins</a:t>
            </a:r>
          </a:p>
        </p:txBody>
      </p:sp>
      <p:sp>
        <p:nvSpPr>
          <p:cNvPr id="3" name="Rectangle 2">
            <a:extLst>
              <a:ext uri="{FF2B5EF4-FFF2-40B4-BE49-F238E27FC236}">
                <a16:creationId xmlns:a16="http://schemas.microsoft.com/office/drawing/2014/main" id="{7A991343-B3CB-B367-3C38-21FA062AB69D}"/>
              </a:ext>
            </a:extLst>
          </p:cNvPr>
          <p:cNvSpPr/>
          <p:nvPr/>
        </p:nvSpPr>
        <p:spPr>
          <a:xfrm>
            <a:off x="3352800" y="451861"/>
            <a:ext cx="1976054" cy="523220"/>
          </a:xfrm>
          <a:prstGeom prst="rect">
            <a:avLst/>
          </a:prstGeom>
        </p:spPr>
        <p:txBody>
          <a:bodyPr wrap="none">
            <a:spAutoFit/>
          </a:bodyPr>
          <a:lstStyle/>
          <a:p>
            <a:r>
              <a:rPr lang="en-US" sz="2800" u="sng" dirty="0"/>
              <a:t>RONDA DOS</a:t>
            </a:r>
          </a:p>
        </p:txBody>
      </p:sp>
    </p:spTree>
    <p:extLst>
      <p:ext uri="{BB962C8B-B14F-4D97-AF65-F5344CB8AC3E}">
        <p14:creationId xmlns:p14="http://schemas.microsoft.com/office/powerpoint/2010/main" val="57631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Female Profile with solid fill">
            <a:extLst>
              <a:ext uri="{FF2B5EF4-FFF2-40B4-BE49-F238E27FC236}">
                <a16:creationId xmlns:a16="http://schemas.microsoft.com/office/drawing/2014/main" id="{6ED21D41-9F60-40DE-A879-B5F249D22A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500" y="564357"/>
            <a:ext cx="914400" cy="914400"/>
          </a:xfrm>
          <a:prstGeom prst="rect">
            <a:avLst/>
          </a:prstGeom>
        </p:spPr>
      </p:pic>
      <p:pic>
        <p:nvPicPr>
          <p:cNvPr id="5" name="Graphic 4" descr="Male profile outline">
            <a:extLst>
              <a:ext uri="{FF2B5EF4-FFF2-40B4-BE49-F238E27FC236}">
                <a16:creationId xmlns:a16="http://schemas.microsoft.com/office/drawing/2014/main" id="{BEB2B597-490E-4FE6-9E53-B59F42AAC5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564357"/>
            <a:ext cx="914400" cy="914400"/>
          </a:xfrm>
          <a:prstGeom prst="rect">
            <a:avLst/>
          </a:prstGeom>
        </p:spPr>
      </p:pic>
      <p:pic>
        <p:nvPicPr>
          <p:cNvPr id="6" name="Graphic 5" descr="Female Profile with solid fill">
            <a:extLst>
              <a:ext uri="{FF2B5EF4-FFF2-40B4-BE49-F238E27FC236}">
                <a16:creationId xmlns:a16="http://schemas.microsoft.com/office/drawing/2014/main" id="{4694C113-A770-43FD-B828-719D4642D8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790" y="1555194"/>
            <a:ext cx="914400" cy="914400"/>
          </a:xfrm>
          <a:prstGeom prst="rect">
            <a:avLst/>
          </a:prstGeom>
        </p:spPr>
      </p:pic>
      <p:pic>
        <p:nvPicPr>
          <p:cNvPr id="7" name="Graphic 6" descr="Male profile outline">
            <a:extLst>
              <a:ext uri="{FF2B5EF4-FFF2-40B4-BE49-F238E27FC236}">
                <a16:creationId xmlns:a16="http://schemas.microsoft.com/office/drawing/2014/main" id="{CDB0F62A-E3CF-44E0-AC69-3CA48C9489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1937" y="1579245"/>
            <a:ext cx="914400" cy="914400"/>
          </a:xfrm>
          <a:prstGeom prst="rect">
            <a:avLst/>
          </a:prstGeom>
        </p:spPr>
      </p:pic>
      <p:pic>
        <p:nvPicPr>
          <p:cNvPr id="8" name="Graphic 7" descr="Female Profile with solid fill">
            <a:extLst>
              <a:ext uri="{FF2B5EF4-FFF2-40B4-BE49-F238E27FC236}">
                <a16:creationId xmlns:a16="http://schemas.microsoft.com/office/drawing/2014/main" id="{26DF3278-AD64-40A2-9E69-76616275F5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70" y="523875"/>
            <a:ext cx="914400" cy="914400"/>
          </a:xfrm>
          <a:prstGeom prst="rect">
            <a:avLst/>
          </a:prstGeom>
        </p:spPr>
      </p:pic>
      <p:pic>
        <p:nvPicPr>
          <p:cNvPr id="9" name="Graphic 8" descr="Male profile outline">
            <a:extLst>
              <a:ext uri="{FF2B5EF4-FFF2-40B4-BE49-F238E27FC236}">
                <a16:creationId xmlns:a16="http://schemas.microsoft.com/office/drawing/2014/main" id="{EFC19858-6B60-4D88-97A7-ACB8CE64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1548288"/>
            <a:ext cx="914400" cy="914400"/>
          </a:xfrm>
          <a:prstGeom prst="rect">
            <a:avLst/>
          </a:prstGeom>
        </p:spPr>
      </p:pic>
      <p:pic>
        <p:nvPicPr>
          <p:cNvPr id="10" name="Graphic 9" descr="Female Profile with solid fill">
            <a:extLst>
              <a:ext uri="{FF2B5EF4-FFF2-40B4-BE49-F238E27FC236}">
                <a16:creationId xmlns:a16="http://schemas.microsoft.com/office/drawing/2014/main" id="{7465AD68-D2A2-4C74-AAFC-7B629CA970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9201" y="1561743"/>
            <a:ext cx="914400" cy="914400"/>
          </a:xfrm>
          <a:prstGeom prst="rect">
            <a:avLst/>
          </a:prstGeom>
        </p:spPr>
      </p:pic>
      <p:pic>
        <p:nvPicPr>
          <p:cNvPr id="11" name="Graphic 10" descr="Male profile outline">
            <a:extLst>
              <a:ext uri="{FF2B5EF4-FFF2-40B4-BE49-F238E27FC236}">
                <a16:creationId xmlns:a16="http://schemas.microsoft.com/office/drawing/2014/main" id="{588A306F-E6EA-4719-A63C-F4BA55B4C2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637" y="531019"/>
            <a:ext cx="914400" cy="914400"/>
          </a:xfrm>
          <a:prstGeom prst="rect">
            <a:avLst/>
          </a:prstGeom>
        </p:spPr>
      </p:pic>
      <p:pic>
        <p:nvPicPr>
          <p:cNvPr id="12" name="Graphic 11" descr="Female Profile with solid fill">
            <a:extLst>
              <a:ext uri="{FF2B5EF4-FFF2-40B4-BE49-F238E27FC236}">
                <a16:creationId xmlns:a16="http://schemas.microsoft.com/office/drawing/2014/main" id="{07D0CF39-9452-4FA9-A773-0EA92399BA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006" y="544116"/>
            <a:ext cx="914400" cy="914400"/>
          </a:xfrm>
          <a:prstGeom prst="rect">
            <a:avLst/>
          </a:prstGeom>
        </p:spPr>
      </p:pic>
      <p:pic>
        <p:nvPicPr>
          <p:cNvPr id="13" name="Graphic 12" descr="Male profile outline">
            <a:extLst>
              <a:ext uri="{FF2B5EF4-FFF2-40B4-BE49-F238E27FC236}">
                <a16:creationId xmlns:a16="http://schemas.microsoft.com/office/drawing/2014/main" id="{1D3C5F5C-ED17-451A-A750-A972C0E387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16" y="1527810"/>
            <a:ext cx="914400" cy="914400"/>
          </a:xfrm>
          <a:prstGeom prst="rect">
            <a:avLst/>
          </a:prstGeom>
        </p:spPr>
      </p:pic>
      <p:pic>
        <p:nvPicPr>
          <p:cNvPr id="14" name="Graphic 13" descr="Female Profile with solid fill">
            <a:extLst>
              <a:ext uri="{FF2B5EF4-FFF2-40B4-BE49-F238E27FC236}">
                <a16:creationId xmlns:a16="http://schemas.microsoft.com/office/drawing/2014/main" id="{741BA853-515A-4B2C-BC05-C7FAF5F35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7060" y="523875"/>
            <a:ext cx="914400" cy="914400"/>
          </a:xfrm>
          <a:prstGeom prst="rect">
            <a:avLst/>
          </a:prstGeom>
        </p:spPr>
      </p:pic>
      <p:pic>
        <p:nvPicPr>
          <p:cNvPr id="15" name="Graphic 14" descr="Male profile outline">
            <a:extLst>
              <a:ext uri="{FF2B5EF4-FFF2-40B4-BE49-F238E27FC236}">
                <a16:creationId xmlns:a16="http://schemas.microsoft.com/office/drawing/2014/main" id="{F90D8091-B6CB-4C39-9DA9-17DAB59379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512" y="504825"/>
            <a:ext cx="914400" cy="914400"/>
          </a:xfrm>
          <a:prstGeom prst="rect">
            <a:avLst/>
          </a:prstGeom>
        </p:spPr>
      </p:pic>
      <p:pic>
        <p:nvPicPr>
          <p:cNvPr id="16" name="Graphic 15" descr="Female Profile with solid fill">
            <a:extLst>
              <a:ext uri="{FF2B5EF4-FFF2-40B4-BE49-F238E27FC236}">
                <a16:creationId xmlns:a16="http://schemas.microsoft.com/office/drawing/2014/main" id="{BC3D886A-A9F3-4EEE-AC85-3C92FF6D11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2413" y="1561743"/>
            <a:ext cx="914400" cy="914400"/>
          </a:xfrm>
          <a:prstGeom prst="rect">
            <a:avLst/>
          </a:prstGeom>
        </p:spPr>
      </p:pic>
      <p:pic>
        <p:nvPicPr>
          <p:cNvPr id="17" name="Graphic 16" descr="Male profile outline">
            <a:extLst>
              <a:ext uri="{FF2B5EF4-FFF2-40B4-BE49-F238E27FC236}">
                <a16:creationId xmlns:a16="http://schemas.microsoft.com/office/drawing/2014/main" id="{62730196-B4ED-43A1-BD20-1193F82746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5989" y="1558290"/>
            <a:ext cx="914400" cy="914400"/>
          </a:xfrm>
          <a:prstGeom prst="rect">
            <a:avLst/>
          </a:prstGeom>
        </p:spPr>
      </p:pic>
      <p:pic>
        <p:nvPicPr>
          <p:cNvPr id="20" name="Graphic 19" descr="Female Profile with solid fill">
            <a:extLst>
              <a:ext uri="{FF2B5EF4-FFF2-40B4-BE49-F238E27FC236}">
                <a16:creationId xmlns:a16="http://schemas.microsoft.com/office/drawing/2014/main" id="{36EB877F-C48C-4C12-8EBF-92D5033E5F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2653" y="2612708"/>
            <a:ext cx="914400" cy="914400"/>
          </a:xfrm>
          <a:prstGeom prst="rect">
            <a:avLst/>
          </a:prstGeom>
        </p:spPr>
      </p:pic>
      <p:pic>
        <p:nvPicPr>
          <p:cNvPr id="21" name="Graphic 20" descr="Male profile outline">
            <a:extLst>
              <a:ext uri="{FF2B5EF4-FFF2-40B4-BE49-F238E27FC236}">
                <a16:creationId xmlns:a16="http://schemas.microsoft.com/office/drawing/2014/main" id="{24232D66-6185-4A30-B0D0-98A8326CD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7542" y="2612708"/>
            <a:ext cx="914400" cy="914400"/>
          </a:xfrm>
          <a:prstGeom prst="rect">
            <a:avLst/>
          </a:prstGeom>
        </p:spPr>
      </p:pic>
      <p:pic>
        <p:nvPicPr>
          <p:cNvPr id="22" name="Graphic 21" descr="Female Profile with solid fill">
            <a:extLst>
              <a:ext uri="{FF2B5EF4-FFF2-40B4-BE49-F238E27FC236}">
                <a16:creationId xmlns:a16="http://schemas.microsoft.com/office/drawing/2014/main" id="{F69A1950-5AF7-46C3-8930-8982B851D7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923" y="2572226"/>
            <a:ext cx="914400" cy="914400"/>
          </a:xfrm>
          <a:prstGeom prst="rect">
            <a:avLst/>
          </a:prstGeom>
        </p:spPr>
      </p:pic>
      <p:pic>
        <p:nvPicPr>
          <p:cNvPr id="23" name="Graphic 22" descr="Male profile outline">
            <a:extLst>
              <a:ext uri="{FF2B5EF4-FFF2-40B4-BE49-F238E27FC236}">
                <a16:creationId xmlns:a16="http://schemas.microsoft.com/office/drawing/2014/main" id="{98588D1B-7EC4-4F8D-A336-F99C37CF67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4790" y="2579370"/>
            <a:ext cx="914400" cy="914400"/>
          </a:xfrm>
          <a:prstGeom prst="rect">
            <a:avLst/>
          </a:prstGeom>
        </p:spPr>
      </p:pic>
      <p:pic>
        <p:nvPicPr>
          <p:cNvPr id="24" name="Graphic 23" descr="Female Profile with solid fill">
            <a:extLst>
              <a:ext uri="{FF2B5EF4-FFF2-40B4-BE49-F238E27FC236}">
                <a16:creationId xmlns:a16="http://schemas.microsoft.com/office/drawing/2014/main" id="{16C390DA-544E-4671-9ABB-29765A9333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159" y="2592467"/>
            <a:ext cx="914400" cy="914400"/>
          </a:xfrm>
          <a:prstGeom prst="rect">
            <a:avLst/>
          </a:prstGeom>
        </p:spPr>
      </p:pic>
      <p:pic>
        <p:nvPicPr>
          <p:cNvPr id="25" name="Graphic 24" descr="Female Profile with solid fill">
            <a:extLst>
              <a:ext uri="{FF2B5EF4-FFF2-40B4-BE49-F238E27FC236}">
                <a16:creationId xmlns:a16="http://schemas.microsoft.com/office/drawing/2014/main" id="{3436BC50-D3A9-4EDD-8FF1-447146762C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213" y="2572226"/>
            <a:ext cx="914400" cy="914400"/>
          </a:xfrm>
          <a:prstGeom prst="rect">
            <a:avLst/>
          </a:prstGeom>
        </p:spPr>
      </p:pic>
      <p:pic>
        <p:nvPicPr>
          <p:cNvPr id="26" name="Graphic 25" descr="Male profile outline">
            <a:extLst>
              <a:ext uri="{FF2B5EF4-FFF2-40B4-BE49-F238E27FC236}">
                <a16:creationId xmlns:a16="http://schemas.microsoft.com/office/drawing/2014/main" id="{9ADB1C04-CDD2-4374-B5C6-6B37C907ED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665" y="2553176"/>
            <a:ext cx="914400" cy="914400"/>
          </a:xfrm>
          <a:prstGeom prst="rect">
            <a:avLst/>
          </a:prstGeom>
        </p:spPr>
      </p:pic>
      <p:sp>
        <p:nvSpPr>
          <p:cNvPr id="27" name="TextBox 26">
            <a:extLst>
              <a:ext uri="{FF2B5EF4-FFF2-40B4-BE49-F238E27FC236}">
                <a16:creationId xmlns:a16="http://schemas.microsoft.com/office/drawing/2014/main" id="{82B0DA9C-F211-4CAE-B362-8C98C9CEB8C9}"/>
              </a:ext>
            </a:extLst>
          </p:cNvPr>
          <p:cNvSpPr txBox="1"/>
          <p:nvPr/>
        </p:nvSpPr>
        <p:spPr>
          <a:xfrm>
            <a:off x="5561850" y="3810000"/>
            <a:ext cx="2517805" cy="584775"/>
          </a:xfrm>
          <a:prstGeom prst="rect">
            <a:avLst/>
          </a:prstGeom>
          <a:noFill/>
        </p:spPr>
        <p:txBody>
          <a:bodyPr wrap="none" rtlCol="0">
            <a:spAutoFit/>
          </a:bodyPr>
          <a:lstStyle/>
          <a:p>
            <a:r>
              <a:rPr lang="en-US" sz="3200" dirty="0"/>
              <a:t>BREAKOUT!!!</a:t>
            </a:r>
          </a:p>
        </p:txBody>
      </p:sp>
      <p:sp useBgFill="1">
        <p:nvSpPr>
          <p:cNvPr id="28" name="TextBox 27">
            <a:extLst>
              <a:ext uri="{FF2B5EF4-FFF2-40B4-BE49-F238E27FC236}">
                <a16:creationId xmlns:a16="http://schemas.microsoft.com/office/drawing/2014/main" id="{930A4ED8-0694-41E5-BB8A-0FFAF4D79757}"/>
              </a:ext>
            </a:extLst>
          </p:cNvPr>
          <p:cNvSpPr txBox="1"/>
          <p:nvPr/>
        </p:nvSpPr>
        <p:spPr>
          <a:xfrm>
            <a:off x="3263093" y="970419"/>
            <a:ext cx="2887137" cy="1538883"/>
          </a:xfrm>
          <a:prstGeom prst="rect">
            <a:avLst/>
          </a:prstGeom>
          <a:ln>
            <a:solidFill>
              <a:schemeClr val="tx1"/>
            </a:solidFill>
          </a:ln>
        </p:spPr>
        <p:txBody>
          <a:bodyPr wrap="none" lIns="274320" tIns="274320" rIns="274320" bIns="274320" rtlCol="0">
            <a:spAutoFit/>
          </a:bodyPr>
          <a:lstStyle/>
          <a:p>
            <a:pPr algn="ctr"/>
            <a:r>
              <a:rPr lang="en-US" sz="3200" dirty="0"/>
              <a:t>BREAKOUT!!!</a:t>
            </a:r>
          </a:p>
          <a:p>
            <a:pPr algn="ctr"/>
            <a:r>
              <a:rPr lang="es-ES" sz="3200" dirty="0"/>
              <a:t>15 minutos</a:t>
            </a:r>
            <a:endParaRPr lang="en-US" sz="3200" dirty="0"/>
          </a:p>
        </p:txBody>
      </p:sp>
    </p:spTree>
    <p:extLst>
      <p:ext uri="{BB962C8B-B14F-4D97-AF65-F5344CB8AC3E}">
        <p14:creationId xmlns:p14="http://schemas.microsoft.com/office/powerpoint/2010/main" val="19180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2" dur="2000" fill="hold"/>
                                        <p:tgtEl>
                                          <p:spTgt spid="1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4" dur="2000" fill="hold"/>
                                        <p:tgtEl>
                                          <p:spTgt spid="1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6" dur="2000" fill="hold"/>
                                        <p:tgtEl>
                                          <p:spTgt spid="24"/>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8" dur="2000" fill="hold"/>
                                        <p:tgtEl>
                                          <p:spTgt spid="2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174 -0.003 L -0.00174 -0.003 C -0.00035 0.00232 0.00121 0.00788 0.00243 0.01343 C 0.0033 0.0176 0.00382 0.02176 0.00451 0.02593 C 0.00486 0.02871 0.00486 0.03172 0.00555 0.03426 C 0.00625 0.0382 0.00764 0.04167 0.00868 0.04538 C 0.00903 0.0551 0.00972 0.06482 0.00972 0.07454 C 0.00972 0.11389 0.00399 0.09977 0.01285 0.15371 C 0.01475 0.16575 0.02378 0.19283 0.02951 0.20649 C 0.03107 0.21042 0.03281 0.21413 0.03472 0.2176 C 0.03628 0.22061 0.03802 0.22338 0.03993 0.22593 C 0.04323 0.23079 0.04757 0.2345 0.05035 0.23982 C 0.05173 0.2426 0.05278 0.24561 0.05451 0.24815 C 0.05573 0.25024 0.05712 0.25209 0.05868 0.25371 C 0.06232 0.25811 0.06632 0.26204 0.07014 0.26621 C 0.07222 0.26852 0.0743 0.27061 0.07639 0.27315 C 0.07986 0.27778 0.08212 0.28496 0.0868 0.28704 C 0.09687 0.29167 0.09392 0.28936 0.10139 0.29538 C 0.10521 0.29862 0.10868 0.30255 0.11285 0.3051 C 0.11944 0.30973 0.11736 0.31158 0.12014 0.30788 L 0.12014 0.30788 " pathEditMode="relative" ptsTypes="AAAAAAAAAAAAAAAAAAAAA">
                                      <p:cBhvr>
                                        <p:cTn id="20" dur="2000" fill="hold"/>
                                        <p:tgtEl>
                                          <p:spTgt spid="1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2" dur="2000" fill="hold"/>
                                        <p:tgtEl>
                                          <p:spTgt spid="1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4" dur="2000" fill="hold"/>
                                        <p:tgtEl>
                                          <p:spTgt spid="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1875 0.01667 L -0.01875 0.01667 C -0.02292 0.02385 -0.02674 0.03195 -0.03125 0.03866 C -0.04722 0.06204 -0.06562 0.08218 -0.08021 0.10672 C -0.08576 0.11598 -0.0908 0.12593 -0.09687 0.1345 C -0.12917 0.1801 -0.16979 0.22616 -0.20937 0.25672 C -0.21597 0.26181 -0.22292 0.26667 -0.22917 0.272 C -0.2316 0.27408 -0.23316 0.27709 -0.23542 0.27894 C -0.2474 0.28936 -0.25399 0.29237 -0.26667 0.30116 C -0.2724 0.30533 -0.2776 0.31042 -0.28333 0.31366 C -0.28993 0.3176 -0.29392 0.31945 -0.3 0.32477 C -0.30139 0.32593 -0.30208 0.32778 -0.30312 0.32894 C -0.30764 0.33334 -0.31181 0.3382 -0.31667 0.34144 C -0.31806 0.34237 -0.31944 0.34375 -0.32083 0.34422 C -0.32396 0.34561 -0.32708 0.34676 -0.33021 0.347 C -0.33472 0.34769 -0.33924 0.347 -0.34375 0.347 L -0.34375 0.347 " pathEditMode="relative" ptsTypes="AAAAAAAAAAAAAAAAA">
                                      <p:cBhvr>
                                        <p:cTn id="26" dur="2000" fill="hold"/>
                                        <p:tgtEl>
                                          <p:spTgt spid="10"/>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0052 0.00648 L 0.00052 0.00648 C -0.01684 0.03657 -0.00261 0.01319 -0.02448 0.04398 C -0.02743 0.04791 -0.02986 0.05231 -0.03281 0.05648 C -0.03525 0.05949 -0.03768 0.06203 -0.04011 0.06481 C -0.0415 0.0662 -0.04323 0.06712 -0.04427 0.06898 C -0.04775 0.07361 -0.04966 0.08032 -0.05365 0.08425 C -0.05747 0.08773 -0.06268 0.09236 -0.06615 0.09675 C -0.06806 0.09884 -0.06945 0.10162 -0.07136 0.1037 C -0.07361 0.10578 -0.07639 0.10694 -0.07865 0.10925 C -0.08091 0.11111 -0.08281 0.11388 -0.0849 0.1162 C -0.08663 0.11759 -0.08872 0.11851 -0.09011 0.12037 C -0.10313 0.13495 -0.09323 0.12847 -0.10365 0.13425 C -0.11007 0.14259 -0.10313 0.13449 -0.11198 0.1412 C -0.11354 0.14212 -0.11476 0.14398 -0.11615 0.14537 C -0.11788 0.14675 -0.11979 0.14768 -0.12136 0.14953 C -0.13438 0.16273 -0.11389 0.14583 -0.13281 0.16203 C -0.13698 0.16527 -0.13785 0.16458 -0.14219 0.16759 C -0.14341 0.16828 -0.14427 0.16944 -0.14531 0.17037 C -0.14636 0.17083 -0.14757 0.17106 -0.14844 0.17175 C -0.1566 0.17708 -0.14636 0.17152 -0.15469 0.1787 C -0.15747 0.18078 -0.16025 0.1824 -0.16302 0.18425 L -0.16302 0.18425 " pathEditMode="relative" ptsTypes="AAAAAAAAAAAAAAAAAAAAAAA">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617717" y="990600"/>
            <a:ext cx="2351926" cy="523220"/>
          </a:xfrm>
          <a:prstGeom prst="rect">
            <a:avLst/>
          </a:prstGeom>
        </p:spPr>
        <p:txBody>
          <a:bodyPr wrap="none">
            <a:spAutoFit/>
          </a:bodyPr>
          <a:lstStyle/>
          <a:p>
            <a:r>
              <a:rPr lang="en-US" sz="2800" u="sng" dirty="0"/>
              <a:t>DOS RONDAS</a:t>
            </a:r>
          </a:p>
        </p:txBody>
      </p:sp>
      <p:sp>
        <p:nvSpPr>
          <p:cNvPr id="13" name="TextBox 12"/>
          <p:cNvSpPr txBox="1"/>
          <p:nvPr/>
        </p:nvSpPr>
        <p:spPr>
          <a:xfrm>
            <a:off x="381000" y="304800"/>
            <a:ext cx="1116011" cy="369332"/>
          </a:xfrm>
          <a:prstGeom prst="rect">
            <a:avLst/>
          </a:prstGeom>
          <a:noFill/>
          <a:ln>
            <a:solidFill>
              <a:schemeClr val="tx1"/>
            </a:solidFill>
          </a:ln>
        </p:spPr>
        <p:txBody>
          <a:bodyPr wrap="none" rtlCol="0">
            <a:spAutoFit/>
          </a:bodyPr>
          <a:lstStyle/>
          <a:p>
            <a:r>
              <a:rPr lang="es-ES" dirty="0"/>
              <a:t>BRIEFING </a:t>
            </a:r>
            <a:endParaRPr lang="en-US" dirty="0"/>
          </a:p>
        </p:txBody>
      </p:sp>
      <p:sp useBgFill="1">
        <p:nvSpPr>
          <p:cNvPr id="15" name="TextBox 14">
            <a:extLst>
              <a:ext uri="{FF2B5EF4-FFF2-40B4-BE49-F238E27FC236}">
                <a16:creationId xmlns:a16="http://schemas.microsoft.com/office/drawing/2014/main" id="{7093CA50-6BB6-4EEA-ABA1-921159466AF7}"/>
              </a:ext>
            </a:extLst>
          </p:cNvPr>
          <p:cNvSpPr txBox="1"/>
          <p:nvPr/>
        </p:nvSpPr>
        <p:spPr>
          <a:xfrm>
            <a:off x="2209800" y="2362200"/>
            <a:ext cx="5167761" cy="2031325"/>
          </a:xfrm>
          <a:prstGeom prst="rect">
            <a:avLst/>
          </a:prstGeom>
          <a:ln>
            <a:solidFill>
              <a:schemeClr val="accent1"/>
            </a:solidFill>
          </a:ln>
        </p:spPr>
        <p:txBody>
          <a:bodyPr wrap="none" lIns="365760" tIns="274320" rIns="365760" bIns="274320" rtlCol="0">
            <a:spAutoFit/>
          </a:bodyPr>
          <a:lstStyle/>
          <a:p>
            <a:pPr marL="285750" indent="-285750">
              <a:buFont typeface="Arial" panose="020B0604020202020204" pitchFamily="34" charset="0"/>
              <a:buChar char="•"/>
            </a:pPr>
            <a:r>
              <a:rPr lang="es-ES" sz="2400" dirty="0"/>
              <a:t>Hablando (no leyendo)</a:t>
            </a:r>
          </a:p>
          <a:p>
            <a:pPr marL="285750" indent="-285750">
              <a:buFont typeface="Arial" panose="020B0604020202020204" pitchFamily="34" charset="0"/>
              <a:buChar char="•"/>
            </a:pPr>
            <a:r>
              <a:rPr lang="es-ES" sz="2400" dirty="0"/>
              <a:t>Mirando a los decisores</a:t>
            </a:r>
          </a:p>
          <a:p>
            <a:pPr marL="285750" indent="-285750">
              <a:buFont typeface="Arial" panose="020B0604020202020204" pitchFamily="34" charset="0"/>
              <a:buChar char="•"/>
            </a:pPr>
            <a:r>
              <a:rPr lang="es-ES" sz="2400" dirty="0"/>
              <a:t>Invitando preguntas</a:t>
            </a:r>
          </a:p>
          <a:p>
            <a:pPr marL="285750" indent="-285750">
              <a:buFont typeface="Arial" panose="020B0604020202020204" pitchFamily="34" charset="0"/>
              <a:buChar char="•"/>
            </a:pPr>
            <a:r>
              <a:rPr lang="es-ES" sz="2400" dirty="0"/>
              <a:t>Dando respuestas con contenido</a:t>
            </a:r>
          </a:p>
        </p:txBody>
      </p:sp>
    </p:spTree>
    <p:extLst>
      <p:ext uri="{BB962C8B-B14F-4D97-AF65-F5344CB8AC3E}">
        <p14:creationId xmlns:p14="http://schemas.microsoft.com/office/powerpoint/2010/main" val="3524689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F85062-4662-4D6B-BB38-DB7C890070DF}" type="slidenum">
              <a:rPr lang="en-US" smtClean="0"/>
              <a:t>36</a:t>
            </a:fld>
            <a:endParaRPr lang="en-US"/>
          </a:p>
        </p:txBody>
      </p:sp>
      <p:sp>
        <p:nvSpPr>
          <p:cNvPr id="4" name="Rectangle 3"/>
          <p:cNvSpPr/>
          <p:nvPr/>
        </p:nvSpPr>
        <p:spPr>
          <a:xfrm>
            <a:off x="3352800" y="451861"/>
            <a:ext cx="1976054" cy="523220"/>
          </a:xfrm>
          <a:prstGeom prst="rect">
            <a:avLst/>
          </a:prstGeom>
        </p:spPr>
        <p:txBody>
          <a:bodyPr wrap="none">
            <a:spAutoFit/>
          </a:bodyPr>
          <a:lstStyle/>
          <a:p>
            <a:r>
              <a:rPr lang="en-US" sz="2800" u="sng" dirty="0"/>
              <a:t>RONDA DOS</a:t>
            </a:r>
          </a:p>
        </p:txBody>
      </p:sp>
      <p:pic>
        <p:nvPicPr>
          <p:cNvPr id="4098"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699" y="2594651"/>
            <a:ext cx="1523971" cy="152397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099"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1523998" cy="152399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9"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482" y="2797247"/>
            <a:ext cx="1523971" cy="152397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693150" y="4575083"/>
            <a:ext cx="2434256" cy="461665"/>
          </a:xfrm>
          <a:prstGeom prst="rect">
            <a:avLst/>
          </a:prstGeom>
        </p:spPr>
        <p:txBody>
          <a:bodyPr wrap="none">
            <a:spAutoFit/>
          </a:bodyPr>
          <a:lstStyle/>
          <a:p>
            <a:r>
              <a:rPr lang="en-US" sz="2400" dirty="0"/>
              <a:t>Pareja A = </a:t>
            </a:r>
            <a:r>
              <a:rPr lang="en-US" sz="2400" dirty="0" err="1"/>
              <a:t>Decisor</a:t>
            </a:r>
            <a:endParaRPr lang="en-US" sz="2400" dirty="0"/>
          </a:p>
        </p:txBody>
      </p:sp>
      <p:sp>
        <p:nvSpPr>
          <p:cNvPr id="6" name="Rectangle 5"/>
          <p:cNvSpPr/>
          <p:nvPr/>
        </p:nvSpPr>
        <p:spPr>
          <a:xfrm>
            <a:off x="5181600" y="4575083"/>
            <a:ext cx="2481513" cy="461665"/>
          </a:xfrm>
          <a:prstGeom prst="rect">
            <a:avLst/>
          </a:prstGeom>
        </p:spPr>
        <p:txBody>
          <a:bodyPr wrap="none">
            <a:spAutoFit/>
          </a:bodyPr>
          <a:lstStyle/>
          <a:p>
            <a:r>
              <a:rPr lang="en-US" sz="2400" dirty="0"/>
              <a:t>Pareja B = </a:t>
            </a:r>
            <a:r>
              <a:rPr lang="en-US" sz="2400" dirty="0" err="1"/>
              <a:t>Analista</a:t>
            </a:r>
            <a:endParaRPr lang="en-US" sz="2400" dirty="0"/>
          </a:p>
        </p:txBody>
      </p:sp>
      <p:sp>
        <p:nvSpPr>
          <p:cNvPr id="3" name="Right Arrow 2"/>
          <p:cNvSpPr/>
          <p:nvPr/>
        </p:nvSpPr>
        <p:spPr>
          <a:xfrm rot="10800000">
            <a:off x="3810000" y="3200400"/>
            <a:ext cx="924936" cy="56528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000" y="304800"/>
            <a:ext cx="1116011" cy="369332"/>
          </a:xfrm>
          <a:prstGeom prst="rect">
            <a:avLst/>
          </a:prstGeom>
          <a:noFill/>
          <a:ln>
            <a:solidFill>
              <a:schemeClr val="tx1"/>
            </a:solidFill>
          </a:ln>
        </p:spPr>
        <p:txBody>
          <a:bodyPr wrap="none" rtlCol="0">
            <a:spAutoFit/>
          </a:bodyPr>
          <a:lstStyle/>
          <a:p>
            <a:r>
              <a:rPr lang="es-ES" dirty="0"/>
              <a:t>BRIEFING </a:t>
            </a:r>
            <a:endParaRPr lang="en-US" dirty="0"/>
          </a:p>
        </p:txBody>
      </p:sp>
      <p:pic>
        <p:nvPicPr>
          <p:cNvPr id="14"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010" y="2110686"/>
            <a:ext cx="1373122" cy="1373122"/>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2B6A5C7-B34E-63F2-EC71-F21F422E410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09314" y="5187150"/>
            <a:ext cx="672868" cy="672868"/>
          </a:xfrm>
          <a:prstGeom prst="rect">
            <a:avLst/>
          </a:prstGeom>
        </p:spPr>
      </p:pic>
      <p:sp>
        <p:nvSpPr>
          <p:cNvPr id="10" name="TextBox 9">
            <a:extLst>
              <a:ext uri="{FF2B5EF4-FFF2-40B4-BE49-F238E27FC236}">
                <a16:creationId xmlns:a16="http://schemas.microsoft.com/office/drawing/2014/main" id="{6EB46DE7-C882-1A57-0427-5409D49B0C95}"/>
              </a:ext>
            </a:extLst>
          </p:cNvPr>
          <p:cNvSpPr txBox="1"/>
          <p:nvPr/>
        </p:nvSpPr>
        <p:spPr>
          <a:xfrm>
            <a:off x="6457950" y="5943357"/>
            <a:ext cx="1228221" cy="369332"/>
          </a:xfrm>
          <a:prstGeom prst="rect">
            <a:avLst/>
          </a:prstGeom>
          <a:noFill/>
        </p:spPr>
        <p:txBody>
          <a:bodyPr wrap="none" rtlCol="0">
            <a:spAutoFit/>
          </a:bodyPr>
          <a:lstStyle/>
          <a:p>
            <a:r>
              <a:rPr lang="en-US" dirty="0"/>
              <a:t>15 </a:t>
            </a:r>
            <a:r>
              <a:rPr lang="en-US" dirty="0" err="1"/>
              <a:t>minutos</a:t>
            </a:r>
            <a:endParaRPr lang="en-US" dirty="0"/>
          </a:p>
        </p:txBody>
      </p:sp>
    </p:spTree>
    <p:extLst>
      <p:ext uri="{BB962C8B-B14F-4D97-AF65-F5344CB8AC3E}">
        <p14:creationId xmlns:p14="http://schemas.microsoft.com/office/powerpoint/2010/main" val="16823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Female Profile with solid fill">
            <a:extLst>
              <a:ext uri="{FF2B5EF4-FFF2-40B4-BE49-F238E27FC236}">
                <a16:creationId xmlns:a16="http://schemas.microsoft.com/office/drawing/2014/main" id="{6ED21D41-9F60-40DE-A879-B5F249D22A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500" y="564357"/>
            <a:ext cx="914400" cy="914400"/>
          </a:xfrm>
          <a:prstGeom prst="rect">
            <a:avLst/>
          </a:prstGeom>
        </p:spPr>
      </p:pic>
      <p:pic>
        <p:nvPicPr>
          <p:cNvPr id="5" name="Graphic 4" descr="Male profile outline">
            <a:extLst>
              <a:ext uri="{FF2B5EF4-FFF2-40B4-BE49-F238E27FC236}">
                <a16:creationId xmlns:a16="http://schemas.microsoft.com/office/drawing/2014/main" id="{BEB2B597-490E-4FE6-9E53-B59F42AAC5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564357"/>
            <a:ext cx="914400" cy="914400"/>
          </a:xfrm>
          <a:prstGeom prst="rect">
            <a:avLst/>
          </a:prstGeom>
        </p:spPr>
      </p:pic>
      <p:pic>
        <p:nvPicPr>
          <p:cNvPr id="6" name="Graphic 5" descr="Female Profile with solid fill">
            <a:extLst>
              <a:ext uri="{FF2B5EF4-FFF2-40B4-BE49-F238E27FC236}">
                <a16:creationId xmlns:a16="http://schemas.microsoft.com/office/drawing/2014/main" id="{4694C113-A770-43FD-B828-719D4642D8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790" y="1555194"/>
            <a:ext cx="914400" cy="914400"/>
          </a:xfrm>
          <a:prstGeom prst="rect">
            <a:avLst/>
          </a:prstGeom>
        </p:spPr>
      </p:pic>
      <p:pic>
        <p:nvPicPr>
          <p:cNvPr id="7" name="Graphic 6" descr="Male profile outline">
            <a:extLst>
              <a:ext uri="{FF2B5EF4-FFF2-40B4-BE49-F238E27FC236}">
                <a16:creationId xmlns:a16="http://schemas.microsoft.com/office/drawing/2014/main" id="{CDB0F62A-E3CF-44E0-AC69-3CA48C9489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1937" y="1579245"/>
            <a:ext cx="914400" cy="914400"/>
          </a:xfrm>
          <a:prstGeom prst="rect">
            <a:avLst/>
          </a:prstGeom>
        </p:spPr>
      </p:pic>
      <p:pic>
        <p:nvPicPr>
          <p:cNvPr id="8" name="Graphic 7" descr="Female Profile with solid fill">
            <a:extLst>
              <a:ext uri="{FF2B5EF4-FFF2-40B4-BE49-F238E27FC236}">
                <a16:creationId xmlns:a16="http://schemas.microsoft.com/office/drawing/2014/main" id="{26DF3278-AD64-40A2-9E69-76616275F5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70" y="523875"/>
            <a:ext cx="914400" cy="914400"/>
          </a:xfrm>
          <a:prstGeom prst="rect">
            <a:avLst/>
          </a:prstGeom>
        </p:spPr>
      </p:pic>
      <p:pic>
        <p:nvPicPr>
          <p:cNvPr id="9" name="Graphic 8" descr="Male profile outline">
            <a:extLst>
              <a:ext uri="{FF2B5EF4-FFF2-40B4-BE49-F238E27FC236}">
                <a16:creationId xmlns:a16="http://schemas.microsoft.com/office/drawing/2014/main" id="{EFC19858-6B60-4D88-97A7-ACB8CE64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1548288"/>
            <a:ext cx="914400" cy="914400"/>
          </a:xfrm>
          <a:prstGeom prst="rect">
            <a:avLst/>
          </a:prstGeom>
        </p:spPr>
      </p:pic>
      <p:pic>
        <p:nvPicPr>
          <p:cNvPr id="10" name="Graphic 9" descr="Female Profile with solid fill">
            <a:extLst>
              <a:ext uri="{FF2B5EF4-FFF2-40B4-BE49-F238E27FC236}">
                <a16:creationId xmlns:a16="http://schemas.microsoft.com/office/drawing/2014/main" id="{7465AD68-D2A2-4C74-AAFC-7B629CA970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9201" y="1561743"/>
            <a:ext cx="914400" cy="914400"/>
          </a:xfrm>
          <a:prstGeom prst="rect">
            <a:avLst/>
          </a:prstGeom>
        </p:spPr>
      </p:pic>
      <p:pic>
        <p:nvPicPr>
          <p:cNvPr id="11" name="Graphic 10" descr="Male profile outline">
            <a:extLst>
              <a:ext uri="{FF2B5EF4-FFF2-40B4-BE49-F238E27FC236}">
                <a16:creationId xmlns:a16="http://schemas.microsoft.com/office/drawing/2014/main" id="{588A306F-E6EA-4719-A63C-F4BA55B4C2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637" y="531019"/>
            <a:ext cx="914400" cy="914400"/>
          </a:xfrm>
          <a:prstGeom prst="rect">
            <a:avLst/>
          </a:prstGeom>
        </p:spPr>
      </p:pic>
      <p:pic>
        <p:nvPicPr>
          <p:cNvPr id="12" name="Graphic 11" descr="Female Profile with solid fill">
            <a:extLst>
              <a:ext uri="{FF2B5EF4-FFF2-40B4-BE49-F238E27FC236}">
                <a16:creationId xmlns:a16="http://schemas.microsoft.com/office/drawing/2014/main" id="{07D0CF39-9452-4FA9-A773-0EA92399BA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006" y="544116"/>
            <a:ext cx="914400" cy="914400"/>
          </a:xfrm>
          <a:prstGeom prst="rect">
            <a:avLst/>
          </a:prstGeom>
        </p:spPr>
      </p:pic>
      <p:pic>
        <p:nvPicPr>
          <p:cNvPr id="13" name="Graphic 12" descr="Male profile outline">
            <a:extLst>
              <a:ext uri="{FF2B5EF4-FFF2-40B4-BE49-F238E27FC236}">
                <a16:creationId xmlns:a16="http://schemas.microsoft.com/office/drawing/2014/main" id="{1D3C5F5C-ED17-451A-A750-A972C0E387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16" y="1527810"/>
            <a:ext cx="914400" cy="914400"/>
          </a:xfrm>
          <a:prstGeom prst="rect">
            <a:avLst/>
          </a:prstGeom>
        </p:spPr>
      </p:pic>
      <p:pic>
        <p:nvPicPr>
          <p:cNvPr id="14" name="Graphic 13" descr="Female Profile with solid fill">
            <a:extLst>
              <a:ext uri="{FF2B5EF4-FFF2-40B4-BE49-F238E27FC236}">
                <a16:creationId xmlns:a16="http://schemas.microsoft.com/office/drawing/2014/main" id="{741BA853-515A-4B2C-BC05-C7FAF5F35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7060" y="523875"/>
            <a:ext cx="914400" cy="914400"/>
          </a:xfrm>
          <a:prstGeom prst="rect">
            <a:avLst/>
          </a:prstGeom>
        </p:spPr>
      </p:pic>
      <p:pic>
        <p:nvPicPr>
          <p:cNvPr id="15" name="Graphic 14" descr="Male profile outline">
            <a:extLst>
              <a:ext uri="{FF2B5EF4-FFF2-40B4-BE49-F238E27FC236}">
                <a16:creationId xmlns:a16="http://schemas.microsoft.com/office/drawing/2014/main" id="{F90D8091-B6CB-4C39-9DA9-17DAB59379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512" y="504825"/>
            <a:ext cx="914400" cy="914400"/>
          </a:xfrm>
          <a:prstGeom prst="rect">
            <a:avLst/>
          </a:prstGeom>
        </p:spPr>
      </p:pic>
      <p:pic>
        <p:nvPicPr>
          <p:cNvPr id="16" name="Graphic 15" descr="Female Profile with solid fill">
            <a:extLst>
              <a:ext uri="{FF2B5EF4-FFF2-40B4-BE49-F238E27FC236}">
                <a16:creationId xmlns:a16="http://schemas.microsoft.com/office/drawing/2014/main" id="{BC3D886A-A9F3-4EEE-AC85-3C92FF6D11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2413" y="1561743"/>
            <a:ext cx="914400" cy="914400"/>
          </a:xfrm>
          <a:prstGeom prst="rect">
            <a:avLst/>
          </a:prstGeom>
        </p:spPr>
      </p:pic>
      <p:pic>
        <p:nvPicPr>
          <p:cNvPr id="17" name="Graphic 16" descr="Male profile outline">
            <a:extLst>
              <a:ext uri="{FF2B5EF4-FFF2-40B4-BE49-F238E27FC236}">
                <a16:creationId xmlns:a16="http://schemas.microsoft.com/office/drawing/2014/main" id="{62730196-B4ED-43A1-BD20-1193F82746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5989" y="1558290"/>
            <a:ext cx="914400" cy="914400"/>
          </a:xfrm>
          <a:prstGeom prst="rect">
            <a:avLst/>
          </a:prstGeom>
        </p:spPr>
      </p:pic>
      <p:pic>
        <p:nvPicPr>
          <p:cNvPr id="20" name="Graphic 19" descr="Female Profile with solid fill">
            <a:extLst>
              <a:ext uri="{FF2B5EF4-FFF2-40B4-BE49-F238E27FC236}">
                <a16:creationId xmlns:a16="http://schemas.microsoft.com/office/drawing/2014/main" id="{36EB877F-C48C-4C12-8EBF-92D5033E5F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2653" y="2612708"/>
            <a:ext cx="914400" cy="914400"/>
          </a:xfrm>
          <a:prstGeom prst="rect">
            <a:avLst/>
          </a:prstGeom>
        </p:spPr>
      </p:pic>
      <p:pic>
        <p:nvPicPr>
          <p:cNvPr id="21" name="Graphic 20" descr="Male profile outline">
            <a:extLst>
              <a:ext uri="{FF2B5EF4-FFF2-40B4-BE49-F238E27FC236}">
                <a16:creationId xmlns:a16="http://schemas.microsoft.com/office/drawing/2014/main" id="{24232D66-6185-4A30-B0D0-98A8326CD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7542" y="2612708"/>
            <a:ext cx="914400" cy="914400"/>
          </a:xfrm>
          <a:prstGeom prst="rect">
            <a:avLst/>
          </a:prstGeom>
        </p:spPr>
      </p:pic>
      <p:pic>
        <p:nvPicPr>
          <p:cNvPr id="22" name="Graphic 21" descr="Female Profile with solid fill">
            <a:extLst>
              <a:ext uri="{FF2B5EF4-FFF2-40B4-BE49-F238E27FC236}">
                <a16:creationId xmlns:a16="http://schemas.microsoft.com/office/drawing/2014/main" id="{F69A1950-5AF7-46C3-8930-8982B851D7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923" y="2572226"/>
            <a:ext cx="914400" cy="914400"/>
          </a:xfrm>
          <a:prstGeom prst="rect">
            <a:avLst/>
          </a:prstGeom>
        </p:spPr>
      </p:pic>
      <p:pic>
        <p:nvPicPr>
          <p:cNvPr id="23" name="Graphic 22" descr="Male profile outline">
            <a:extLst>
              <a:ext uri="{FF2B5EF4-FFF2-40B4-BE49-F238E27FC236}">
                <a16:creationId xmlns:a16="http://schemas.microsoft.com/office/drawing/2014/main" id="{98588D1B-7EC4-4F8D-A336-F99C37CF67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4790" y="2579370"/>
            <a:ext cx="914400" cy="914400"/>
          </a:xfrm>
          <a:prstGeom prst="rect">
            <a:avLst/>
          </a:prstGeom>
        </p:spPr>
      </p:pic>
      <p:pic>
        <p:nvPicPr>
          <p:cNvPr id="24" name="Graphic 23" descr="Female Profile with solid fill">
            <a:extLst>
              <a:ext uri="{FF2B5EF4-FFF2-40B4-BE49-F238E27FC236}">
                <a16:creationId xmlns:a16="http://schemas.microsoft.com/office/drawing/2014/main" id="{16C390DA-544E-4671-9ABB-29765A9333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159" y="2592467"/>
            <a:ext cx="914400" cy="914400"/>
          </a:xfrm>
          <a:prstGeom prst="rect">
            <a:avLst/>
          </a:prstGeom>
        </p:spPr>
      </p:pic>
      <p:pic>
        <p:nvPicPr>
          <p:cNvPr id="25" name="Graphic 24" descr="Female Profile with solid fill">
            <a:extLst>
              <a:ext uri="{FF2B5EF4-FFF2-40B4-BE49-F238E27FC236}">
                <a16:creationId xmlns:a16="http://schemas.microsoft.com/office/drawing/2014/main" id="{3436BC50-D3A9-4EDD-8FF1-447146762C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213" y="2572226"/>
            <a:ext cx="914400" cy="914400"/>
          </a:xfrm>
          <a:prstGeom prst="rect">
            <a:avLst/>
          </a:prstGeom>
        </p:spPr>
      </p:pic>
      <p:pic>
        <p:nvPicPr>
          <p:cNvPr id="26" name="Graphic 25" descr="Male profile outline">
            <a:extLst>
              <a:ext uri="{FF2B5EF4-FFF2-40B4-BE49-F238E27FC236}">
                <a16:creationId xmlns:a16="http://schemas.microsoft.com/office/drawing/2014/main" id="{9ADB1C04-CDD2-4374-B5C6-6B37C907ED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665" y="2553176"/>
            <a:ext cx="914400" cy="914400"/>
          </a:xfrm>
          <a:prstGeom prst="rect">
            <a:avLst/>
          </a:prstGeom>
        </p:spPr>
      </p:pic>
      <p:sp>
        <p:nvSpPr>
          <p:cNvPr id="27" name="TextBox 26">
            <a:extLst>
              <a:ext uri="{FF2B5EF4-FFF2-40B4-BE49-F238E27FC236}">
                <a16:creationId xmlns:a16="http://schemas.microsoft.com/office/drawing/2014/main" id="{82B0DA9C-F211-4CAE-B362-8C98C9CEB8C9}"/>
              </a:ext>
            </a:extLst>
          </p:cNvPr>
          <p:cNvSpPr txBox="1"/>
          <p:nvPr/>
        </p:nvSpPr>
        <p:spPr>
          <a:xfrm>
            <a:off x="5561850" y="3810000"/>
            <a:ext cx="2517805" cy="584775"/>
          </a:xfrm>
          <a:prstGeom prst="rect">
            <a:avLst/>
          </a:prstGeom>
          <a:noFill/>
        </p:spPr>
        <p:txBody>
          <a:bodyPr wrap="none" rtlCol="0">
            <a:spAutoFit/>
          </a:bodyPr>
          <a:lstStyle/>
          <a:p>
            <a:r>
              <a:rPr lang="en-US" sz="3200" dirty="0"/>
              <a:t>BREAKOUT!!!</a:t>
            </a:r>
          </a:p>
        </p:txBody>
      </p:sp>
      <p:sp useBgFill="1">
        <p:nvSpPr>
          <p:cNvPr id="28" name="TextBox 27">
            <a:extLst>
              <a:ext uri="{FF2B5EF4-FFF2-40B4-BE49-F238E27FC236}">
                <a16:creationId xmlns:a16="http://schemas.microsoft.com/office/drawing/2014/main" id="{930A4ED8-0694-41E5-BB8A-0FFAF4D79757}"/>
              </a:ext>
            </a:extLst>
          </p:cNvPr>
          <p:cNvSpPr txBox="1"/>
          <p:nvPr/>
        </p:nvSpPr>
        <p:spPr>
          <a:xfrm>
            <a:off x="3263093" y="970419"/>
            <a:ext cx="2887137" cy="1538883"/>
          </a:xfrm>
          <a:prstGeom prst="rect">
            <a:avLst/>
          </a:prstGeom>
          <a:ln>
            <a:solidFill>
              <a:schemeClr val="tx1"/>
            </a:solidFill>
          </a:ln>
        </p:spPr>
        <p:txBody>
          <a:bodyPr wrap="none" lIns="274320" tIns="274320" rIns="274320" bIns="274320" rtlCol="0">
            <a:spAutoFit/>
          </a:bodyPr>
          <a:lstStyle/>
          <a:p>
            <a:pPr algn="ctr"/>
            <a:r>
              <a:rPr lang="en-US" sz="3200" dirty="0"/>
              <a:t>BREAKOUT!!!</a:t>
            </a:r>
          </a:p>
          <a:p>
            <a:pPr algn="ctr"/>
            <a:r>
              <a:rPr lang="es-ES" sz="3200" dirty="0"/>
              <a:t>15 minutos</a:t>
            </a:r>
            <a:endParaRPr lang="en-US" sz="3200" dirty="0"/>
          </a:p>
        </p:txBody>
      </p:sp>
    </p:spTree>
    <p:extLst>
      <p:ext uri="{BB962C8B-B14F-4D97-AF65-F5344CB8AC3E}">
        <p14:creationId xmlns:p14="http://schemas.microsoft.com/office/powerpoint/2010/main" val="42495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2" dur="2000" fill="hold"/>
                                        <p:tgtEl>
                                          <p:spTgt spid="1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4" dur="2000" fill="hold"/>
                                        <p:tgtEl>
                                          <p:spTgt spid="1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6" dur="2000" fill="hold"/>
                                        <p:tgtEl>
                                          <p:spTgt spid="24"/>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8" dur="2000" fill="hold"/>
                                        <p:tgtEl>
                                          <p:spTgt spid="2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174 -0.003 L -0.00174 -0.003 C -0.00035 0.00232 0.00121 0.00788 0.00243 0.01343 C 0.0033 0.0176 0.00382 0.02176 0.00451 0.02593 C 0.00486 0.02871 0.00486 0.03172 0.00555 0.03426 C 0.00625 0.0382 0.00764 0.04167 0.00868 0.04538 C 0.00903 0.0551 0.00972 0.06482 0.00972 0.07454 C 0.00972 0.11389 0.00399 0.09977 0.01285 0.15371 C 0.01475 0.16575 0.02378 0.19283 0.02951 0.20649 C 0.03107 0.21042 0.03281 0.21413 0.03472 0.2176 C 0.03628 0.22061 0.03802 0.22338 0.03993 0.22593 C 0.04323 0.23079 0.04757 0.2345 0.05035 0.23982 C 0.05173 0.2426 0.05278 0.24561 0.05451 0.24815 C 0.05573 0.25024 0.05712 0.25209 0.05868 0.25371 C 0.06232 0.25811 0.06632 0.26204 0.07014 0.26621 C 0.07222 0.26852 0.0743 0.27061 0.07639 0.27315 C 0.07986 0.27778 0.08212 0.28496 0.0868 0.28704 C 0.09687 0.29167 0.09392 0.28936 0.10139 0.29538 C 0.10521 0.29862 0.10868 0.30255 0.11285 0.3051 C 0.11944 0.30973 0.11736 0.31158 0.12014 0.30788 L 0.12014 0.30788 " pathEditMode="relative" ptsTypes="AAAAAAAAAAAAAAAAAAAAA">
                                      <p:cBhvr>
                                        <p:cTn id="20" dur="2000" fill="hold"/>
                                        <p:tgtEl>
                                          <p:spTgt spid="1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2" dur="2000" fill="hold"/>
                                        <p:tgtEl>
                                          <p:spTgt spid="1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4" dur="2000" fill="hold"/>
                                        <p:tgtEl>
                                          <p:spTgt spid="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1875 0.01667 L -0.01875 0.01667 C -0.02292 0.02385 -0.02674 0.03195 -0.03125 0.03866 C -0.04722 0.06204 -0.06562 0.08218 -0.08021 0.10672 C -0.08576 0.11598 -0.0908 0.12593 -0.09687 0.1345 C -0.12917 0.1801 -0.16979 0.22616 -0.20937 0.25672 C -0.21597 0.26181 -0.22292 0.26667 -0.22917 0.272 C -0.2316 0.27408 -0.23316 0.27709 -0.23542 0.27894 C -0.2474 0.28936 -0.25399 0.29237 -0.26667 0.30116 C -0.2724 0.30533 -0.2776 0.31042 -0.28333 0.31366 C -0.28993 0.3176 -0.29392 0.31945 -0.3 0.32477 C -0.30139 0.32593 -0.30208 0.32778 -0.30312 0.32894 C -0.30764 0.33334 -0.31181 0.3382 -0.31667 0.34144 C -0.31806 0.34237 -0.31944 0.34375 -0.32083 0.34422 C -0.32396 0.34561 -0.32708 0.34676 -0.33021 0.347 C -0.33472 0.34769 -0.33924 0.347 -0.34375 0.347 L -0.34375 0.347 " pathEditMode="relative" ptsTypes="AAAAAAAAAAAAAAAAA">
                                      <p:cBhvr>
                                        <p:cTn id="26" dur="2000" fill="hold"/>
                                        <p:tgtEl>
                                          <p:spTgt spid="10"/>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0052 0.00648 L 0.00052 0.00648 C -0.01684 0.03657 -0.00261 0.01319 -0.02448 0.04398 C -0.02743 0.04791 -0.02986 0.05231 -0.03281 0.05648 C -0.03525 0.05949 -0.03768 0.06203 -0.04011 0.06481 C -0.0415 0.0662 -0.04323 0.06712 -0.04427 0.06898 C -0.04775 0.07361 -0.04966 0.08032 -0.05365 0.08425 C -0.05747 0.08773 -0.06268 0.09236 -0.06615 0.09675 C -0.06806 0.09884 -0.06945 0.10162 -0.07136 0.1037 C -0.07361 0.10578 -0.07639 0.10694 -0.07865 0.10925 C -0.08091 0.11111 -0.08281 0.11388 -0.0849 0.1162 C -0.08663 0.11759 -0.08872 0.11851 -0.09011 0.12037 C -0.10313 0.13495 -0.09323 0.12847 -0.10365 0.13425 C -0.11007 0.14259 -0.10313 0.13449 -0.11198 0.1412 C -0.11354 0.14212 -0.11476 0.14398 -0.11615 0.14537 C -0.11788 0.14675 -0.11979 0.14768 -0.12136 0.14953 C -0.13438 0.16273 -0.11389 0.14583 -0.13281 0.16203 C -0.13698 0.16527 -0.13785 0.16458 -0.14219 0.16759 C -0.14341 0.16828 -0.14427 0.16944 -0.14531 0.17037 C -0.14636 0.17083 -0.14757 0.17106 -0.14844 0.17175 C -0.1566 0.17708 -0.14636 0.17152 -0.15469 0.1787 C -0.15747 0.18078 -0.16025 0.1824 -0.16302 0.18425 L -0.16302 0.18425 " pathEditMode="relative" ptsTypes="AAAAAAAAAAAAAAAAAAAAAAA">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0D6FAA-4D69-470B-B40B-AE7553412A67}"/>
              </a:ext>
            </a:extLst>
          </p:cNvPr>
          <p:cNvSpPr txBox="1"/>
          <p:nvPr/>
        </p:nvSpPr>
        <p:spPr>
          <a:xfrm>
            <a:off x="2590800" y="1143000"/>
            <a:ext cx="2272995" cy="523220"/>
          </a:xfrm>
          <a:prstGeom prst="rect">
            <a:avLst/>
          </a:prstGeom>
          <a:noFill/>
        </p:spPr>
        <p:txBody>
          <a:bodyPr wrap="none" rtlCol="0">
            <a:spAutoFit/>
          </a:bodyPr>
          <a:lstStyle/>
          <a:p>
            <a:r>
              <a:rPr lang="en-US" sz="2800" dirty="0"/>
              <a:t>EVALUACI</a:t>
            </a:r>
            <a:r>
              <a:rPr lang="es-ES" sz="2800" dirty="0"/>
              <a:t>ÓN</a:t>
            </a:r>
            <a:endParaRPr lang="en-US" sz="2800" dirty="0"/>
          </a:p>
        </p:txBody>
      </p:sp>
      <p:sp>
        <p:nvSpPr>
          <p:cNvPr id="3" name="TextBox 2">
            <a:extLst>
              <a:ext uri="{FF2B5EF4-FFF2-40B4-BE49-F238E27FC236}">
                <a16:creationId xmlns:a16="http://schemas.microsoft.com/office/drawing/2014/main" id="{65517534-E9B0-4A6E-AE96-D9A84FEDC164}"/>
              </a:ext>
            </a:extLst>
          </p:cNvPr>
          <p:cNvSpPr txBox="1"/>
          <p:nvPr/>
        </p:nvSpPr>
        <p:spPr>
          <a:xfrm>
            <a:off x="1447800" y="2057400"/>
            <a:ext cx="6248400" cy="1938992"/>
          </a:xfrm>
          <a:prstGeom prst="rect">
            <a:avLst/>
          </a:prstGeom>
          <a:noFill/>
        </p:spPr>
        <p:txBody>
          <a:bodyPr wrap="square" rtlCol="0">
            <a:spAutoFit/>
          </a:bodyPr>
          <a:lstStyle/>
          <a:p>
            <a:r>
              <a:rPr lang="es-ES" sz="2400" dirty="0"/>
              <a:t>Pregunta para decisores: </a:t>
            </a:r>
            <a:br>
              <a:rPr lang="es-ES" sz="2400" dirty="0"/>
            </a:br>
            <a:endParaRPr lang="es-ES" sz="2400" dirty="0"/>
          </a:p>
          <a:p>
            <a:pPr algn="ctr"/>
            <a:r>
              <a:rPr lang="es-ES" sz="2400" dirty="0"/>
              <a:t>¿Han cumplido los analistas su misión de brindarles la información y el análisis que necesitan?</a:t>
            </a:r>
            <a:endParaRPr lang="en-US" sz="2400" dirty="0"/>
          </a:p>
        </p:txBody>
      </p:sp>
      <p:sp>
        <p:nvSpPr>
          <p:cNvPr id="4" name="TextBox 3">
            <a:extLst>
              <a:ext uri="{FF2B5EF4-FFF2-40B4-BE49-F238E27FC236}">
                <a16:creationId xmlns:a16="http://schemas.microsoft.com/office/drawing/2014/main" id="{FE0E54C5-C109-46B5-B8C6-0E6556B8ECAD}"/>
              </a:ext>
            </a:extLst>
          </p:cNvPr>
          <p:cNvSpPr txBox="1"/>
          <p:nvPr/>
        </p:nvSpPr>
        <p:spPr>
          <a:xfrm>
            <a:off x="1447800" y="4387572"/>
            <a:ext cx="6172200" cy="1569660"/>
          </a:xfrm>
          <a:prstGeom prst="rect">
            <a:avLst/>
          </a:prstGeom>
          <a:noFill/>
        </p:spPr>
        <p:txBody>
          <a:bodyPr wrap="square" rtlCol="0">
            <a:spAutoFit/>
          </a:bodyPr>
          <a:lstStyle/>
          <a:p>
            <a:r>
              <a:rPr lang="en-US" sz="2400" dirty="0" err="1"/>
              <a:t>Pregunta</a:t>
            </a:r>
            <a:r>
              <a:rPr lang="en-US" sz="2400" dirty="0"/>
              <a:t> para </a:t>
            </a:r>
            <a:r>
              <a:rPr lang="en-US" sz="2400" dirty="0" err="1"/>
              <a:t>analistas</a:t>
            </a:r>
            <a:r>
              <a:rPr lang="en-US" sz="2400" dirty="0"/>
              <a:t>:</a:t>
            </a:r>
            <a:endParaRPr lang="es-ES" sz="2400" dirty="0"/>
          </a:p>
          <a:p>
            <a:endParaRPr lang="es-ES" sz="2400" dirty="0"/>
          </a:p>
          <a:p>
            <a:pPr algn="ctr"/>
            <a:r>
              <a:rPr lang="en-US" sz="2400" dirty="0"/>
              <a:t>¿</a:t>
            </a:r>
            <a:r>
              <a:rPr lang="en-US" sz="2400" dirty="0" err="1"/>
              <a:t>Qué</a:t>
            </a:r>
            <a:r>
              <a:rPr lang="en-US" sz="2400" dirty="0"/>
              <a:t> </a:t>
            </a:r>
            <a:r>
              <a:rPr lang="en-US" sz="2400" dirty="0" err="1"/>
              <a:t>dificultades</a:t>
            </a:r>
            <a:r>
              <a:rPr lang="en-US" sz="2400" dirty="0"/>
              <a:t> </a:t>
            </a:r>
            <a:r>
              <a:rPr lang="en-US" sz="2400" dirty="0" err="1"/>
              <a:t>encontraron</a:t>
            </a:r>
            <a:r>
              <a:rPr lang="en-US" sz="2400" dirty="0"/>
              <a:t>?</a:t>
            </a:r>
          </a:p>
          <a:p>
            <a:pPr algn="ctr"/>
            <a:r>
              <a:rPr lang="en-US" sz="2400" dirty="0"/>
              <a:t>¿Por </a:t>
            </a:r>
            <a:r>
              <a:rPr lang="en-US" sz="2400" dirty="0" err="1"/>
              <a:t>qué</a:t>
            </a:r>
            <a:r>
              <a:rPr lang="en-US" sz="2400" dirty="0"/>
              <a:t>?</a:t>
            </a:r>
          </a:p>
        </p:txBody>
      </p:sp>
    </p:spTree>
    <p:extLst>
      <p:ext uri="{BB962C8B-B14F-4D97-AF65-F5344CB8AC3E}">
        <p14:creationId xmlns:p14="http://schemas.microsoft.com/office/powerpoint/2010/main" val="13394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328" y="772803"/>
            <a:ext cx="7143307" cy="707886"/>
          </a:xfrm>
          <a:prstGeom prst="rect">
            <a:avLst/>
          </a:prstGeom>
        </p:spPr>
        <p:txBody>
          <a:bodyPr wrap="square">
            <a:spAutoFit/>
          </a:bodyPr>
          <a:lstStyle/>
          <a:p>
            <a:pPr algn="ctr"/>
            <a:r>
              <a:rPr lang="en-US" sz="4000" dirty="0"/>
              <a:t>¿</a:t>
            </a:r>
            <a:r>
              <a:rPr lang="en-US" sz="4000" dirty="0" err="1"/>
              <a:t>Cómo</a:t>
            </a:r>
            <a:r>
              <a:rPr lang="en-US" sz="4000" dirty="0"/>
              <a:t> </a:t>
            </a:r>
            <a:r>
              <a:rPr lang="en-US" sz="4000" dirty="0" err="1"/>
              <a:t>salió</a:t>
            </a:r>
            <a:r>
              <a:rPr lang="en-US" sz="4000" dirty="0"/>
              <a:t>?</a:t>
            </a:r>
          </a:p>
        </p:txBody>
      </p:sp>
      <p:sp>
        <p:nvSpPr>
          <p:cNvPr id="2" name="Rectangle 1"/>
          <p:cNvSpPr/>
          <p:nvPr/>
        </p:nvSpPr>
        <p:spPr>
          <a:xfrm>
            <a:off x="-3778103" y="1524000"/>
            <a:ext cx="5715000" cy="1077218"/>
          </a:xfrm>
          <a:prstGeom prst="rect">
            <a:avLst/>
          </a:prstGeom>
        </p:spPr>
        <p:txBody>
          <a:bodyPr wrap="square">
            <a:spAutoFit/>
          </a:bodyPr>
          <a:lstStyle/>
          <a:p>
            <a:pPr>
              <a:spcAft>
                <a:spcPts val="1200"/>
              </a:spcAft>
            </a:pPr>
            <a:r>
              <a:rPr lang="en-US" dirty="0"/>
              <a:t>.</a:t>
            </a:r>
          </a:p>
          <a:p>
            <a:pPr>
              <a:spcAft>
                <a:spcPts val="1200"/>
              </a:spcAft>
            </a:pPr>
            <a:br>
              <a:rPr lang="en-US" dirty="0"/>
            </a:br>
            <a:endParaRPr lang="en-US" dirty="0"/>
          </a:p>
        </p:txBody>
      </p:sp>
      <p:sp>
        <p:nvSpPr>
          <p:cNvPr id="8" name="Rectangle 7"/>
          <p:cNvSpPr/>
          <p:nvPr/>
        </p:nvSpPr>
        <p:spPr>
          <a:xfrm>
            <a:off x="900351" y="1752600"/>
            <a:ext cx="7343297" cy="4062651"/>
          </a:xfrm>
          <a:prstGeom prst="rect">
            <a:avLst/>
          </a:prstGeom>
        </p:spPr>
        <p:txBody>
          <a:bodyPr wrap="square">
            <a:spAutoFit/>
          </a:bodyPr>
          <a:lstStyle/>
          <a:p>
            <a:pPr>
              <a:spcAft>
                <a:spcPts val="1200"/>
              </a:spcAft>
            </a:pPr>
            <a:r>
              <a:rPr lang="en-US" sz="2000" dirty="0"/>
              <a:t>¿Los </a:t>
            </a:r>
            <a:r>
              <a:rPr lang="en-US" sz="2000" dirty="0" err="1"/>
              <a:t>analistas</a:t>
            </a:r>
            <a:r>
              <a:rPr lang="en-US" sz="2000" dirty="0"/>
              <a:t> </a:t>
            </a:r>
            <a:r>
              <a:rPr lang="en-US" sz="2000" dirty="0" err="1"/>
              <a:t>demostraron</a:t>
            </a:r>
            <a:r>
              <a:rPr lang="en-US" sz="2000" dirty="0"/>
              <a:t> </a:t>
            </a:r>
            <a:r>
              <a:rPr lang="en-US" sz="2000" dirty="0" err="1"/>
              <a:t>su</a:t>
            </a:r>
            <a:r>
              <a:rPr lang="en-US" sz="2000" dirty="0"/>
              <a:t> </a:t>
            </a:r>
            <a:r>
              <a:rPr lang="en-US" sz="2000" dirty="0" err="1"/>
              <a:t>conocimiento</a:t>
            </a:r>
            <a:r>
              <a:rPr lang="en-US" sz="2000" dirty="0"/>
              <a:t> del las </a:t>
            </a:r>
            <a:r>
              <a:rPr lang="en-US" sz="2000" u="sng" dirty="0"/>
              <a:t>NECESIDADES DEL DECISOR </a:t>
            </a:r>
            <a:r>
              <a:rPr lang="en-US" sz="2000" dirty="0"/>
              <a:t>(y que </a:t>
            </a:r>
            <a:r>
              <a:rPr lang="en-US" sz="2000" dirty="0" err="1"/>
              <a:t>mostraron</a:t>
            </a:r>
            <a:r>
              <a:rPr lang="en-US" sz="2000" dirty="0"/>
              <a:t> </a:t>
            </a:r>
            <a:r>
              <a:rPr lang="en-US" sz="2000" dirty="0" err="1"/>
              <a:t>interés</a:t>
            </a:r>
            <a:r>
              <a:rPr lang="en-US" sz="2000" dirty="0"/>
              <a:t> </a:t>
            </a:r>
            <a:r>
              <a:rPr lang="en-US" sz="2000" dirty="0" err="1"/>
              <a:t>en</a:t>
            </a:r>
            <a:r>
              <a:rPr lang="en-US" sz="2000" dirty="0"/>
              <a:t> el </a:t>
            </a:r>
            <a:r>
              <a:rPr lang="en-US" sz="2000" dirty="0" err="1"/>
              <a:t>asunto</a:t>
            </a:r>
            <a:r>
              <a:rPr lang="en-US" sz="2000" dirty="0"/>
              <a:t>)?  </a:t>
            </a:r>
          </a:p>
          <a:p>
            <a:pPr>
              <a:spcAft>
                <a:spcPts val="1200"/>
              </a:spcAft>
            </a:pPr>
            <a:r>
              <a:rPr lang="en-US" sz="2000" dirty="0"/>
              <a:t>¿</a:t>
            </a:r>
            <a:r>
              <a:rPr lang="en-US" sz="2000" dirty="0" err="1"/>
              <a:t>Quedaron</a:t>
            </a:r>
            <a:r>
              <a:rPr lang="en-US" sz="2000" dirty="0"/>
              <a:t> </a:t>
            </a:r>
            <a:r>
              <a:rPr lang="en-US" sz="2000" dirty="0" err="1"/>
              <a:t>claros</a:t>
            </a:r>
            <a:r>
              <a:rPr lang="en-US" sz="2000" dirty="0"/>
              <a:t> </a:t>
            </a:r>
            <a:r>
              <a:rPr lang="en-US" sz="2000" dirty="0" err="1"/>
              <a:t>sus</a:t>
            </a:r>
            <a:r>
              <a:rPr lang="en-US" sz="2000" dirty="0"/>
              <a:t> </a:t>
            </a:r>
            <a:r>
              <a:rPr lang="en-US" sz="2000" u="sng" dirty="0"/>
              <a:t>JUICIOS PRINCIPALES</a:t>
            </a:r>
            <a:r>
              <a:rPr lang="en-US" sz="2000" dirty="0"/>
              <a:t>?  </a:t>
            </a:r>
          </a:p>
          <a:p>
            <a:pPr>
              <a:spcAft>
                <a:spcPts val="1200"/>
              </a:spcAft>
            </a:pPr>
            <a:r>
              <a:rPr lang="en-US" sz="2000" dirty="0"/>
              <a:t>¿</a:t>
            </a:r>
            <a:r>
              <a:rPr lang="en-US" sz="2000" dirty="0" err="1"/>
              <a:t>Fueron</a:t>
            </a:r>
            <a:r>
              <a:rPr lang="en-US" sz="2000" dirty="0"/>
              <a:t> </a:t>
            </a:r>
            <a:r>
              <a:rPr lang="en-US" sz="2000" dirty="0" err="1"/>
              <a:t>explícitos</a:t>
            </a:r>
            <a:r>
              <a:rPr lang="en-US" sz="2000" dirty="0"/>
              <a:t> </a:t>
            </a:r>
            <a:r>
              <a:rPr lang="en-US" sz="2000" dirty="0" err="1"/>
              <a:t>los</a:t>
            </a:r>
            <a:r>
              <a:rPr lang="en-US" sz="2000" dirty="0"/>
              <a:t> </a:t>
            </a:r>
            <a:r>
              <a:rPr lang="en-US" sz="2000" u="sng" dirty="0"/>
              <a:t>IMPULSORES</a:t>
            </a:r>
            <a:r>
              <a:rPr lang="en-US" sz="2000" dirty="0"/>
              <a:t> y </a:t>
            </a:r>
            <a:r>
              <a:rPr lang="en-US" sz="2000" dirty="0" err="1"/>
              <a:t>sus</a:t>
            </a:r>
            <a:r>
              <a:rPr lang="en-US" sz="2000" dirty="0"/>
              <a:t> </a:t>
            </a:r>
            <a:r>
              <a:rPr lang="en-US" sz="2000" u="sng" dirty="0"/>
              <a:t>TENDENCIAS</a:t>
            </a:r>
            <a:r>
              <a:rPr lang="en-US" sz="2000" dirty="0"/>
              <a:t>?</a:t>
            </a:r>
          </a:p>
          <a:p>
            <a:pPr>
              <a:spcAft>
                <a:spcPts val="1200"/>
              </a:spcAft>
            </a:pPr>
            <a:r>
              <a:rPr lang="en-US" sz="2000" dirty="0"/>
              <a:t>¿</a:t>
            </a:r>
            <a:r>
              <a:rPr lang="en-US" sz="2000" dirty="0" err="1"/>
              <a:t>Dieron</a:t>
            </a:r>
            <a:r>
              <a:rPr lang="en-US" sz="2000" dirty="0"/>
              <a:t> </a:t>
            </a:r>
            <a:r>
              <a:rPr lang="en-US" sz="2000" dirty="0" err="1"/>
              <a:t>una</a:t>
            </a:r>
            <a:r>
              <a:rPr lang="en-US" sz="2000" dirty="0"/>
              <a:t> </a:t>
            </a:r>
            <a:r>
              <a:rPr lang="en-US" sz="2000" dirty="0" err="1"/>
              <a:t>clara</a:t>
            </a:r>
            <a:r>
              <a:rPr lang="en-US" sz="2000" dirty="0"/>
              <a:t> </a:t>
            </a:r>
            <a:r>
              <a:rPr lang="en-US" sz="2000" dirty="0" err="1"/>
              <a:t>visión</a:t>
            </a:r>
            <a:r>
              <a:rPr lang="en-US" sz="2000" dirty="0"/>
              <a:t> del ESCENARIO MÁS PROBABLE y ESCENARIO(S) ALTERNATIVO(S)?  ¿</a:t>
            </a:r>
            <a:r>
              <a:rPr lang="en-US" sz="2000" dirty="0" err="1"/>
              <a:t>Fueron</a:t>
            </a:r>
            <a:r>
              <a:rPr lang="en-US" sz="2000" dirty="0"/>
              <a:t> </a:t>
            </a:r>
            <a:r>
              <a:rPr lang="en-US" sz="2000" dirty="0" err="1"/>
              <a:t>pendientes</a:t>
            </a:r>
            <a:r>
              <a:rPr lang="en-US" sz="2000" dirty="0"/>
              <a:t> de </a:t>
            </a:r>
            <a:r>
              <a:rPr lang="en-US" sz="2000" dirty="0" err="1"/>
              <a:t>los</a:t>
            </a:r>
            <a:r>
              <a:rPr lang="en-US" sz="2000" dirty="0"/>
              <a:t> </a:t>
            </a:r>
            <a:r>
              <a:rPr lang="en-US" sz="2000" dirty="0" err="1"/>
              <a:t>impulsores</a:t>
            </a:r>
            <a:r>
              <a:rPr lang="en-US" sz="2000" dirty="0"/>
              <a:t>?</a:t>
            </a:r>
          </a:p>
          <a:p>
            <a:pPr>
              <a:spcAft>
                <a:spcPts val="1200"/>
              </a:spcAft>
            </a:pPr>
            <a:r>
              <a:rPr lang="es-ES" sz="2000" dirty="0"/>
              <a:t>¿Hablaron de algunos COMODINES?</a:t>
            </a:r>
            <a:endParaRPr lang="en-US" sz="2000" dirty="0"/>
          </a:p>
          <a:p>
            <a:pPr>
              <a:spcAft>
                <a:spcPts val="1200"/>
              </a:spcAft>
            </a:pPr>
            <a:r>
              <a:rPr lang="en-US" sz="2000" dirty="0"/>
              <a:t>¿</a:t>
            </a:r>
            <a:r>
              <a:rPr lang="en-US" sz="2000" dirty="0" err="1"/>
              <a:t>Analizaron</a:t>
            </a:r>
            <a:r>
              <a:rPr lang="en-US" sz="2000" dirty="0"/>
              <a:t> las IMPLICACIONES de </a:t>
            </a:r>
            <a:r>
              <a:rPr lang="en-US" sz="2000" dirty="0" err="1"/>
              <a:t>los</a:t>
            </a:r>
            <a:r>
              <a:rPr lang="en-US" sz="2000" dirty="0"/>
              <a:t> </a:t>
            </a:r>
            <a:r>
              <a:rPr lang="en-US" sz="2000" dirty="0" err="1"/>
              <a:t>escenarios</a:t>
            </a:r>
            <a:r>
              <a:rPr lang="en-US" sz="2000" dirty="0"/>
              <a:t> para el </a:t>
            </a:r>
            <a:r>
              <a:rPr lang="en-US" sz="2000" dirty="0" err="1"/>
              <a:t>decisor</a:t>
            </a:r>
            <a:r>
              <a:rPr lang="en-US" sz="2000" dirty="0"/>
              <a:t>?</a:t>
            </a:r>
          </a:p>
          <a:p>
            <a:pPr>
              <a:spcAft>
                <a:spcPts val="1200"/>
              </a:spcAft>
            </a:pPr>
            <a:r>
              <a:rPr lang="en-US" sz="2000" dirty="0"/>
              <a:t>¿</a:t>
            </a:r>
            <a:r>
              <a:rPr lang="en-US" sz="2000" dirty="0" err="1"/>
              <a:t>Estaban</a:t>
            </a:r>
            <a:r>
              <a:rPr lang="en-US" sz="2000" dirty="0"/>
              <a:t> </a:t>
            </a:r>
            <a:r>
              <a:rPr lang="en-US" sz="2000" dirty="0" err="1"/>
              <a:t>preparados</a:t>
            </a:r>
            <a:r>
              <a:rPr lang="en-US" sz="2000" dirty="0"/>
              <a:t> para las </a:t>
            </a:r>
            <a:r>
              <a:rPr lang="en-US" sz="2000" b="1" u="sng" dirty="0"/>
              <a:t>Q&amp;A</a:t>
            </a:r>
            <a:r>
              <a:rPr lang="en-US" sz="2000" dirty="0"/>
              <a:t>?</a:t>
            </a:r>
          </a:p>
        </p:txBody>
      </p:sp>
      <p:sp>
        <p:nvSpPr>
          <p:cNvPr id="4" name="Slide Number Placeholder 3"/>
          <p:cNvSpPr>
            <a:spLocks noGrp="1"/>
          </p:cNvSpPr>
          <p:nvPr>
            <p:ph type="sldNum" sz="quarter" idx="12"/>
          </p:nvPr>
        </p:nvSpPr>
        <p:spPr/>
        <p:txBody>
          <a:bodyPr/>
          <a:lstStyle/>
          <a:p>
            <a:fld id="{C4F85062-4662-4D6B-BB38-DB7C890070DF}" type="slidenum">
              <a:rPr lang="en-US" smtClean="0"/>
              <a:t>39</a:t>
            </a:fld>
            <a:endParaRPr lang="en-US"/>
          </a:p>
        </p:txBody>
      </p:sp>
      <p:sp>
        <p:nvSpPr>
          <p:cNvPr id="7" name="TextBox 6"/>
          <p:cNvSpPr txBox="1"/>
          <p:nvPr/>
        </p:nvSpPr>
        <p:spPr>
          <a:xfrm>
            <a:off x="381000" y="304800"/>
            <a:ext cx="1226618" cy="369332"/>
          </a:xfrm>
          <a:prstGeom prst="rect">
            <a:avLst/>
          </a:prstGeom>
          <a:noFill/>
          <a:ln>
            <a:solidFill>
              <a:schemeClr val="tx1"/>
            </a:solidFill>
          </a:ln>
        </p:spPr>
        <p:txBody>
          <a:bodyPr wrap="none" rtlCol="0">
            <a:spAutoFit/>
          </a:bodyPr>
          <a:lstStyle/>
          <a:p>
            <a:r>
              <a:rPr lang="en-US" dirty="0"/>
              <a:t>DISCUSIÓN</a:t>
            </a:r>
          </a:p>
        </p:txBody>
      </p:sp>
    </p:spTree>
    <p:extLst>
      <p:ext uri="{BB962C8B-B14F-4D97-AF65-F5344CB8AC3E}">
        <p14:creationId xmlns:p14="http://schemas.microsoft.com/office/powerpoint/2010/main" val="212394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6CCEB9-E39B-42A5-8D37-99C7FA20077A}"/>
              </a:ext>
            </a:extLst>
          </p:cNvPr>
          <p:cNvSpPr>
            <a:spLocks noGrp="1"/>
          </p:cNvSpPr>
          <p:nvPr>
            <p:ph type="sldNum" sz="quarter" idx="12"/>
          </p:nvPr>
        </p:nvSpPr>
        <p:spPr/>
        <p:txBody>
          <a:bodyPr/>
          <a:lstStyle/>
          <a:p>
            <a:fld id="{C4F85062-4662-4D6B-BB38-DB7C890070DF}" type="slidenum">
              <a:rPr lang="en-US" smtClean="0"/>
              <a:t>4</a:t>
            </a:fld>
            <a:endParaRPr lang="en-US"/>
          </a:p>
        </p:txBody>
      </p:sp>
      <p:sp>
        <p:nvSpPr>
          <p:cNvPr id="5" name="TextBox 4">
            <a:extLst>
              <a:ext uri="{FF2B5EF4-FFF2-40B4-BE49-F238E27FC236}">
                <a16:creationId xmlns:a16="http://schemas.microsoft.com/office/drawing/2014/main" id="{7C5272DC-6BC5-4A54-98FF-70A5922F4E0C}"/>
              </a:ext>
            </a:extLst>
          </p:cNvPr>
          <p:cNvSpPr txBox="1"/>
          <p:nvPr/>
        </p:nvSpPr>
        <p:spPr>
          <a:xfrm>
            <a:off x="2186280" y="461222"/>
            <a:ext cx="6329069" cy="707886"/>
          </a:xfrm>
          <a:prstGeom prst="rect">
            <a:avLst/>
          </a:prstGeom>
          <a:noFill/>
        </p:spPr>
        <p:txBody>
          <a:bodyPr wrap="square" rtlCol="0">
            <a:spAutoFit/>
          </a:bodyPr>
          <a:lstStyle/>
          <a:p>
            <a:r>
              <a:rPr lang="es-ES" sz="2000" dirty="0"/>
              <a:t>¿Cómo convertimos un  magnífico análisis en un informe escrito u oral? </a:t>
            </a:r>
            <a:endParaRPr lang="en-US" sz="2000" dirty="0"/>
          </a:p>
        </p:txBody>
      </p:sp>
      <p:pic>
        <p:nvPicPr>
          <p:cNvPr id="7" name="Picture 6" descr="Diagram&#10;&#10;Description automatically generated">
            <a:extLst>
              <a:ext uri="{FF2B5EF4-FFF2-40B4-BE49-F238E27FC236}">
                <a16:creationId xmlns:a16="http://schemas.microsoft.com/office/drawing/2014/main" id="{CAC27460-8946-4D00-8D5D-3F6CBE64F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150" y="2182532"/>
            <a:ext cx="2570211" cy="3286657"/>
          </a:xfrm>
          <a:prstGeom prst="rect">
            <a:avLst/>
          </a:prstGeom>
        </p:spPr>
      </p:pic>
      <p:pic>
        <p:nvPicPr>
          <p:cNvPr id="16" name="Picture 15">
            <a:extLst>
              <a:ext uri="{FF2B5EF4-FFF2-40B4-BE49-F238E27FC236}">
                <a16:creationId xmlns:a16="http://schemas.microsoft.com/office/drawing/2014/main" id="{73AF4B2F-B2D8-4F3A-832E-03E2BED6D35D}"/>
              </a:ext>
            </a:extLst>
          </p:cNvPr>
          <p:cNvPicPr>
            <a:picLocks noChangeAspect="1"/>
          </p:cNvPicPr>
          <p:nvPr/>
        </p:nvPicPr>
        <p:blipFill>
          <a:blip r:embed="rId3"/>
          <a:stretch>
            <a:fillRect/>
          </a:stretch>
        </p:blipFill>
        <p:spPr>
          <a:xfrm>
            <a:off x="6457950" y="959643"/>
            <a:ext cx="2268137" cy="5141573"/>
          </a:xfrm>
          <a:prstGeom prst="rect">
            <a:avLst/>
          </a:prstGeom>
        </p:spPr>
      </p:pic>
      <p:sp>
        <p:nvSpPr>
          <p:cNvPr id="18" name="Arrow: Right 17">
            <a:extLst>
              <a:ext uri="{FF2B5EF4-FFF2-40B4-BE49-F238E27FC236}">
                <a16:creationId xmlns:a16="http://schemas.microsoft.com/office/drawing/2014/main" id="{BACF0B73-8112-4F69-BBEC-DED44569E337}"/>
              </a:ext>
            </a:extLst>
          </p:cNvPr>
          <p:cNvSpPr/>
          <p:nvPr/>
        </p:nvSpPr>
        <p:spPr>
          <a:xfrm>
            <a:off x="6257925" y="2476857"/>
            <a:ext cx="400050" cy="26289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Arrow: Right 18">
            <a:extLst>
              <a:ext uri="{FF2B5EF4-FFF2-40B4-BE49-F238E27FC236}">
                <a16:creationId xmlns:a16="http://schemas.microsoft.com/office/drawing/2014/main" id="{8DE88466-8D9D-432A-B01A-1824DD4D89EA}"/>
              </a:ext>
            </a:extLst>
          </p:cNvPr>
          <p:cNvSpPr/>
          <p:nvPr/>
        </p:nvSpPr>
        <p:spPr>
          <a:xfrm>
            <a:off x="2984759" y="2493764"/>
            <a:ext cx="400050" cy="26289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 name="TextBox 2">
            <a:extLst>
              <a:ext uri="{FF2B5EF4-FFF2-40B4-BE49-F238E27FC236}">
                <a16:creationId xmlns:a16="http://schemas.microsoft.com/office/drawing/2014/main" id="{9DF4CEC5-3D8B-475A-8C40-D750E59754DF}"/>
              </a:ext>
            </a:extLst>
          </p:cNvPr>
          <p:cNvSpPr txBox="1"/>
          <p:nvPr/>
        </p:nvSpPr>
        <p:spPr>
          <a:xfrm>
            <a:off x="4408206" y="2686050"/>
            <a:ext cx="4520789" cy="1246495"/>
          </a:xfrm>
          <a:prstGeom prst="rect">
            <a:avLst/>
          </a:prstGeom>
        </p:spPr>
        <p:txBody>
          <a:bodyPr wrap="none" lIns="205740" tIns="137160" rIns="205740" bIns="137160" rtlCol="0">
            <a:spAutoFit/>
          </a:bodyPr>
          <a:lstStyle/>
          <a:p>
            <a:r>
              <a:rPr lang="es-ES" sz="2100" dirty="0"/>
              <a:t>Usando las partes que necesitamos</a:t>
            </a:r>
          </a:p>
          <a:p>
            <a:pPr marL="342900" indent="-342900">
              <a:buFont typeface="Arial" panose="020B0604020202020204" pitchFamily="34" charset="0"/>
              <a:buChar char="•"/>
            </a:pPr>
            <a:r>
              <a:rPr lang="es-ES" sz="2100" dirty="0"/>
              <a:t>Creando una narrativa</a:t>
            </a:r>
          </a:p>
          <a:p>
            <a:pPr marL="342900" indent="-342900">
              <a:buFont typeface="Arial" panose="020B0604020202020204" pitchFamily="34" charset="0"/>
              <a:buChar char="•"/>
            </a:pPr>
            <a:r>
              <a:rPr lang="es-ES" sz="2100" dirty="0"/>
              <a:t>Dándole al decisor lo que necesita</a:t>
            </a:r>
            <a:endParaRPr lang="en-US" sz="2100" dirty="0"/>
          </a:p>
        </p:txBody>
      </p:sp>
      <p:grpSp>
        <p:nvGrpSpPr>
          <p:cNvPr id="4" name="Group 3">
            <a:extLst>
              <a:ext uri="{FF2B5EF4-FFF2-40B4-BE49-F238E27FC236}">
                <a16:creationId xmlns:a16="http://schemas.microsoft.com/office/drawing/2014/main" id="{B176E1EF-D9E5-7D72-760E-34A79FF0B8C9}"/>
              </a:ext>
            </a:extLst>
          </p:cNvPr>
          <p:cNvGrpSpPr>
            <a:grpSpLocks noChangeAspect="1"/>
          </p:cNvGrpSpPr>
          <p:nvPr/>
        </p:nvGrpSpPr>
        <p:grpSpPr>
          <a:xfrm>
            <a:off x="425347" y="2428143"/>
            <a:ext cx="2249355" cy="2834640"/>
            <a:chOff x="381007" y="1207510"/>
            <a:chExt cx="2730271" cy="3440690"/>
          </a:xfrm>
        </p:grpSpPr>
        <p:pic>
          <p:nvPicPr>
            <p:cNvPr id="6" name="Picture 5">
              <a:extLst>
                <a:ext uri="{FF2B5EF4-FFF2-40B4-BE49-F238E27FC236}">
                  <a16:creationId xmlns:a16="http://schemas.microsoft.com/office/drawing/2014/main" id="{64B28F07-0DAD-D164-7644-D3EA0CF14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905000"/>
              <a:ext cx="2120678" cy="2743200"/>
            </a:xfrm>
            <a:prstGeom prst="rect">
              <a:avLst/>
            </a:prstGeom>
          </p:spPr>
        </p:pic>
        <p:pic>
          <p:nvPicPr>
            <p:cNvPr id="8" name="Picture 7">
              <a:extLst>
                <a:ext uri="{FF2B5EF4-FFF2-40B4-BE49-F238E27FC236}">
                  <a16:creationId xmlns:a16="http://schemas.microsoft.com/office/drawing/2014/main" id="{AE116171-F87C-C832-5A70-54C1E83DE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7" y="1207510"/>
              <a:ext cx="2137425" cy="2743200"/>
            </a:xfrm>
            <a:prstGeom prst="rect">
              <a:avLst/>
            </a:prstGeom>
            <a:ln>
              <a:solidFill>
                <a:schemeClr val="bg1"/>
              </a:solidFill>
            </a:ln>
          </p:spPr>
        </p:pic>
      </p:grpSp>
      <p:sp>
        <p:nvSpPr>
          <p:cNvPr id="9" name="Rectangle 8">
            <a:extLst>
              <a:ext uri="{FF2B5EF4-FFF2-40B4-BE49-F238E27FC236}">
                <a16:creationId xmlns:a16="http://schemas.microsoft.com/office/drawing/2014/main" id="{9FB8047F-B26C-0233-BF6B-909978D0D2A4}"/>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40093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animBg="1"/>
      <p:bldP spid="3"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Female Profile with solid fill">
            <a:extLst>
              <a:ext uri="{FF2B5EF4-FFF2-40B4-BE49-F238E27FC236}">
                <a16:creationId xmlns:a16="http://schemas.microsoft.com/office/drawing/2014/main" id="{6ED21D41-9F60-40DE-A879-B5F249D22A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500" y="564357"/>
            <a:ext cx="914400" cy="914400"/>
          </a:xfrm>
          <a:prstGeom prst="rect">
            <a:avLst/>
          </a:prstGeom>
        </p:spPr>
      </p:pic>
      <p:pic>
        <p:nvPicPr>
          <p:cNvPr id="5" name="Graphic 4" descr="Male profile outline">
            <a:extLst>
              <a:ext uri="{FF2B5EF4-FFF2-40B4-BE49-F238E27FC236}">
                <a16:creationId xmlns:a16="http://schemas.microsoft.com/office/drawing/2014/main" id="{BEB2B597-490E-4FE6-9E53-B59F42AAC5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564357"/>
            <a:ext cx="914400" cy="914400"/>
          </a:xfrm>
          <a:prstGeom prst="rect">
            <a:avLst/>
          </a:prstGeom>
        </p:spPr>
      </p:pic>
      <p:pic>
        <p:nvPicPr>
          <p:cNvPr id="6" name="Graphic 5" descr="Female Profile with solid fill">
            <a:extLst>
              <a:ext uri="{FF2B5EF4-FFF2-40B4-BE49-F238E27FC236}">
                <a16:creationId xmlns:a16="http://schemas.microsoft.com/office/drawing/2014/main" id="{4694C113-A770-43FD-B828-719D4642D8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790" y="1555194"/>
            <a:ext cx="914400" cy="914400"/>
          </a:xfrm>
          <a:prstGeom prst="rect">
            <a:avLst/>
          </a:prstGeom>
        </p:spPr>
      </p:pic>
      <p:pic>
        <p:nvPicPr>
          <p:cNvPr id="7" name="Graphic 6" descr="Male profile outline">
            <a:extLst>
              <a:ext uri="{FF2B5EF4-FFF2-40B4-BE49-F238E27FC236}">
                <a16:creationId xmlns:a16="http://schemas.microsoft.com/office/drawing/2014/main" id="{CDB0F62A-E3CF-44E0-AC69-3CA48C9489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1937" y="1579245"/>
            <a:ext cx="914400" cy="914400"/>
          </a:xfrm>
          <a:prstGeom prst="rect">
            <a:avLst/>
          </a:prstGeom>
        </p:spPr>
      </p:pic>
      <p:pic>
        <p:nvPicPr>
          <p:cNvPr id="8" name="Graphic 7" descr="Female Profile with solid fill">
            <a:extLst>
              <a:ext uri="{FF2B5EF4-FFF2-40B4-BE49-F238E27FC236}">
                <a16:creationId xmlns:a16="http://schemas.microsoft.com/office/drawing/2014/main" id="{26DF3278-AD64-40A2-9E69-76616275F5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70" y="523875"/>
            <a:ext cx="914400" cy="914400"/>
          </a:xfrm>
          <a:prstGeom prst="rect">
            <a:avLst/>
          </a:prstGeom>
        </p:spPr>
      </p:pic>
      <p:pic>
        <p:nvPicPr>
          <p:cNvPr id="9" name="Graphic 8" descr="Male profile outline">
            <a:extLst>
              <a:ext uri="{FF2B5EF4-FFF2-40B4-BE49-F238E27FC236}">
                <a16:creationId xmlns:a16="http://schemas.microsoft.com/office/drawing/2014/main" id="{EFC19858-6B60-4D88-97A7-ACB8CE64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1548288"/>
            <a:ext cx="914400" cy="914400"/>
          </a:xfrm>
          <a:prstGeom prst="rect">
            <a:avLst/>
          </a:prstGeom>
        </p:spPr>
      </p:pic>
      <p:pic>
        <p:nvPicPr>
          <p:cNvPr id="10" name="Graphic 9" descr="Female Profile with solid fill">
            <a:extLst>
              <a:ext uri="{FF2B5EF4-FFF2-40B4-BE49-F238E27FC236}">
                <a16:creationId xmlns:a16="http://schemas.microsoft.com/office/drawing/2014/main" id="{7465AD68-D2A2-4C74-AAFC-7B629CA970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9201" y="1561743"/>
            <a:ext cx="914400" cy="914400"/>
          </a:xfrm>
          <a:prstGeom prst="rect">
            <a:avLst/>
          </a:prstGeom>
        </p:spPr>
      </p:pic>
      <p:pic>
        <p:nvPicPr>
          <p:cNvPr id="11" name="Graphic 10" descr="Male profile outline">
            <a:extLst>
              <a:ext uri="{FF2B5EF4-FFF2-40B4-BE49-F238E27FC236}">
                <a16:creationId xmlns:a16="http://schemas.microsoft.com/office/drawing/2014/main" id="{588A306F-E6EA-4719-A63C-F4BA55B4C2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637" y="531019"/>
            <a:ext cx="914400" cy="914400"/>
          </a:xfrm>
          <a:prstGeom prst="rect">
            <a:avLst/>
          </a:prstGeom>
        </p:spPr>
      </p:pic>
      <p:pic>
        <p:nvPicPr>
          <p:cNvPr id="12" name="Graphic 11" descr="Female Profile with solid fill">
            <a:extLst>
              <a:ext uri="{FF2B5EF4-FFF2-40B4-BE49-F238E27FC236}">
                <a16:creationId xmlns:a16="http://schemas.microsoft.com/office/drawing/2014/main" id="{07D0CF39-9452-4FA9-A773-0EA92399BA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006" y="544116"/>
            <a:ext cx="914400" cy="914400"/>
          </a:xfrm>
          <a:prstGeom prst="rect">
            <a:avLst/>
          </a:prstGeom>
        </p:spPr>
      </p:pic>
      <p:pic>
        <p:nvPicPr>
          <p:cNvPr id="13" name="Graphic 12" descr="Male profile outline">
            <a:extLst>
              <a:ext uri="{FF2B5EF4-FFF2-40B4-BE49-F238E27FC236}">
                <a16:creationId xmlns:a16="http://schemas.microsoft.com/office/drawing/2014/main" id="{1D3C5F5C-ED17-451A-A750-A972C0E387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16" y="1527810"/>
            <a:ext cx="914400" cy="914400"/>
          </a:xfrm>
          <a:prstGeom prst="rect">
            <a:avLst/>
          </a:prstGeom>
        </p:spPr>
      </p:pic>
      <p:pic>
        <p:nvPicPr>
          <p:cNvPr id="14" name="Graphic 13" descr="Female Profile with solid fill">
            <a:extLst>
              <a:ext uri="{FF2B5EF4-FFF2-40B4-BE49-F238E27FC236}">
                <a16:creationId xmlns:a16="http://schemas.microsoft.com/office/drawing/2014/main" id="{741BA853-515A-4B2C-BC05-C7FAF5F35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7060" y="523875"/>
            <a:ext cx="914400" cy="914400"/>
          </a:xfrm>
          <a:prstGeom prst="rect">
            <a:avLst/>
          </a:prstGeom>
        </p:spPr>
      </p:pic>
      <p:pic>
        <p:nvPicPr>
          <p:cNvPr id="15" name="Graphic 14" descr="Male profile outline">
            <a:extLst>
              <a:ext uri="{FF2B5EF4-FFF2-40B4-BE49-F238E27FC236}">
                <a16:creationId xmlns:a16="http://schemas.microsoft.com/office/drawing/2014/main" id="{F90D8091-B6CB-4C39-9DA9-17DAB59379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512" y="504825"/>
            <a:ext cx="914400" cy="914400"/>
          </a:xfrm>
          <a:prstGeom prst="rect">
            <a:avLst/>
          </a:prstGeom>
        </p:spPr>
      </p:pic>
      <p:pic>
        <p:nvPicPr>
          <p:cNvPr id="16" name="Graphic 15" descr="Female Profile with solid fill">
            <a:extLst>
              <a:ext uri="{FF2B5EF4-FFF2-40B4-BE49-F238E27FC236}">
                <a16:creationId xmlns:a16="http://schemas.microsoft.com/office/drawing/2014/main" id="{BC3D886A-A9F3-4EEE-AC85-3C92FF6D11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2413" y="1561743"/>
            <a:ext cx="914400" cy="914400"/>
          </a:xfrm>
          <a:prstGeom prst="rect">
            <a:avLst/>
          </a:prstGeom>
        </p:spPr>
      </p:pic>
      <p:pic>
        <p:nvPicPr>
          <p:cNvPr id="17" name="Graphic 16" descr="Male profile outline">
            <a:extLst>
              <a:ext uri="{FF2B5EF4-FFF2-40B4-BE49-F238E27FC236}">
                <a16:creationId xmlns:a16="http://schemas.microsoft.com/office/drawing/2014/main" id="{62730196-B4ED-43A1-BD20-1193F82746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5989" y="1558290"/>
            <a:ext cx="914400" cy="914400"/>
          </a:xfrm>
          <a:prstGeom prst="rect">
            <a:avLst/>
          </a:prstGeom>
        </p:spPr>
      </p:pic>
      <p:pic>
        <p:nvPicPr>
          <p:cNvPr id="20" name="Graphic 19" descr="Female Profile with solid fill">
            <a:extLst>
              <a:ext uri="{FF2B5EF4-FFF2-40B4-BE49-F238E27FC236}">
                <a16:creationId xmlns:a16="http://schemas.microsoft.com/office/drawing/2014/main" id="{36EB877F-C48C-4C12-8EBF-92D5033E5F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2653" y="2612708"/>
            <a:ext cx="914400" cy="914400"/>
          </a:xfrm>
          <a:prstGeom prst="rect">
            <a:avLst/>
          </a:prstGeom>
        </p:spPr>
      </p:pic>
      <p:pic>
        <p:nvPicPr>
          <p:cNvPr id="21" name="Graphic 20" descr="Male profile outline">
            <a:extLst>
              <a:ext uri="{FF2B5EF4-FFF2-40B4-BE49-F238E27FC236}">
                <a16:creationId xmlns:a16="http://schemas.microsoft.com/office/drawing/2014/main" id="{24232D66-6185-4A30-B0D0-98A8326CD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7542" y="2612708"/>
            <a:ext cx="914400" cy="914400"/>
          </a:xfrm>
          <a:prstGeom prst="rect">
            <a:avLst/>
          </a:prstGeom>
        </p:spPr>
      </p:pic>
      <p:pic>
        <p:nvPicPr>
          <p:cNvPr id="22" name="Graphic 21" descr="Female Profile with solid fill">
            <a:extLst>
              <a:ext uri="{FF2B5EF4-FFF2-40B4-BE49-F238E27FC236}">
                <a16:creationId xmlns:a16="http://schemas.microsoft.com/office/drawing/2014/main" id="{F69A1950-5AF7-46C3-8930-8982B851D7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923" y="2572226"/>
            <a:ext cx="914400" cy="914400"/>
          </a:xfrm>
          <a:prstGeom prst="rect">
            <a:avLst/>
          </a:prstGeom>
        </p:spPr>
      </p:pic>
      <p:pic>
        <p:nvPicPr>
          <p:cNvPr id="23" name="Graphic 22" descr="Male profile outline">
            <a:extLst>
              <a:ext uri="{FF2B5EF4-FFF2-40B4-BE49-F238E27FC236}">
                <a16:creationId xmlns:a16="http://schemas.microsoft.com/office/drawing/2014/main" id="{98588D1B-7EC4-4F8D-A336-F99C37CF67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4790" y="2579370"/>
            <a:ext cx="914400" cy="914400"/>
          </a:xfrm>
          <a:prstGeom prst="rect">
            <a:avLst/>
          </a:prstGeom>
        </p:spPr>
      </p:pic>
      <p:pic>
        <p:nvPicPr>
          <p:cNvPr id="24" name="Graphic 23" descr="Female Profile with solid fill">
            <a:extLst>
              <a:ext uri="{FF2B5EF4-FFF2-40B4-BE49-F238E27FC236}">
                <a16:creationId xmlns:a16="http://schemas.microsoft.com/office/drawing/2014/main" id="{16C390DA-544E-4671-9ABB-29765A9333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159" y="2592467"/>
            <a:ext cx="914400" cy="914400"/>
          </a:xfrm>
          <a:prstGeom prst="rect">
            <a:avLst/>
          </a:prstGeom>
        </p:spPr>
      </p:pic>
      <p:pic>
        <p:nvPicPr>
          <p:cNvPr id="25" name="Graphic 24" descr="Female Profile with solid fill">
            <a:extLst>
              <a:ext uri="{FF2B5EF4-FFF2-40B4-BE49-F238E27FC236}">
                <a16:creationId xmlns:a16="http://schemas.microsoft.com/office/drawing/2014/main" id="{3436BC50-D3A9-4EDD-8FF1-447146762C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213" y="2572226"/>
            <a:ext cx="914400" cy="914400"/>
          </a:xfrm>
          <a:prstGeom prst="rect">
            <a:avLst/>
          </a:prstGeom>
        </p:spPr>
      </p:pic>
      <p:pic>
        <p:nvPicPr>
          <p:cNvPr id="26" name="Graphic 25" descr="Male profile outline">
            <a:extLst>
              <a:ext uri="{FF2B5EF4-FFF2-40B4-BE49-F238E27FC236}">
                <a16:creationId xmlns:a16="http://schemas.microsoft.com/office/drawing/2014/main" id="{9ADB1C04-CDD2-4374-B5C6-6B37C907ED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665" y="2553176"/>
            <a:ext cx="914400" cy="914400"/>
          </a:xfrm>
          <a:prstGeom prst="rect">
            <a:avLst/>
          </a:prstGeom>
        </p:spPr>
      </p:pic>
      <p:sp>
        <p:nvSpPr>
          <p:cNvPr id="27" name="TextBox 26">
            <a:extLst>
              <a:ext uri="{FF2B5EF4-FFF2-40B4-BE49-F238E27FC236}">
                <a16:creationId xmlns:a16="http://schemas.microsoft.com/office/drawing/2014/main" id="{82B0DA9C-F211-4CAE-B362-8C98C9CEB8C9}"/>
              </a:ext>
            </a:extLst>
          </p:cNvPr>
          <p:cNvSpPr txBox="1"/>
          <p:nvPr/>
        </p:nvSpPr>
        <p:spPr>
          <a:xfrm>
            <a:off x="5561850" y="3810000"/>
            <a:ext cx="2517805" cy="584775"/>
          </a:xfrm>
          <a:prstGeom prst="rect">
            <a:avLst/>
          </a:prstGeom>
          <a:noFill/>
        </p:spPr>
        <p:txBody>
          <a:bodyPr wrap="none" rtlCol="0">
            <a:spAutoFit/>
          </a:bodyPr>
          <a:lstStyle/>
          <a:p>
            <a:r>
              <a:rPr lang="en-US" sz="3200" dirty="0"/>
              <a:t>BREAKOUT!!!</a:t>
            </a:r>
          </a:p>
        </p:txBody>
      </p:sp>
      <p:sp useBgFill="1">
        <p:nvSpPr>
          <p:cNvPr id="28" name="TextBox 27">
            <a:extLst>
              <a:ext uri="{FF2B5EF4-FFF2-40B4-BE49-F238E27FC236}">
                <a16:creationId xmlns:a16="http://schemas.microsoft.com/office/drawing/2014/main" id="{930A4ED8-0694-41E5-BB8A-0FFAF4D79757}"/>
              </a:ext>
            </a:extLst>
          </p:cNvPr>
          <p:cNvSpPr txBox="1"/>
          <p:nvPr/>
        </p:nvSpPr>
        <p:spPr>
          <a:xfrm>
            <a:off x="3263093" y="970419"/>
            <a:ext cx="2887137" cy="1538883"/>
          </a:xfrm>
          <a:prstGeom prst="rect">
            <a:avLst/>
          </a:prstGeom>
          <a:ln>
            <a:solidFill>
              <a:schemeClr val="tx1"/>
            </a:solidFill>
          </a:ln>
        </p:spPr>
        <p:txBody>
          <a:bodyPr wrap="none" lIns="274320" tIns="274320" rIns="274320" bIns="274320" rtlCol="0">
            <a:spAutoFit/>
          </a:bodyPr>
          <a:lstStyle/>
          <a:p>
            <a:pPr algn="ctr"/>
            <a:r>
              <a:rPr lang="en-US" sz="3200" dirty="0"/>
              <a:t>BREAKOUT!!!</a:t>
            </a:r>
          </a:p>
          <a:p>
            <a:pPr algn="ctr"/>
            <a:r>
              <a:rPr lang="es-ES" sz="3200" dirty="0"/>
              <a:t>10 minutos</a:t>
            </a:r>
            <a:endParaRPr lang="en-US" sz="3200" dirty="0"/>
          </a:p>
        </p:txBody>
      </p:sp>
    </p:spTree>
    <p:extLst>
      <p:ext uri="{BB962C8B-B14F-4D97-AF65-F5344CB8AC3E}">
        <p14:creationId xmlns:p14="http://schemas.microsoft.com/office/powerpoint/2010/main" val="196922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2" dur="2000" fill="hold"/>
                                        <p:tgtEl>
                                          <p:spTgt spid="1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4" dur="2000" fill="hold"/>
                                        <p:tgtEl>
                                          <p:spTgt spid="1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6" dur="2000" fill="hold"/>
                                        <p:tgtEl>
                                          <p:spTgt spid="24"/>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8" dur="2000" fill="hold"/>
                                        <p:tgtEl>
                                          <p:spTgt spid="2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174 -0.003 L -0.00174 -0.003 C -0.00035 0.00232 0.00121 0.00788 0.00243 0.01343 C 0.0033 0.0176 0.00382 0.02176 0.00451 0.02593 C 0.00486 0.02871 0.00486 0.03172 0.00555 0.03426 C 0.00625 0.0382 0.00764 0.04167 0.00868 0.04538 C 0.00903 0.0551 0.00972 0.06482 0.00972 0.07454 C 0.00972 0.11389 0.00399 0.09977 0.01285 0.15371 C 0.01475 0.16575 0.02378 0.19283 0.02951 0.20649 C 0.03107 0.21042 0.03281 0.21413 0.03472 0.2176 C 0.03628 0.22061 0.03802 0.22338 0.03993 0.22593 C 0.04323 0.23079 0.04757 0.2345 0.05035 0.23982 C 0.05173 0.2426 0.05278 0.24561 0.05451 0.24815 C 0.05573 0.25024 0.05712 0.25209 0.05868 0.25371 C 0.06232 0.25811 0.06632 0.26204 0.07014 0.26621 C 0.07222 0.26852 0.0743 0.27061 0.07639 0.27315 C 0.07986 0.27778 0.08212 0.28496 0.0868 0.28704 C 0.09687 0.29167 0.09392 0.28936 0.10139 0.29538 C 0.10521 0.29862 0.10868 0.30255 0.11285 0.3051 C 0.11944 0.30973 0.11736 0.31158 0.12014 0.30788 L 0.12014 0.30788 " pathEditMode="relative" ptsTypes="AAAAAAAAAAAAAAAAAAAAA">
                                      <p:cBhvr>
                                        <p:cTn id="20" dur="2000" fill="hold"/>
                                        <p:tgtEl>
                                          <p:spTgt spid="1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2" dur="2000" fill="hold"/>
                                        <p:tgtEl>
                                          <p:spTgt spid="1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4" dur="2000" fill="hold"/>
                                        <p:tgtEl>
                                          <p:spTgt spid="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1875 0.01667 L -0.01875 0.01667 C -0.02292 0.02385 -0.02674 0.03195 -0.03125 0.03866 C -0.04722 0.06204 -0.06562 0.08218 -0.08021 0.10672 C -0.08576 0.11598 -0.0908 0.12593 -0.09687 0.1345 C -0.12917 0.1801 -0.16979 0.22616 -0.20937 0.25672 C -0.21597 0.26181 -0.22292 0.26667 -0.22917 0.272 C -0.2316 0.27408 -0.23316 0.27709 -0.23542 0.27894 C -0.2474 0.28936 -0.25399 0.29237 -0.26667 0.30116 C -0.2724 0.30533 -0.2776 0.31042 -0.28333 0.31366 C -0.28993 0.3176 -0.29392 0.31945 -0.3 0.32477 C -0.30139 0.32593 -0.30208 0.32778 -0.30312 0.32894 C -0.30764 0.33334 -0.31181 0.3382 -0.31667 0.34144 C -0.31806 0.34237 -0.31944 0.34375 -0.32083 0.34422 C -0.32396 0.34561 -0.32708 0.34676 -0.33021 0.347 C -0.33472 0.34769 -0.33924 0.347 -0.34375 0.347 L -0.34375 0.347 " pathEditMode="relative" ptsTypes="AAAAAAAAAAAAAAAAA">
                                      <p:cBhvr>
                                        <p:cTn id="26" dur="2000" fill="hold"/>
                                        <p:tgtEl>
                                          <p:spTgt spid="10"/>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0052 0.00648 L 0.00052 0.00648 C -0.01684 0.03657 -0.00261 0.01319 -0.02448 0.04398 C -0.02743 0.04791 -0.02986 0.05231 -0.03281 0.05648 C -0.03525 0.05949 -0.03768 0.06203 -0.04011 0.06481 C -0.0415 0.0662 -0.04323 0.06712 -0.04427 0.06898 C -0.04775 0.07361 -0.04966 0.08032 -0.05365 0.08425 C -0.05747 0.08773 -0.06268 0.09236 -0.06615 0.09675 C -0.06806 0.09884 -0.06945 0.10162 -0.07136 0.1037 C -0.07361 0.10578 -0.07639 0.10694 -0.07865 0.10925 C -0.08091 0.11111 -0.08281 0.11388 -0.0849 0.1162 C -0.08663 0.11759 -0.08872 0.11851 -0.09011 0.12037 C -0.10313 0.13495 -0.09323 0.12847 -0.10365 0.13425 C -0.11007 0.14259 -0.10313 0.13449 -0.11198 0.1412 C -0.11354 0.14212 -0.11476 0.14398 -0.11615 0.14537 C -0.11788 0.14675 -0.11979 0.14768 -0.12136 0.14953 C -0.13438 0.16273 -0.11389 0.14583 -0.13281 0.16203 C -0.13698 0.16527 -0.13785 0.16458 -0.14219 0.16759 C -0.14341 0.16828 -0.14427 0.16944 -0.14531 0.17037 C -0.14636 0.17083 -0.14757 0.17106 -0.14844 0.17175 C -0.1566 0.17708 -0.14636 0.17152 -0.15469 0.1787 C -0.15747 0.18078 -0.16025 0.1824 -0.16302 0.18425 L -0.16302 0.18425 " pathEditMode="relative" ptsTypes="AAAAAAAAAAAAAAAAAAAAAAA">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828800"/>
            <a:ext cx="7143307" cy="1077218"/>
          </a:xfrm>
          <a:prstGeom prst="rect">
            <a:avLst/>
          </a:prstGeom>
        </p:spPr>
        <p:txBody>
          <a:bodyPr wrap="square">
            <a:spAutoFit/>
          </a:bodyPr>
          <a:lstStyle/>
          <a:p>
            <a:pPr algn="ctr">
              <a:spcAft>
                <a:spcPts val="2400"/>
              </a:spcAft>
            </a:pPr>
            <a:r>
              <a:rPr lang="en-US" sz="3200" dirty="0"/>
              <a:t>¿</a:t>
            </a:r>
            <a:r>
              <a:rPr lang="en-US" sz="3200" dirty="0" err="1"/>
              <a:t>Cómo</a:t>
            </a:r>
            <a:r>
              <a:rPr lang="en-US" sz="3200" dirty="0"/>
              <a:t> </a:t>
            </a:r>
            <a:r>
              <a:rPr lang="en-US" sz="3200" dirty="0" err="1"/>
              <a:t>cambiarías</a:t>
            </a:r>
            <a:r>
              <a:rPr lang="en-US" sz="3200" dirty="0"/>
              <a:t> </a:t>
            </a:r>
            <a:r>
              <a:rPr lang="en-US" sz="3200" dirty="0" err="1"/>
              <a:t>este</a:t>
            </a:r>
            <a:r>
              <a:rPr lang="en-US" sz="3200" dirty="0"/>
              <a:t> </a:t>
            </a:r>
            <a:r>
              <a:rPr lang="en-US" sz="3200" dirty="0" err="1"/>
              <a:t>modelo</a:t>
            </a:r>
            <a:r>
              <a:rPr lang="en-US" sz="3200" dirty="0"/>
              <a:t> </a:t>
            </a:r>
            <a:r>
              <a:rPr lang="en-US" sz="3200" dirty="0" err="1"/>
              <a:t>en</a:t>
            </a:r>
            <a:r>
              <a:rPr lang="en-US" sz="3200" dirty="0"/>
              <a:t> </a:t>
            </a:r>
            <a:r>
              <a:rPr lang="en-US" sz="3200" dirty="0" err="1"/>
              <a:t>tu</a:t>
            </a:r>
            <a:r>
              <a:rPr lang="en-US" sz="3200" dirty="0"/>
              <a:t> </a:t>
            </a:r>
            <a:r>
              <a:rPr lang="en-US" sz="3200" dirty="0" err="1"/>
              <a:t>trabajo</a:t>
            </a:r>
            <a:r>
              <a:rPr lang="en-US" sz="3200" dirty="0"/>
              <a:t>?</a:t>
            </a:r>
          </a:p>
        </p:txBody>
      </p:sp>
      <p:sp>
        <p:nvSpPr>
          <p:cNvPr id="2" name="Rectangle 1"/>
          <p:cNvSpPr/>
          <p:nvPr/>
        </p:nvSpPr>
        <p:spPr>
          <a:xfrm>
            <a:off x="-3778103" y="1524000"/>
            <a:ext cx="5715000" cy="1077218"/>
          </a:xfrm>
          <a:prstGeom prst="rect">
            <a:avLst/>
          </a:prstGeom>
        </p:spPr>
        <p:txBody>
          <a:bodyPr wrap="square">
            <a:spAutoFit/>
          </a:bodyPr>
          <a:lstStyle/>
          <a:p>
            <a:pPr>
              <a:spcAft>
                <a:spcPts val="1200"/>
              </a:spcAft>
            </a:pPr>
            <a:r>
              <a:rPr lang="en-US" dirty="0"/>
              <a:t>.</a:t>
            </a:r>
          </a:p>
          <a:p>
            <a:pPr>
              <a:spcAft>
                <a:spcPts val="1200"/>
              </a:spcAft>
            </a:pPr>
            <a:br>
              <a:rPr lang="en-US" dirty="0"/>
            </a:br>
            <a:endParaRPr lang="en-US" dirty="0"/>
          </a:p>
        </p:txBody>
      </p:sp>
      <p:sp>
        <p:nvSpPr>
          <p:cNvPr id="4" name="Slide Number Placeholder 3"/>
          <p:cNvSpPr>
            <a:spLocks noGrp="1"/>
          </p:cNvSpPr>
          <p:nvPr>
            <p:ph type="sldNum" sz="quarter" idx="12"/>
          </p:nvPr>
        </p:nvSpPr>
        <p:spPr/>
        <p:txBody>
          <a:bodyPr/>
          <a:lstStyle/>
          <a:p>
            <a:fld id="{C4F85062-4662-4D6B-BB38-DB7C890070DF}" type="slidenum">
              <a:rPr lang="en-US" smtClean="0"/>
              <a:t>41</a:t>
            </a:fld>
            <a:endParaRPr lang="en-US"/>
          </a:p>
        </p:txBody>
      </p:sp>
      <p:sp>
        <p:nvSpPr>
          <p:cNvPr id="7" name="TextBox 6"/>
          <p:cNvSpPr txBox="1"/>
          <p:nvPr/>
        </p:nvSpPr>
        <p:spPr>
          <a:xfrm>
            <a:off x="381000" y="304800"/>
            <a:ext cx="1226618" cy="369332"/>
          </a:xfrm>
          <a:prstGeom prst="rect">
            <a:avLst/>
          </a:prstGeom>
          <a:noFill/>
          <a:ln>
            <a:solidFill>
              <a:schemeClr val="tx1"/>
            </a:solidFill>
          </a:ln>
        </p:spPr>
        <p:txBody>
          <a:bodyPr wrap="none" rtlCol="0">
            <a:spAutoFit/>
          </a:bodyPr>
          <a:lstStyle/>
          <a:p>
            <a:r>
              <a:rPr lang="en-US" dirty="0"/>
              <a:t>DISCUSIÓN</a:t>
            </a:r>
          </a:p>
        </p:txBody>
      </p:sp>
      <p:sp>
        <p:nvSpPr>
          <p:cNvPr id="6" name="TextBox 5">
            <a:extLst>
              <a:ext uri="{FF2B5EF4-FFF2-40B4-BE49-F238E27FC236}">
                <a16:creationId xmlns:a16="http://schemas.microsoft.com/office/drawing/2014/main" id="{94664585-F22B-42C9-A62F-1EFE818BE35E}"/>
              </a:ext>
            </a:extLst>
          </p:cNvPr>
          <p:cNvSpPr txBox="1"/>
          <p:nvPr/>
        </p:nvSpPr>
        <p:spPr>
          <a:xfrm>
            <a:off x="2819400" y="3589781"/>
            <a:ext cx="5382733" cy="1231106"/>
          </a:xfrm>
          <a:prstGeom prst="rect">
            <a:avLst/>
          </a:prstGeom>
          <a:noFill/>
        </p:spPr>
        <p:txBody>
          <a:bodyPr wrap="square" rtlCol="0">
            <a:spAutoFit/>
          </a:bodyPr>
          <a:lstStyle/>
          <a:p>
            <a:pPr>
              <a:spcAft>
                <a:spcPts val="1200"/>
              </a:spcAft>
            </a:pPr>
            <a:r>
              <a:rPr lang="es-ES" dirty="0"/>
              <a:t>¿Comentarios?</a:t>
            </a:r>
          </a:p>
          <a:p>
            <a:pPr>
              <a:spcAft>
                <a:spcPts val="1200"/>
              </a:spcAft>
            </a:pPr>
            <a:r>
              <a:rPr lang="es-ES" dirty="0"/>
              <a:t>		¿Dudas?</a:t>
            </a:r>
          </a:p>
          <a:p>
            <a:pPr>
              <a:spcAft>
                <a:spcPts val="1200"/>
              </a:spcAft>
            </a:pPr>
            <a:r>
              <a:rPr lang="es-ES" dirty="0"/>
              <a:t>			¿Preguntas?</a:t>
            </a:r>
            <a:endParaRPr lang="es-ES" sz="2800" dirty="0"/>
          </a:p>
        </p:txBody>
      </p:sp>
    </p:spTree>
    <p:extLst>
      <p:ext uri="{BB962C8B-B14F-4D97-AF65-F5344CB8AC3E}">
        <p14:creationId xmlns:p14="http://schemas.microsoft.com/office/powerpoint/2010/main" val="8605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819400" y="2514600"/>
            <a:ext cx="3015569" cy="1015663"/>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Handwriting" panose="03010101010101010101" pitchFamily="66" charset="0"/>
              </a:rPr>
              <a:t>BREAK</a:t>
            </a:r>
          </a:p>
        </p:txBody>
      </p:sp>
      <p:sp>
        <p:nvSpPr>
          <p:cNvPr id="2" name="TextBox 1">
            <a:extLst>
              <a:ext uri="{FF2B5EF4-FFF2-40B4-BE49-F238E27FC236}">
                <a16:creationId xmlns:a16="http://schemas.microsoft.com/office/drawing/2014/main" id="{B3ED5532-23AD-4E14-B93B-16A3D2AC9EF9}"/>
              </a:ext>
            </a:extLst>
          </p:cNvPr>
          <p:cNvSpPr txBox="1"/>
          <p:nvPr/>
        </p:nvSpPr>
        <p:spPr>
          <a:xfrm>
            <a:off x="3657600" y="4267200"/>
            <a:ext cx="3429000" cy="369332"/>
          </a:xfrm>
          <a:prstGeom prst="rect">
            <a:avLst/>
          </a:prstGeom>
          <a:noFill/>
        </p:spPr>
        <p:txBody>
          <a:bodyPr wrap="square" rtlCol="0">
            <a:spAutoFit/>
          </a:bodyPr>
          <a:lstStyle/>
          <a:p>
            <a:r>
              <a:rPr lang="es-ES" dirty="0"/>
              <a:t>10 minutos</a:t>
            </a:r>
            <a:endParaRPr lang="en-US" dirty="0"/>
          </a:p>
        </p:txBody>
      </p:sp>
    </p:spTree>
    <p:extLst>
      <p:ext uri="{BB962C8B-B14F-4D97-AF65-F5344CB8AC3E}">
        <p14:creationId xmlns:p14="http://schemas.microsoft.com/office/powerpoint/2010/main" val="1367308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D09B59-4743-4EB6-82B5-84BCACB2ED67}"/>
              </a:ext>
            </a:extLst>
          </p:cNvPr>
          <p:cNvSpPr txBox="1"/>
          <p:nvPr/>
        </p:nvSpPr>
        <p:spPr>
          <a:xfrm>
            <a:off x="2819400" y="685800"/>
            <a:ext cx="4057521" cy="523220"/>
          </a:xfrm>
          <a:prstGeom prst="rect">
            <a:avLst/>
          </a:prstGeom>
          <a:noFill/>
        </p:spPr>
        <p:txBody>
          <a:bodyPr wrap="none" rtlCol="0">
            <a:spAutoFit/>
          </a:bodyPr>
          <a:lstStyle/>
          <a:p>
            <a:r>
              <a:rPr lang="en-US" sz="2800" dirty="0"/>
              <a:t>CLASS-LEVEL BRIEFINGS</a:t>
            </a:r>
          </a:p>
        </p:txBody>
      </p:sp>
      <p:graphicFrame>
        <p:nvGraphicFramePr>
          <p:cNvPr id="3" name="Table 2">
            <a:extLst>
              <a:ext uri="{FF2B5EF4-FFF2-40B4-BE49-F238E27FC236}">
                <a16:creationId xmlns:a16="http://schemas.microsoft.com/office/drawing/2014/main" id="{F23F3CDA-9EC5-A98C-3370-67B90277CFF3}"/>
              </a:ext>
            </a:extLst>
          </p:cNvPr>
          <p:cNvGraphicFramePr>
            <a:graphicFrameLocks noGrp="1"/>
          </p:cNvGraphicFramePr>
          <p:nvPr>
            <p:extLst>
              <p:ext uri="{D42A27DB-BD31-4B8C-83A1-F6EECF244321}">
                <p14:modId xmlns:p14="http://schemas.microsoft.com/office/powerpoint/2010/main" val="3633807476"/>
              </p:ext>
            </p:extLst>
          </p:nvPr>
        </p:nvGraphicFramePr>
        <p:xfrm>
          <a:off x="953294" y="1600202"/>
          <a:ext cx="7237412" cy="4571998"/>
        </p:xfrm>
        <a:graphic>
          <a:graphicData uri="http://schemas.openxmlformats.org/drawingml/2006/table">
            <a:tbl>
              <a:tblPr firstRow="1" firstCol="1" bandRow="1">
                <a:tableStyleId>{2D5ABB26-0587-4C30-8999-92F81FD0307C}</a:tableStyleId>
              </a:tblPr>
              <a:tblGrid>
                <a:gridCol w="7237412">
                  <a:extLst>
                    <a:ext uri="{9D8B030D-6E8A-4147-A177-3AD203B41FA5}">
                      <a16:colId xmlns:a16="http://schemas.microsoft.com/office/drawing/2014/main" val="1074010635"/>
                    </a:ext>
                  </a:extLst>
                </a:gridCol>
              </a:tblGrid>
              <a:tr h="697919">
                <a:tc>
                  <a:txBody>
                    <a:bodyPr/>
                    <a:lstStyle/>
                    <a:p>
                      <a:pPr marL="342900" marR="202565" lvl="0" indent="-342900" algn="l" defTabSz="685800" rtl="0" eaLnBrk="1" fontAlgn="auto" latinLnBrk="0" hangingPunct="1">
                        <a:lnSpc>
                          <a:spcPct val="107000"/>
                        </a:lnSpc>
                        <a:spcBef>
                          <a:spcPts val="0"/>
                        </a:spcBef>
                        <a:spcAft>
                          <a:spcPts val="0"/>
                        </a:spcAft>
                        <a:buClrTx/>
                        <a:buSzTx/>
                        <a:buFont typeface="+mj-lt"/>
                        <a:buAutoNum type="arabicPeriod"/>
                        <a:tabLst/>
                        <a:defRPr/>
                      </a:pPr>
                      <a:r>
                        <a:rPr lang="es-ES" sz="2400" b="0" dirty="0"/>
                        <a:t>¿Cómo será Afganistán en uno, dos y cinco años?</a:t>
                      </a:r>
                    </a:p>
                  </a:txBody>
                  <a:tcPr marL="40263" marR="40263" marT="0" marB="0" anchor="ctr"/>
                </a:tc>
                <a:extLst>
                  <a:ext uri="{0D108BD9-81ED-4DB2-BD59-A6C34878D82A}">
                    <a16:rowId xmlns:a16="http://schemas.microsoft.com/office/drawing/2014/main" val="2903413098"/>
                  </a:ext>
                </a:extLst>
              </a:tr>
              <a:tr h="697919">
                <a:tc>
                  <a:txBody>
                    <a:bodyPr/>
                    <a:lstStyle/>
                    <a:p>
                      <a:pPr marL="342900" marR="202565" lvl="0" indent="-342900" algn="l" defTabSz="685800" rtl="0" eaLnBrk="1" fontAlgn="auto" latinLnBrk="0" hangingPunct="1">
                        <a:lnSpc>
                          <a:spcPct val="107000"/>
                        </a:lnSpc>
                        <a:spcBef>
                          <a:spcPts val="0"/>
                        </a:spcBef>
                        <a:spcAft>
                          <a:spcPts val="0"/>
                        </a:spcAft>
                        <a:buClrTx/>
                        <a:buSzTx/>
                        <a:buFont typeface="+mj-lt"/>
                        <a:buAutoNum type="arabicPeriod" startAt="2"/>
                        <a:tabLst/>
                        <a:defRPr/>
                      </a:pPr>
                      <a:r>
                        <a:rPr lang="es-ES" sz="2400" b="0" dirty="0"/>
                        <a:t>¿Cómo resolverá Europa su problema demográfico?</a:t>
                      </a:r>
                    </a:p>
                  </a:txBody>
                  <a:tcPr marL="40263" marR="40263" marT="0" marB="0" anchor="ctr"/>
                </a:tc>
                <a:extLst>
                  <a:ext uri="{0D108BD9-81ED-4DB2-BD59-A6C34878D82A}">
                    <a16:rowId xmlns:a16="http://schemas.microsoft.com/office/drawing/2014/main" val="1110401763"/>
                  </a:ext>
                </a:extLst>
              </a:tr>
              <a:tr h="697919">
                <a:tc>
                  <a:txBody>
                    <a:bodyPr/>
                    <a:lstStyle/>
                    <a:p>
                      <a:pPr marL="342900" indent="-342900">
                        <a:spcAft>
                          <a:spcPts val="1200"/>
                        </a:spcAft>
                        <a:buFont typeface="+mj-lt"/>
                        <a:buAutoNum type="arabicPeriod" startAt="3"/>
                      </a:pPr>
                      <a:r>
                        <a:rPr lang="es-ES" sz="2400" b="0" dirty="0"/>
                        <a:t>¿Cuán serio es el terrorismo internacional?</a:t>
                      </a:r>
                    </a:p>
                  </a:txBody>
                  <a:tcPr marL="40263" marR="40263" marT="0" marB="0" anchor="ctr"/>
                </a:tc>
                <a:extLst>
                  <a:ext uri="{0D108BD9-81ED-4DB2-BD59-A6C34878D82A}">
                    <a16:rowId xmlns:a16="http://schemas.microsoft.com/office/drawing/2014/main" val="795475144"/>
                  </a:ext>
                </a:extLst>
              </a:tr>
              <a:tr h="890161">
                <a:tc>
                  <a:txBody>
                    <a:bodyPr/>
                    <a:lstStyle/>
                    <a:p>
                      <a:pPr marL="342900" marR="202565" lvl="0" indent="-342900" algn="l">
                        <a:lnSpc>
                          <a:spcPct val="107000"/>
                        </a:lnSpc>
                        <a:spcBef>
                          <a:spcPts val="0"/>
                        </a:spcBef>
                        <a:spcAft>
                          <a:spcPts val="0"/>
                        </a:spcAft>
                        <a:buFont typeface="+mj-lt"/>
                        <a:buAutoNum type="arabicPeriod" startAt="4"/>
                      </a:pPr>
                      <a:r>
                        <a:rPr lang="es-ES" sz="2400" b="0" dirty="0">
                          <a:effectLst/>
                        </a:rPr>
                        <a:t>¿</a:t>
                      </a:r>
                      <a:r>
                        <a:rPr lang="es-ES" sz="2400" b="0" dirty="0"/>
                        <a:t>Cuál es la estrategia política-económica de China en el mundo?</a:t>
                      </a:r>
                      <a:endParaRPr lang="en-US" sz="24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tc>
                <a:extLst>
                  <a:ext uri="{0D108BD9-81ED-4DB2-BD59-A6C34878D82A}">
                    <a16:rowId xmlns:a16="http://schemas.microsoft.com/office/drawing/2014/main" val="415556061"/>
                  </a:ext>
                </a:extLst>
              </a:tr>
              <a:tr h="890161">
                <a:tc>
                  <a:txBody>
                    <a:bodyPr/>
                    <a:lstStyle/>
                    <a:p>
                      <a:pPr marL="342900" marR="202565" lvl="0" indent="-342900" algn="l" defTabSz="685800" rtl="0" eaLnBrk="1" fontAlgn="auto" latinLnBrk="0" hangingPunct="1">
                        <a:lnSpc>
                          <a:spcPct val="107000"/>
                        </a:lnSpc>
                        <a:spcBef>
                          <a:spcPts val="0"/>
                        </a:spcBef>
                        <a:spcAft>
                          <a:spcPts val="0"/>
                        </a:spcAft>
                        <a:buClrTx/>
                        <a:buSzTx/>
                        <a:buFont typeface="+mj-lt"/>
                        <a:buAutoNum type="arabicPeriod" startAt="5"/>
                        <a:tabLst/>
                        <a:defRPr/>
                      </a:pPr>
                      <a:r>
                        <a:rPr lang="es-ES" sz="2400" b="0" dirty="0">
                          <a:effectLst/>
                        </a:rPr>
                        <a:t>¿</a:t>
                      </a:r>
                      <a:r>
                        <a:rPr lang="es-ES" sz="2400" b="0" dirty="0"/>
                        <a:t>Cuáles son las intenciones a largo plazo de Rusia y/o Putin</a:t>
                      </a:r>
                      <a:r>
                        <a:rPr lang="es-ES" sz="2400" b="0" dirty="0">
                          <a:effectLst/>
                        </a:rPr>
                        <a:t>?</a:t>
                      </a:r>
                      <a:endParaRPr lang="en-US" sz="24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tc>
                <a:extLst>
                  <a:ext uri="{0D108BD9-81ED-4DB2-BD59-A6C34878D82A}">
                    <a16:rowId xmlns:a16="http://schemas.microsoft.com/office/drawing/2014/main" val="1099859567"/>
                  </a:ext>
                </a:extLst>
              </a:tr>
              <a:tr h="697919">
                <a:tc>
                  <a:txBody>
                    <a:bodyPr/>
                    <a:lstStyle/>
                    <a:p>
                      <a:pPr marL="342900" marR="202565" lvl="0" indent="-342900" algn="l">
                        <a:lnSpc>
                          <a:spcPct val="107000"/>
                        </a:lnSpc>
                        <a:spcBef>
                          <a:spcPts val="0"/>
                        </a:spcBef>
                        <a:spcAft>
                          <a:spcPts val="0"/>
                        </a:spcAft>
                        <a:buFont typeface="+mj-lt"/>
                        <a:buAutoNum type="arabicPeriod" startAt="6"/>
                      </a:pPr>
                      <a:r>
                        <a:rPr lang="es-ES" sz="2400" b="0" dirty="0">
                          <a:effectLst/>
                        </a:rPr>
                        <a:t>¿</a:t>
                      </a:r>
                      <a:r>
                        <a:rPr lang="es-ES" sz="2400" b="0" dirty="0"/>
                        <a:t>A dónde va el calentamiento ambiental</a:t>
                      </a:r>
                      <a:r>
                        <a:rPr lang="es-ES" sz="2400" b="0" dirty="0">
                          <a:effectLst/>
                        </a:rPr>
                        <a:t>?</a:t>
                      </a:r>
                      <a:endParaRPr lang="en-US" sz="24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tc>
                <a:extLst>
                  <a:ext uri="{0D108BD9-81ED-4DB2-BD59-A6C34878D82A}">
                    <a16:rowId xmlns:a16="http://schemas.microsoft.com/office/drawing/2014/main" val="148766148"/>
                  </a:ext>
                </a:extLst>
              </a:tr>
            </a:tbl>
          </a:graphicData>
        </a:graphic>
      </p:graphicFrame>
    </p:spTree>
    <p:extLst>
      <p:ext uri="{BB962C8B-B14F-4D97-AF65-F5344CB8AC3E}">
        <p14:creationId xmlns:p14="http://schemas.microsoft.com/office/powerpoint/2010/main" val="3423275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7C3054-11B9-49B5-B56B-76A89F68386B}"/>
              </a:ext>
            </a:extLst>
          </p:cNvPr>
          <p:cNvGraphicFramePr>
            <a:graphicFrameLocks noGrp="1"/>
          </p:cNvGraphicFramePr>
          <p:nvPr/>
        </p:nvGraphicFramePr>
        <p:xfrm>
          <a:off x="495300" y="268408"/>
          <a:ext cx="8153400" cy="6321184"/>
        </p:xfrm>
        <a:graphic>
          <a:graphicData uri="http://schemas.openxmlformats.org/drawingml/2006/table">
            <a:tbl>
              <a:tblPr firstRow="1" firstCol="1" bandRow="1">
                <a:tableStyleId>{2D5ABB26-0587-4C30-8999-92F81FD0307C}</a:tableStyleId>
              </a:tblPr>
              <a:tblGrid>
                <a:gridCol w="4914900">
                  <a:extLst>
                    <a:ext uri="{9D8B030D-6E8A-4147-A177-3AD203B41FA5}">
                      <a16:colId xmlns:a16="http://schemas.microsoft.com/office/drawing/2014/main" val="1989808755"/>
                    </a:ext>
                  </a:extLst>
                </a:gridCol>
                <a:gridCol w="3238500">
                  <a:extLst>
                    <a:ext uri="{9D8B030D-6E8A-4147-A177-3AD203B41FA5}">
                      <a16:colId xmlns:a16="http://schemas.microsoft.com/office/drawing/2014/main" val="2300132103"/>
                    </a:ext>
                  </a:extLst>
                </a:gridCol>
              </a:tblGrid>
              <a:tr h="600791">
                <a:tc>
                  <a:txBody>
                    <a:bodyPr/>
                    <a:lstStyle/>
                    <a:p>
                      <a:pPr marL="0" marR="0" algn="ctr">
                        <a:lnSpc>
                          <a:spcPct val="107000"/>
                        </a:lnSpc>
                        <a:spcBef>
                          <a:spcPts val="0"/>
                        </a:spcBef>
                        <a:spcAft>
                          <a:spcPts val="0"/>
                        </a:spcAft>
                      </a:pPr>
                      <a:r>
                        <a:rPr lang="es-ES" sz="2400" dirty="0">
                          <a:effectLst/>
                        </a:rPr>
                        <a:t>TOPICS</a:t>
                      </a:r>
                      <a:endParaRPr lang="en-US"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2400" dirty="0">
                          <a:effectLst/>
                        </a:rPr>
                        <a:t>TEAMS</a:t>
                      </a:r>
                      <a:endParaRPr lang="en-US"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183693"/>
                  </a:ext>
                </a:extLst>
              </a:tr>
              <a:tr h="513070">
                <a:tc>
                  <a:txBody>
                    <a:bodyPr/>
                    <a:lstStyle/>
                    <a:p>
                      <a:pPr marL="91440" marR="0"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t>¿Qué importancia tienen las políticas de Washington para la UE?</a:t>
                      </a:r>
                    </a:p>
                  </a:txBody>
                  <a:tcPr marL="40263" marR="40263"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00000"/>
                        </a:lnSpc>
                        <a:spcBef>
                          <a:spcPts val="0"/>
                        </a:spcBef>
                        <a:spcAft>
                          <a:spcPts val="0"/>
                        </a:spcAft>
                      </a:pPr>
                      <a:r>
                        <a:rPr lang="es-ES" sz="1800" dirty="0">
                          <a:effectLst/>
                        </a:rPr>
                        <a:t>Pareja 1: Roberto; Clara</a:t>
                      </a:r>
                    </a:p>
                  </a:txBody>
                  <a:tcPr marL="40263" marR="40263"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063064"/>
                  </a:ext>
                </a:extLst>
              </a:tr>
              <a:tr h="536764">
                <a:tc>
                  <a:txBody>
                    <a:bodyPr/>
                    <a:lstStyle/>
                    <a:p>
                      <a:pPr marL="91440" marR="0"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effectLst/>
                        </a:rPr>
                        <a:t>¿</a:t>
                      </a:r>
                      <a:r>
                        <a:rPr lang="es-ES" sz="1800" dirty="0"/>
                        <a:t>Cuáles son las intenciones a largo plazo de Rusia y/o Putin</a:t>
                      </a:r>
                      <a:r>
                        <a:rPr lang="es-ES" sz="1800" dirty="0">
                          <a:effectLst/>
                        </a:rPr>
                        <a:t>?</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s-ES" sz="1800" dirty="0">
                          <a:effectLst/>
                        </a:rPr>
                        <a:t>Pareja 2: Felipe;  Nacho</a:t>
                      </a:r>
                      <a:endParaRPr lang="en-US" sz="1800" dirty="0">
                        <a:effectLst/>
                      </a:endParaRPr>
                    </a:p>
                    <a:p>
                      <a:pPr marL="0" marR="0" algn="l">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705404"/>
                  </a:ext>
                </a:extLst>
              </a:tr>
              <a:tr h="766296">
                <a:tc>
                  <a:txBody>
                    <a:bodyPr/>
                    <a:lstStyle/>
                    <a:p>
                      <a:pPr marL="91440" indent="0" algn="l">
                        <a:spcAft>
                          <a:spcPts val="1200"/>
                        </a:spcAft>
                        <a:buFont typeface="+mj-lt"/>
                        <a:buNone/>
                      </a:pPr>
                      <a:r>
                        <a:rPr lang="es-ES" sz="1800" dirty="0"/>
                        <a:t>¿Cuán serio es el terrorismo internacional?</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Erika; Luisa</a:t>
                      </a:r>
                      <a:endParaRPr lang="en-US" sz="1800" dirty="0">
                        <a:effectLst/>
                      </a:endParaRPr>
                    </a:p>
                    <a:p>
                      <a:pPr marL="0" marR="0" algn="l">
                        <a:lnSpc>
                          <a:spcPct val="107000"/>
                        </a:lnSpc>
                        <a:spcBef>
                          <a:spcPts val="0"/>
                        </a:spcBef>
                        <a:spcAft>
                          <a:spcPts val="0"/>
                        </a:spcAft>
                      </a:pPr>
                      <a:r>
                        <a:rPr lang="es-ES" sz="1800" dirty="0">
                          <a:effectLst/>
                        </a:rPr>
                        <a:t>Pareja 2: Rebeca; Elisa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90670"/>
                  </a:ext>
                </a:extLst>
              </a:tr>
              <a:tr h="766296">
                <a:tc>
                  <a:txBody>
                    <a:bodyPr/>
                    <a:lstStyle/>
                    <a:p>
                      <a:pPr marL="91440" marR="202565" lvl="0" indent="0" algn="l">
                        <a:lnSpc>
                          <a:spcPct val="107000"/>
                        </a:lnSpc>
                        <a:spcBef>
                          <a:spcPts val="0"/>
                        </a:spcBef>
                        <a:spcAft>
                          <a:spcPts val="0"/>
                        </a:spcAft>
                        <a:buFont typeface="+mj-lt"/>
                        <a:buNone/>
                      </a:pPr>
                      <a:r>
                        <a:rPr lang="es-ES" sz="1800" dirty="0">
                          <a:effectLst/>
                        </a:rPr>
                        <a:t>¿</a:t>
                      </a:r>
                      <a:r>
                        <a:rPr lang="es-ES" sz="1800" dirty="0"/>
                        <a:t>Cuál es la estrategia política-económica de China en el mundo?</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Catalina; Marina C.</a:t>
                      </a:r>
                      <a:endParaRPr lang="en-US" sz="1800" dirty="0">
                        <a:effectLst/>
                      </a:endParaRPr>
                    </a:p>
                    <a:p>
                      <a:pPr marL="0" marR="0" algn="l">
                        <a:lnSpc>
                          <a:spcPct val="107000"/>
                        </a:lnSpc>
                        <a:spcBef>
                          <a:spcPts val="0"/>
                        </a:spcBef>
                        <a:spcAft>
                          <a:spcPts val="0"/>
                        </a:spcAft>
                      </a:pPr>
                      <a:r>
                        <a:rPr lang="es-ES" sz="1800" dirty="0">
                          <a:effectLst/>
                        </a:rPr>
                        <a:t>Pareja 2: Marina A;  Kristina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627922"/>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¿Cómo resolverá Europa su problema demográfico?</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a:t>
                      </a:r>
                      <a:r>
                        <a:rPr lang="es-ES" sz="1800" dirty="0">
                          <a:solidFill>
                            <a:schemeClr val="tx1"/>
                          </a:solidFill>
                          <a:effectLst/>
                        </a:rPr>
                        <a:t>Juan; José Domingo</a:t>
                      </a:r>
                      <a:endParaRPr lang="en-US" sz="1800" dirty="0">
                        <a:solidFill>
                          <a:schemeClr val="tx1"/>
                        </a:solidFill>
                        <a:effectLst/>
                      </a:endParaRPr>
                    </a:p>
                    <a:p>
                      <a:pPr marL="0" marR="0" algn="l">
                        <a:lnSpc>
                          <a:spcPct val="107000"/>
                        </a:lnSpc>
                        <a:spcBef>
                          <a:spcPts val="0"/>
                        </a:spcBef>
                        <a:spcAft>
                          <a:spcPts val="0"/>
                        </a:spcAft>
                      </a:pPr>
                      <a:r>
                        <a:rPr lang="es-ES" sz="1800" dirty="0">
                          <a:effectLst/>
                        </a:rPr>
                        <a:t>Pareja 2: Adriana; Jessica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735453"/>
                  </a:ext>
                </a:extLst>
              </a:tr>
              <a:tr h="766296">
                <a:tc>
                  <a:txBody>
                    <a:bodyPr/>
                    <a:lstStyle/>
                    <a:p>
                      <a:pPr marL="91440" marR="202565"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effectLst/>
                        </a:rPr>
                        <a:t>¿</a:t>
                      </a:r>
                      <a:r>
                        <a:rPr lang="es-ES" sz="1800" dirty="0"/>
                        <a:t>A dónde va el calentamiento ambiental</a:t>
                      </a:r>
                      <a:r>
                        <a:rPr lang="es-ES" sz="1800" dirty="0">
                          <a:effectLst/>
                        </a:rPr>
                        <a:t>?</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1200"/>
                        </a:spcAft>
                      </a:pPr>
                      <a:r>
                        <a:rPr lang="es-ES" sz="1800" dirty="0">
                          <a:effectLst/>
                        </a:rPr>
                        <a:t>Pareja 1:</a:t>
                      </a:r>
                      <a:r>
                        <a:rPr lang="es-ES" sz="1800" dirty="0">
                          <a:solidFill>
                            <a:schemeClr val="tx1"/>
                          </a:solidFill>
                          <a:effectLst/>
                        </a:rPr>
                        <a:t> Luis; Guillermo</a:t>
                      </a:r>
                      <a:br>
                        <a:rPr lang="es-ES" sz="1800" dirty="0">
                          <a:solidFill>
                            <a:schemeClr val="tx1"/>
                          </a:solidFill>
                          <a:effectLst/>
                        </a:rPr>
                      </a:br>
                      <a:r>
                        <a:rPr lang="es-ES" sz="1800" dirty="0">
                          <a:solidFill>
                            <a:schemeClr val="tx1"/>
                          </a:solidFill>
                          <a:effectLst/>
                        </a:rPr>
                        <a:t>Pareja 2: Irene; Marina G.</a:t>
                      </a:r>
                      <a:endParaRPr lang="en-US" sz="1800" dirty="0">
                        <a:solidFill>
                          <a:schemeClr val="tx1"/>
                        </a:solidFill>
                        <a:effectLst/>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2580"/>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¿Cómo será Afganistán en uno, dos y cinco años?</a:t>
                      </a:r>
                    </a:p>
                  </a:txBody>
                  <a:tcPr marL="40263" marR="40263"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es-ES" sz="1800" dirty="0">
                          <a:effectLst/>
                        </a:rPr>
                        <a:t>Pareja 1: Ana; Nico</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31874547"/>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¿Cuál es impacto de la invasión rusa de Ucrania sobre relaciones UE-Rusia?</a:t>
                      </a:r>
                    </a:p>
                  </a:txBody>
                  <a:tcPr marL="40263" marR="4026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es-ES" sz="1800" dirty="0">
                          <a:effectLst/>
                        </a:rPr>
                        <a:t>Pareja 2: </a:t>
                      </a:r>
                      <a:r>
                        <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Enrique; José Antonio; </a:t>
                      </a:r>
                      <a:r>
                        <a:rPr lang="es-ES" sz="1800" dirty="0">
                          <a:effectLst/>
                        </a:rPr>
                        <a:t>Guillem</a:t>
                      </a:r>
                      <a:endPar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0012802"/>
                  </a:ext>
                </a:extLst>
              </a:tr>
            </a:tbl>
          </a:graphicData>
        </a:graphic>
      </p:graphicFrame>
      <p:sp useBgFill="1">
        <p:nvSpPr>
          <p:cNvPr id="3" name="Rectangle 2">
            <a:extLst>
              <a:ext uri="{FF2B5EF4-FFF2-40B4-BE49-F238E27FC236}">
                <a16:creationId xmlns:a16="http://schemas.microsoft.com/office/drawing/2014/main" id="{FCC54F50-F216-D4FC-C8F7-53307074B6B1}"/>
              </a:ext>
            </a:extLst>
          </p:cNvPr>
          <p:cNvSpPr/>
          <p:nvPr/>
        </p:nvSpPr>
        <p:spPr>
          <a:xfrm>
            <a:off x="522308" y="914400"/>
            <a:ext cx="7955280" cy="10972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useBgFill="1">
        <p:nvSpPr>
          <p:cNvPr id="4" name="Rectangle 3">
            <a:extLst>
              <a:ext uri="{FF2B5EF4-FFF2-40B4-BE49-F238E27FC236}">
                <a16:creationId xmlns:a16="http://schemas.microsoft.com/office/drawing/2014/main" id="{CDA2CBA4-BA2D-545E-6B32-9BBADDF44E70}"/>
              </a:ext>
            </a:extLst>
          </p:cNvPr>
          <p:cNvSpPr/>
          <p:nvPr/>
        </p:nvSpPr>
        <p:spPr>
          <a:xfrm>
            <a:off x="522308" y="5105400"/>
            <a:ext cx="795528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useBgFill="1">
        <p:nvSpPr>
          <p:cNvPr id="5" name="Rectangle 4">
            <a:extLst>
              <a:ext uri="{FF2B5EF4-FFF2-40B4-BE49-F238E27FC236}">
                <a16:creationId xmlns:a16="http://schemas.microsoft.com/office/drawing/2014/main" id="{19D8273F-ED74-DEA5-E3BE-C24FFFEF16FF}"/>
              </a:ext>
            </a:extLst>
          </p:cNvPr>
          <p:cNvSpPr/>
          <p:nvPr/>
        </p:nvSpPr>
        <p:spPr>
          <a:xfrm>
            <a:off x="594360" y="3591568"/>
            <a:ext cx="795528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useBgFill="1">
        <p:nvSpPr>
          <p:cNvPr id="6" name="Rectangle 5">
            <a:extLst>
              <a:ext uri="{FF2B5EF4-FFF2-40B4-BE49-F238E27FC236}">
                <a16:creationId xmlns:a16="http://schemas.microsoft.com/office/drawing/2014/main" id="{0A095EF5-C393-917D-159A-C0F2D7DCC5D2}"/>
              </a:ext>
            </a:extLst>
          </p:cNvPr>
          <p:cNvSpPr/>
          <p:nvPr/>
        </p:nvSpPr>
        <p:spPr>
          <a:xfrm>
            <a:off x="522308" y="2087603"/>
            <a:ext cx="795528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useBgFill="1">
        <p:nvSpPr>
          <p:cNvPr id="7" name="Rectangle 6">
            <a:extLst>
              <a:ext uri="{FF2B5EF4-FFF2-40B4-BE49-F238E27FC236}">
                <a16:creationId xmlns:a16="http://schemas.microsoft.com/office/drawing/2014/main" id="{CC52196C-E7CD-3E4E-51C6-BC9576F97FF9}"/>
              </a:ext>
            </a:extLst>
          </p:cNvPr>
          <p:cNvSpPr/>
          <p:nvPr/>
        </p:nvSpPr>
        <p:spPr>
          <a:xfrm>
            <a:off x="594360" y="2839585"/>
            <a:ext cx="795528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useBgFill="1">
        <p:nvSpPr>
          <p:cNvPr id="8" name="Rectangle 7">
            <a:extLst>
              <a:ext uri="{FF2B5EF4-FFF2-40B4-BE49-F238E27FC236}">
                <a16:creationId xmlns:a16="http://schemas.microsoft.com/office/drawing/2014/main" id="{B126938D-17DC-6292-FC47-B12AA5F15EA0}"/>
              </a:ext>
            </a:extLst>
          </p:cNvPr>
          <p:cNvSpPr/>
          <p:nvPr/>
        </p:nvSpPr>
        <p:spPr>
          <a:xfrm>
            <a:off x="594360" y="4368629"/>
            <a:ext cx="795528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useBgFill="1">
        <p:nvSpPr>
          <p:cNvPr id="9" name="Rectangle 8">
            <a:extLst>
              <a:ext uri="{FF2B5EF4-FFF2-40B4-BE49-F238E27FC236}">
                <a16:creationId xmlns:a16="http://schemas.microsoft.com/office/drawing/2014/main" id="{FC6C09D9-E142-F131-B4AF-16FECC2418A8}"/>
              </a:ext>
            </a:extLst>
          </p:cNvPr>
          <p:cNvSpPr/>
          <p:nvPr/>
        </p:nvSpPr>
        <p:spPr>
          <a:xfrm>
            <a:off x="594360" y="5870067"/>
            <a:ext cx="7955280"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058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7C3054-11B9-49B5-B56B-76A89F68386B}"/>
              </a:ext>
            </a:extLst>
          </p:cNvPr>
          <p:cNvGraphicFramePr>
            <a:graphicFrameLocks noGrp="1"/>
          </p:cNvGraphicFramePr>
          <p:nvPr/>
        </p:nvGraphicFramePr>
        <p:xfrm>
          <a:off x="495300" y="268408"/>
          <a:ext cx="8153400" cy="6321184"/>
        </p:xfrm>
        <a:graphic>
          <a:graphicData uri="http://schemas.openxmlformats.org/drawingml/2006/table">
            <a:tbl>
              <a:tblPr firstRow="1" firstCol="1" bandRow="1">
                <a:tableStyleId>{2D5ABB26-0587-4C30-8999-92F81FD0307C}</a:tableStyleId>
              </a:tblPr>
              <a:tblGrid>
                <a:gridCol w="4914900">
                  <a:extLst>
                    <a:ext uri="{9D8B030D-6E8A-4147-A177-3AD203B41FA5}">
                      <a16:colId xmlns:a16="http://schemas.microsoft.com/office/drawing/2014/main" val="1989808755"/>
                    </a:ext>
                  </a:extLst>
                </a:gridCol>
                <a:gridCol w="3238500">
                  <a:extLst>
                    <a:ext uri="{9D8B030D-6E8A-4147-A177-3AD203B41FA5}">
                      <a16:colId xmlns:a16="http://schemas.microsoft.com/office/drawing/2014/main" val="2300132103"/>
                    </a:ext>
                  </a:extLst>
                </a:gridCol>
              </a:tblGrid>
              <a:tr h="600791">
                <a:tc>
                  <a:txBody>
                    <a:bodyPr/>
                    <a:lstStyle/>
                    <a:p>
                      <a:pPr marL="0" marR="0" algn="ctr">
                        <a:lnSpc>
                          <a:spcPct val="107000"/>
                        </a:lnSpc>
                        <a:spcBef>
                          <a:spcPts val="0"/>
                        </a:spcBef>
                        <a:spcAft>
                          <a:spcPts val="0"/>
                        </a:spcAft>
                      </a:pPr>
                      <a:r>
                        <a:rPr lang="es-ES" sz="2400" dirty="0">
                          <a:effectLst/>
                        </a:rPr>
                        <a:t>TOPICS</a:t>
                      </a:r>
                      <a:endParaRPr lang="en-US"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S" sz="2400" dirty="0">
                          <a:effectLst/>
                        </a:rPr>
                        <a:t>TEAMS</a:t>
                      </a:r>
                      <a:endParaRPr lang="en-US" sz="16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183693"/>
                  </a:ext>
                </a:extLst>
              </a:tr>
              <a:tr h="513070">
                <a:tc>
                  <a:txBody>
                    <a:bodyPr/>
                    <a:lstStyle/>
                    <a:p>
                      <a:pPr marL="91440" marR="0"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t>¿Qué importancia tienen las políticas de Washington para la UE?</a:t>
                      </a:r>
                    </a:p>
                  </a:txBody>
                  <a:tcPr marL="40263" marR="40263"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00000"/>
                        </a:lnSpc>
                        <a:spcBef>
                          <a:spcPts val="0"/>
                        </a:spcBef>
                        <a:spcAft>
                          <a:spcPts val="0"/>
                        </a:spcAft>
                      </a:pPr>
                      <a:r>
                        <a:rPr lang="es-ES" sz="1800" dirty="0">
                          <a:effectLst/>
                        </a:rPr>
                        <a:t>Pareja 1: Roberto; Clara</a:t>
                      </a:r>
                    </a:p>
                  </a:txBody>
                  <a:tcPr marL="40263" marR="40263"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063064"/>
                  </a:ext>
                </a:extLst>
              </a:tr>
              <a:tr h="536764">
                <a:tc>
                  <a:txBody>
                    <a:bodyPr/>
                    <a:lstStyle/>
                    <a:p>
                      <a:pPr marL="91440" marR="0"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effectLst/>
                        </a:rPr>
                        <a:t>¿</a:t>
                      </a:r>
                      <a:r>
                        <a:rPr lang="es-ES" sz="1800" dirty="0"/>
                        <a:t>Cuáles son las intenciones a largo plazo de Rusia y/o Putin</a:t>
                      </a:r>
                      <a:r>
                        <a:rPr lang="es-ES" sz="1800" dirty="0">
                          <a:effectLst/>
                        </a:rPr>
                        <a:t>?</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s-ES" sz="1800" dirty="0">
                          <a:effectLst/>
                        </a:rPr>
                        <a:t>Pareja 2: Felipe;  Nacho</a:t>
                      </a:r>
                      <a:endParaRPr lang="en-US" sz="1800" dirty="0">
                        <a:effectLst/>
                      </a:endParaRPr>
                    </a:p>
                    <a:p>
                      <a:pPr marL="0" marR="0" algn="l">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705404"/>
                  </a:ext>
                </a:extLst>
              </a:tr>
              <a:tr h="766296">
                <a:tc>
                  <a:txBody>
                    <a:bodyPr/>
                    <a:lstStyle/>
                    <a:p>
                      <a:pPr marL="91440" indent="0" algn="l">
                        <a:spcAft>
                          <a:spcPts val="1200"/>
                        </a:spcAft>
                        <a:buFont typeface="+mj-lt"/>
                        <a:buNone/>
                      </a:pPr>
                      <a:r>
                        <a:rPr lang="es-ES" sz="1800" dirty="0"/>
                        <a:t>¿Cuán serio es el terrorismo internacional?</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Erika; Luisa</a:t>
                      </a:r>
                      <a:endParaRPr lang="en-US" sz="1800" dirty="0">
                        <a:effectLst/>
                      </a:endParaRPr>
                    </a:p>
                    <a:p>
                      <a:pPr marL="0" marR="0" algn="l">
                        <a:lnSpc>
                          <a:spcPct val="107000"/>
                        </a:lnSpc>
                        <a:spcBef>
                          <a:spcPts val="0"/>
                        </a:spcBef>
                        <a:spcAft>
                          <a:spcPts val="0"/>
                        </a:spcAft>
                      </a:pPr>
                      <a:r>
                        <a:rPr lang="es-ES" sz="1800" dirty="0">
                          <a:effectLst/>
                        </a:rPr>
                        <a:t>Pareja 2: Rebeca; Elisa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90670"/>
                  </a:ext>
                </a:extLst>
              </a:tr>
              <a:tr h="766296">
                <a:tc>
                  <a:txBody>
                    <a:bodyPr/>
                    <a:lstStyle/>
                    <a:p>
                      <a:pPr marL="91440" marR="202565" lvl="0" indent="0" algn="l">
                        <a:lnSpc>
                          <a:spcPct val="107000"/>
                        </a:lnSpc>
                        <a:spcBef>
                          <a:spcPts val="0"/>
                        </a:spcBef>
                        <a:spcAft>
                          <a:spcPts val="0"/>
                        </a:spcAft>
                        <a:buFont typeface="+mj-lt"/>
                        <a:buNone/>
                      </a:pPr>
                      <a:r>
                        <a:rPr lang="es-ES" sz="1800" dirty="0">
                          <a:effectLst/>
                        </a:rPr>
                        <a:t>¿</a:t>
                      </a:r>
                      <a:r>
                        <a:rPr lang="es-ES" sz="1800" dirty="0"/>
                        <a:t>Cuál es la estrategia política-económica de China en el mundo?</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Catalina; Marina C.</a:t>
                      </a:r>
                      <a:endParaRPr lang="en-US" sz="1800" dirty="0">
                        <a:effectLst/>
                      </a:endParaRPr>
                    </a:p>
                    <a:p>
                      <a:pPr marL="0" marR="0" algn="l">
                        <a:lnSpc>
                          <a:spcPct val="107000"/>
                        </a:lnSpc>
                        <a:spcBef>
                          <a:spcPts val="0"/>
                        </a:spcBef>
                        <a:spcAft>
                          <a:spcPts val="0"/>
                        </a:spcAft>
                      </a:pPr>
                      <a:r>
                        <a:rPr lang="es-ES" sz="1800" dirty="0">
                          <a:effectLst/>
                        </a:rPr>
                        <a:t>Pareja 2: Marina A;  Kristina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627922"/>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¿Cómo resolverá Europa su problema demográfico?</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s-ES" sz="1800" dirty="0">
                          <a:effectLst/>
                        </a:rPr>
                        <a:t>Pareja 1: </a:t>
                      </a:r>
                      <a:r>
                        <a:rPr lang="es-ES" sz="1800" dirty="0">
                          <a:solidFill>
                            <a:schemeClr val="tx1"/>
                          </a:solidFill>
                          <a:effectLst/>
                        </a:rPr>
                        <a:t>Juan; José Domingo</a:t>
                      </a:r>
                      <a:endParaRPr lang="en-US" sz="1800" dirty="0">
                        <a:solidFill>
                          <a:schemeClr val="tx1"/>
                        </a:solidFill>
                        <a:effectLst/>
                      </a:endParaRPr>
                    </a:p>
                    <a:p>
                      <a:pPr marL="0" marR="0" algn="l">
                        <a:lnSpc>
                          <a:spcPct val="107000"/>
                        </a:lnSpc>
                        <a:spcBef>
                          <a:spcPts val="0"/>
                        </a:spcBef>
                        <a:spcAft>
                          <a:spcPts val="0"/>
                        </a:spcAft>
                      </a:pPr>
                      <a:r>
                        <a:rPr lang="es-ES" sz="1800" dirty="0">
                          <a:effectLst/>
                        </a:rPr>
                        <a:t>Pareja 2: Adriana; Jessica</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735453"/>
                  </a:ext>
                </a:extLst>
              </a:tr>
              <a:tr h="766296">
                <a:tc>
                  <a:txBody>
                    <a:bodyPr/>
                    <a:lstStyle/>
                    <a:p>
                      <a:pPr marL="91440" marR="202565" lvl="0" indent="0" algn="l" defTabSz="685800" rtl="0" eaLnBrk="1" fontAlgn="auto" latinLnBrk="0" hangingPunct="1">
                        <a:lnSpc>
                          <a:spcPct val="100000"/>
                        </a:lnSpc>
                        <a:spcBef>
                          <a:spcPts val="0"/>
                        </a:spcBef>
                        <a:spcAft>
                          <a:spcPts val="1200"/>
                        </a:spcAft>
                        <a:buClrTx/>
                        <a:buSzTx/>
                        <a:buFont typeface="+mj-lt"/>
                        <a:buNone/>
                        <a:tabLst/>
                        <a:defRPr/>
                      </a:pPr>
                      <a:r>
                        <a:rPr lang="es-ES" sz="1800" dirty="0">
                          <a:effectLst/>
                        </a:rPr>
                        <a:t>¿</a:t>
                      </a:r>
                      <a:r>
                        <a:rPr lang="es-ES" sz="1800" dirty="0"/>
                        <a:t>A dónde va el calentamiento ambiental</a:t>
                      </a:r>
                      <a:r>
                        <a:rPr lang="es-ES" sz="1800" dirty="0">
                          <a:effectLst/>
                        </a:rPr>
                        <a:t>?</a:t>
                      </a:r>
                    </a:p>
                  </a:txBody>
                  <a:tcPr marL="40263" marR="40263"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1200"/>
                        </a:spcAft>
                      </a:pPr>
                      <a:r>
                        <a:rPr lang="es-ES" sz="1800" dirty="0">
                          <a:effectLst/>
                        </a:rPr>
                        <a:t>Pareja 1:</a:t>
                      </a:r>
                      <a:r>
                        <a:rPr lang="es-ES" sz="1800" dirty="0">
                          <a:solidFill>
                            <a:schemeClr val="tx1"/>
                          </a:solidFill>
                          <a:effectLst/>
                        </a:rPr>
                        <a:t> Luis; Guillermo</a:t>
                      </a:r>
                      <a:br>
                        <a:rPr lang="es-ES" sz="1800" dirty="0">
                          <a:solidFill>
                            <a:schemeClr val="tx1"/>
                          </a:solidFill>
                          <a:effectLst/>
                        </a:rPr>
                      </a:br>
                      <a:r>
                        <a:rPr lang="es-ES" sz="1800" dirty="0">
                          <a:solidFill>
                            <a:schemeClr val="tx1"/>
                          </a:solidFill>
                          <a:effectLst/>
                        </a:rPr>
                        <a:t>Pareja 2: Irene; Marina G.</a:t>
                      </a:r>
                      <a:endParaRPr lang="en-US" sz="1800" dirty="0">
                        <a:solidFill>
                          <a:schemeClr val="tx1"/>
                        </a:solidFill>
                        <a:effectLst/>
                      </a:endParaRPr>
                    </a:p>
                  </a:txBody>
                  <a:tcPr marL="40263" marR="4026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2580"/>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¿Cómo será Afganistán en uno, dos y cinco años?</a:t>
                      </a:r>
                    </a:p>
                  </a:txBody>
                  <a:tcPr marL="40263" marR="40263"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es-ES" sz="1800" dirty="0">
                          <a:effectLst/>
                        </a:rPr>
                        <a:t>Pareja 1: Ana; Nico</a:t>
                      </a:r>
                      <a:endParaRPr lang="en-US" sz="180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31874547"/>
                  </a:ext>
                </a:extLst>
              </a:tr>
              <a:tr h="766296">
                <a:tc>
                  <a:txBody>
                    <a:bodyPr/>
                    <a:lstStyle/>
                    <a:p>
                      <a:pPr marL="91440" marR="202565" lvl="0" indent="0" algn="l" defTabSz="685800" rtl="0" eaLnBrk="1" fontAlgn="auto" latinLnBrk="0" hangingPunct="1">
                        <a:lnSpc>
                          <a:spcPct val="107000"/>
                        </a:lnSpc>
                        <a:spcBef>
                          <a:spcPts val="0"/>
                        </a:spcBef>
                        <a:spcAft>
                          <a:spcPts val="0"/>
                        </a:spcAft>
                        <a:buClrTx/>
                        <a:buSzTx/>
                        <a:buFont typeface="+mj-lt"/>
                        <a:buNone/>
                        <a:tabLst/>
                        <a:defRPr/>
                      </a:pPr>
                      <a:r>
                        <a:rPr lang="es-ES" sz="1800" dirty="0"/>
                        <a:t>¿Cuál es impacto de la invasión rusa de Ucrania sobre relaciones UE-Rusia?</a:t>
                      </a:r>
                    </a:p>
                  </a:txBody>
                  <a:tcPr marL="40263" marR="4026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es-ES" sz="1800" dirty="0">
                          <a:effectLst/>
                        </a:rPr>
                        <a:t>Pareja 2: </a:t>
                      </a:r>
                      <a:r>
                        <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Enrique; José Antonio; </a:t>
                      </a:r>
                      <a:r>
                        <a:rPr lang="es-ES" sz="1800" dirty="0">
                          <a:effectLst/>
                        </a:rPr>
                        <a:t>Guillem</a:t>
                      </a:r>
                      <a:endPar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0263" marR="4026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0012802"/>
                  </a:ext>
                </a:extLst>
              </a:tr>
            </a:tbl>
          </a:graphicData>
        </a:graphic>
      </p:graphicFrame>
      <p:sp useBgFill="1">
        <p:nvSpPr>
          <p:cNvPr id="3" name="TextBox 2">
            <a:extLst>
              <a:ext uri="{FF2B5EF4-FFF2-40B4-BE49-F238E27FC236}">
                <a16:creationId xmlns:a16="http://schemas.microsoft.com/office/drawing/2014/main" id="{B2EFF4BE-8C06-F508-19CE-48C2BFB2B26E}"/>
              </a:ext>
            </a:extLst>
          </p:cNvPr>
          <p:cNvSpPr txBox="1"/>
          <p:nvPr/>
        </p:nvSpPr>
        <p:spPr>
          <a:xfrm rot="192138">
            <a:off x="2950862" y="2438400"/>
            <a:ext cx="3742178" cy="1415772"/>
          </a:xfrm>
          <a:prstGeom prst="rect">
            <a:avLst/>
          </a:prstGeom>
          <a:ln>
            <a:solidFill>
              <a:schemeClr val="tx1"/>
            </a:solidFill>
          </a:ln>
        </p:spPr>
        <p:txBody>
          <a:bodyPr wrap="none" lIns="457200" tIns="457200" rIns="457200" bIns="457200" rtlCol="0">
            <a:spAutoFit/>
          </a:bodyPr>
          <a:lstStyle/>
          <a:p>
            <a:r>
              <a:rPr lang="es-ES_tradnl" sz="3200" dirty="0"/>
              <a:t>CHOOSE THREE</a:t>
            </a:r>
          </a:p>
        </p:txBody>
      </p:sp>
    </p:spTree>
    <p:extLst>
      <p:ext uri="{BB962C8B-B14F-4D97-AF65-F5344CB8AC3E}">
        <p14:creationId xmlns:p14="http://schemas.microsoft.com/office/powerpoint/2010/main" val="39923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0" y="304800"/>
            <a:ext cx="1116011" cy="369332"/>
          </a:xfrm>
          <a:prstGeom prst="rect">
            <a:avLst/>
          </a:prstGeom>
          <a:noFill/>
          <a:ln>
            <a:solidFill>
              <a:schemeClr val="tx1"/>
            </a:solidFill>
          </a:ln>
        </p:spPr>
        <p:txBody>
          <a:bodyPr wrap="none" rtlCol="0">
            <a:spAutoFit/>
          </a:bodyPr>
          <a:lstStyle/>
          <a:p>
            <a:r>
              <a:rPr lang="es-ES" dirty="0"/>
              <a:t>BRIEFING </a:t>
            </a:r>
            <a:endParaRPr lang="en-US" dirty="0"/>
          </a:p>
        </p:txBody>
      </p:sp>
      <p:sp useBgFill="1">
        <p:nvSpPr>
          <p:cNvPr id="15" name="TextBox 14">
            <a:extLst>
              <a:ext uri="{FF2B5EF4-FFF2-40B4-BE49-F238E27FC236}">
                <a16:creationId xmlns:a16="http://schemas.microsoft.com/office/drawing/2014/main" id="{7093CA50-6BB6-4EEA-ABA1-921159466AF7}"/>
              </a:ext>
            </a:extLst>
          </p:cNvPr>
          <p:cNvSpPr txBox="1"/>
          <p:nvPr/>
        </p:nvSpPr>
        <p:spPr>
          <a:xfrm>
            <a:off x="1752600" y="1600200"/>
            <a:ext cx="5857053" cy="2739211"/>
          </a:xfrm>
          <a:prstGeom prst="rect">
            <a:avLst/>
          </a:prstGeom>
          <a:ln>
            <a:solidFill>
              <a:schemeClr val="accent1"/>
            </a:solidFill>
          </a:ln>
        </p:spPr>
        <p:txBody>
          <a:bodyPr wrap="none" lIns="365760" tIns="274320" rIns="365760" bIns="274320" rtlCol="0">
            <a:spAutoFit/>
          </a:bodyPr>
          <a:lstStyle/>
          <a:p>
            <a:pPr marL="285750" indent="-285750">
              <a:spcAft>
                <a:spcPts val="1200"/>
              </a:spcAft>
              <a:buFont typeface="Arial" panose="020B0604020202020204" pitchFamily="34" charset="0"/>
              <a:buChar char="•"/>
            </a:pPr>
            <a:r>
              <a:rPr lang="es-ES" sz="2800" dirty="0"/>
              <a:t>Hablando (no leyendo)</a:t>
            </a:r>
          </a:p>
          <a:p>
            <a:pPr marL="285750" indent="-285750">
              <a:spcAft>
                <a:spcPts val="1200"/>
              </a:spcAft>
              <a:buFont typeface="Arial" panose="020B0604020202020204" pitchFamily="34" charset="0"/>
              <a:buChar char="•"/>
            </a:pPr>
            <a:r>
              <a:rPr lang="es-ES" sz="2800" dirty="0"/>
              <a:t>Mirando a los “decisores”</a:t>
            </a:r>
          </a:p>
          <a:p>
            <a:pPr marL="285750" indent="-285750">
              <a:spcAft>
                <a:spcPts val="1200"/>
              </a:spcAft>
              <a:buFont typeface="Arial" panose="020B0604020202020204" pitchFamily="34" charset="0"/>
              <a:buChar char="•"/>
            </a:pPr>
            <a:r>
              <a:rPr lang="es-ES" sz="2800" dirty="0"/>
              <a:t>Invitando preguntas</a:t>
            </a:r>
          </a:p>
          <a:p>
            <a:pPr marL="285750" indent="-285750">
              <a:spcAft>
                <a:spcPts val="1200"/>
              </a:spcAft>
              <a:buFont typeface="Arial" panose="020B0604020202020204" pitchFamily="34" charset="0"/>
              <a:buChar char="•"/>
            </a:pPr>
            <a:r>
              <a:rPr lang="es-ES" sz="2800" dirty="0"/>
              <a:t>Dando respuestas con contenido</a:t>
            </a:r>
          </a:p>
        </p:txBody>
      </p:sp>
      <p:sp>
        <p:nvSpPr>
          <p:cNvPr id="2" name="TextBox 1">
            <a:extLst>
              <a:ext uri="{FF2B5EF4-FFF2-40B4-BE49-F238E27FC236}">
                <a16:creationId xmlns:a16="http://schemas.microsoft.com/office/drawing/2014/main" id="{C80BC92B-4C1D-4298-9664-8DD50D7D3EEE}"/>
              </a:ext>
            </a:extLst>
          </p:cNvPr>
          <p:cNvSpPr txBox="1"/>
          <p:nvPr/>
        </p:nvSpPr>
        <p:spPr>
          <a:xfrm>
            <a:off x="5730613" y="5341203"/>
            <a:ext cx="2292615" cy="461665"/>
          </a:xfrm>
          <a:prstGeom prst="rect">
            <a:avLst/>
          </a:prstGeom>
          <a:noFill/>
        </p:spPr>
        <p:txBody>
          <a:bodyPr wrap="none" rtlCol="0">
            <a:spAutoFit/>
          </a:bodyPr>
          <a:lstStyle/>
          <a:p>
            <a:r>
              <a:rPr lang="es-ES" sz="2400" dirty="0"/>
              <a:t>Briefing </a:t>
            </a:r>
            <a:r>
              <a:rPr lang="en-US" sz="2400" dirty="0"/>
              <a:t>= 5 mins</a:t>
            </a:r>
          </a:p>
        </p:txBody>
      </p:sp>
      <p:sp>
        <p:nvSpPr>
          <p:cNvPr id="6" name="TextBox 5">
            <a:extLst>
              <a:ext uri="{FF2B5EF4-FFF2-40B4-BE49-F238E27FC236}">
                <a16:creationId xmlns:a16="http://schemas.microsoft.com/office/drawing/2014/main" id="{BC2AE31A-A537-4175-9D93-C4265ECAF503}"/>
              </a:ext>
            </a:extLst>
          </p:cNvPr>
          <p:cNvSpPr txBox="1"/>
          <p:nvPr/>
        </p:nvSpPr>
        <p:spPr>
          <a:xfrm>
            <a:off x="2819400" y="685800"/>
            <a:ext cx="4057521" cy="523220"/>
          </a:xfrm>
          <a:prstGeom prst="rect">
            <a:avLst/>
          </a:prstGeom>
          <a:noFill/>
        </p:spPr>
        <p:txBody>
          <a:bodyPr wrap="none" rtlCol="0">
            <a:spAutoFit/>
          </a:bodyPr>
          <a:lstStyle/>
          <a:p>
            <a:r>
              <a:rPr lang="en-US" sz="2800" dirty="0"/>
              <a:t>CLASS-LEVEL BRIEFINGS</a:t>
            </a:r>
          </a:p>
        </p:txBody>
      </p:sp>
    </p:spTree>
    <p:extLst>
      <p:ext uri="{BB962C8B-B14F-4D97-AF65-F5344CB8AC3E}">
        <p14:creationId xmlns:p14="http://schemas.microsoft.com/office/powerpoint/2010/main" val="894061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FC1C1-0578-40E5-9F79-36A988A31138}"/>
              </a:ext>
            </a:extLst>
          </p:cNvPr>
          <p:cNvSpPr txBox="1"/>
          <p:nvPr/>
        </p:nvSpPr>
        <p:spPr>
          <a:xfrm>
            <a:off x="914400" y="762000"/>
            <a:ext cx="3657600" cy="523220"/>
          </a:xfrm>
          <a:prstGeom prst="rect">
            <a:avLst/>
          </a:prstGeom>
          <a:noFill/>
        </p:spPr>
        <p:txBody>
          <a:bodyPr wrap="square" rtlCol="0">
            <a:spAutoFit/>
          </a:bodyPr>
          <a:lstStyle/>
          <a:p>
            <a:r>
              <a:rPr lang="en-US" sz="2800" dirty="0"/>
              <a:t>Elevator Briefings</a:t>
            </a:r>
          </a:p>
        </p:txBody>
      </p:sp>
      <p:pic>
        <p:nvPicPr>
          <p:cNvPr id="4" name="Picture 3">
            <a:extLst>
              <a:ext uri="{FF2B5EF4-FFF2-40B4-BE49-F238E27FC236}">
                <a16:creationId xmlns:a16="http://schemas.microsoft.com/office/drawing/2014/main" id="{AE4F73C4-F070-4D81-BF21-9800E8179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80" y="2209800"/>
            <a:ext cx="2933700" cy="2933700"/>
          </a:xfrm>
          <a:prstGeom prst="rect">
            <a:avLst/>
          </a:prstGeom>
        </p:spPr>
      </p:pic>
      <p:sp>
        <p:nvSpPr>
          <p:cNvPr id="5" name="TextBox 4">
            <a:extLst>
              <a:ext uri="{FF2B5EF4-FFF2-40B4-BE49-F238E27FC236}">
                <a16:creationId xmlns:a16="http://schemas.microsoft.com/office/drawing/2014/main" id="{4DE6391E-68C5-4A00-B510-A165D87FED12}"/>
              </a:ext>
            </a:extLst>
          </p:cNvPr>
          <p:cNvSpPr txBox="1"/>
          <p:nvPr/>
        </p:nvSpPr>
        <p:spPr>
          <a:xfrm>
            <a:off x="4876800" y="2209800"/>
            <a:ext cx="2743200" cy="2308324"/>
          </a:xfrm>
          <a:prstGeom prst="rect">
            <a:avLst/>
          </a:prstGeom>
          <a:noFill/>
        </p:spPr>
        <p:txBody>
          <a:bodyPr wrap="square" rtlCol="0">
            <a:spAutoFit/>
          </a:bodyPr>
          <a:lstStyle/>
          <a:p>
            <a:r>
              <a:rPr lang="en-US" sz="2400" dirty="0" err="1"/>
              <a:t>Posiblemente</a:t>
            </a:r>
            <a:r>
              <a:rPr lang="en-US" sz="2400" dirty="0"/>
              <a:t> la major </a:t>
            </a:r>
            <a:r>
              <a:rPr lang="en-US" sz="2400" dirty="0" err="1"/>
              <a:t>oportunidad</a:t>
            </a:r>
            <a:r>
              <a:rPr lang="en-US" sz="2400" dirty="0"/>
              <a:t> que </a:t>
            </a:r>
            <a:r>
              <a:rPr lang="en-US" sz="2400" dirty="0" err="1"/>
              <a:t>tendr</a:t>
            </a:r>
            <a:r>
              <a:rPr lang="es-ES" sz="2400" dirty="0" err="1"/>
              <a:t>ás</a:t>
            </a:r>
            <a:r>
              <a:rPr lang="es-ES" sz="2400" dirty="0"/>
              <a:t> para presentar tu análisis a decisores de alto nivel</a:t>
            </a:r>
            <a:endParaRPr lang="en-US" sz="2400" dirty="0"/>
          </a:p>
        </p:txBody>
      </p:sp>
    </p:spTree>
    <p:extLst>
      <p:ext uri="{BB962C8B-B14F-4D97-AF65-F5344CB8AC3E}">
        <p14:creationId xmlns:p14="http://schemas.microsoft.com/office/powerpoint/2010/main" val="19310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4CE306-B871-4D7C-AB48-348CE99392C2}"/>
              </a:ext>
            </a:extLst>
          </p:cNvPr>
          <p:cNvSpPr txBox="1"/>
          <p:nvPr/>
        </p:nvSpPr>
        <p:spPr>
          <a:xfrm>
            <a:off x="868680" y="1447800"/>
            <a:ext cx="4185441" cy="461665"/>
          </a:xfrm>
          <a:prstGeom prst="rect">
            <a:avLst/>
          </a:prstGeom>
          <a:noFill/>
        </p:spPr>
        <p:txBody>
          <a:bodyPr wrap="none" rtlCol="0">
            <a:spAutoFit/>
          </a:bodyPr>
          <a:lstStyle/>
          <a:p>
            <a:r>
              <a:rPr lang="es-ES" sz="2400" dirty="0"/>
              <a:t>El decisor pregunta al analista:   </a:t>
            </a:r>
            <a:endParaRPr lang="en-US" sz="2400" dirty="0"/>
          </a:p>
        </p:txBody>
      </p:sp>
      <p:sp>
        <p:nvSpPr>
          <p:cNvPr id="3" name="TextBox 2">
            <a:extLst>
              <a:ext uri="{FF2B5EF4-FFF2-40B4-BE49-F238E27FC236}">
                <a16:creationId xmlns:a16="http://schemas.microsoft.com/office/drawing/2014/main" id="{FFD5FC31-D35C-48B4-A622-41C0F8DFE70A}"/>
              </a:ext>
            </a:extLst>
          </p:cNvPr>
          <p:cNvSpPr txBox="1"/>
          <p:nvPr/>
        </p:nvSpPr>
        <p:spPr>
          <a:xfrm>
            <a:off x="5084601" y="1442720"/>
            <a:ext cx="3109569" cy="2246769"/>
          </a:xfrm>
          <a:prstGeom prst="rect">
            <a:avLst/>
          </a:prstGeom>
          <a:noFill/>
        </p:spPr>
        <p:txBody>
          <a:bodyPr wrap="none" rtlCol="0">
            <a:spAutoFit/>
          </a:bodyPr>
          <a:lstStyle/>
          <a:p>
            <a:pPr>
              <a:spcAft>
                <a:spcPts val="600"/>
              </a:spcAft>
            </a:pPr>
            <a:r>
              <a:rPr lang="es-ES" sz="2400" dirty="0"/>
              <a:t>¿Qué pasa con esto?</a:t>
            </a:r>
          </a:p>
          <a:p>
            <a:pPr>
              <a:spcAft>
                <a:spcPts val="600"/>
              </a:spcAft>
            </a:pPr>
            <a:r>
              <a:rPr lang="es-ES" sz="2400" dirty="0"/>
              <a:t>¿Qué necesito saber?</a:t>
            </a:r>
          </a:p>
          <a:p>
            <a:pPr>
              <a:spcAft>
                <a:spcPts val="600"/>
              </a:spcAft>
            </a:pPr>
            <a:r>
              <a:rPr lang="es-ES" sz="2400" dirty="0"/>
              <a:t>¿A dónde va la cosa?</a:t>
            </a:r>
          </a:p>
          <a:p>
            <a:pPr>
              <a:spcAft>
                <a:spcPts val="600"/>
              </a:spcAft>
            </a:pPr>
            <a:r>
              <a:rPr lang="es-ES" sz="2400" dirty="0"/>
              <a:t>¿A mí qué me importa?</a:t>
            </a:r>
          </a:p>
          <a:p>
            <a:pPr>
              <a:spcAft>
                <a:spcPts val="600"/>
              </a:spcAft>
            </a:pPr>
            <a:r>
              <a:rPr lang="es-ES" sz="2400" dirty="0"/>
              <a:t>¿Qué debo hacer?</a:t>
            </a:r>
            <a:endParaRPr lang="en-US" sz="2400" dirty="0"/>
          </a:p>
        </p:txBody>
      </p:sp>
      <p:cxnSp>
        <p:nvCxnSpPr>
          <p:cNvPr id="5" name="Straight Connector 4">
            <a:extLst>
              <a:ext uri="{FF2B5EF4-FFF2-40B4-BE49-F238E27FC236}">
                <a16:creationId xmlns:a16="http://schemas.microsoft.com/office/drawing/2014/main" id="{A7BD6F4C-A358-4A0B-96F5-65DD0439B25B}"/>
              </a:ext>
            </a:extLst>
          </p:cNvPr>
          <p:cNvCxnSpPr/>
          <p:nvPr/>
        </p:nvCxnSpPr>
        <p:spPr>
          <a:xfrm>
            <a:off x="5105400" y="3444903"/>
            <a:ext cx="2362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E0392F3-DC20-49B0-8E62-041598877571}"/>
              </a:ext>
            </a:extLst>
          </p:cNvPr>
          <p:cNvSpPr txBox="1"/>
          <p:nvPr/>
        </p:nvSpPr>
        <p:spPr>
          <a:xfrm>
            <a:off x="835289" y="4486871"/>
            <a:ext cx="3208699" cy="461665"/>
          </a:xfrm>
          <a:prstGeom prst="rect">
            <a:avLst/>
          </a:prstGeom>
          <a:noFill/>
        </p:spPr>
        <p:txBody>
          <a:bodyPr wrap="none" rtlCol="0">
            <a:spAutoFit/>
          </a:bodyPr>
          <a:lstStyle/>
          <a:p>
            <a:r>
              <a:rPr lang="es-ES" sz="2400" dirty="0"/>
              <a:t>El analista contesta …    </a:t>
            </a:r>
            <a:endParaRPr lang="en-US" sz="2400" dirty="0"/>
          </a:p>
        </p:txBody>
      </p:sp>
      <p:sp>
        <p:nvSpPr>
          <p:cNvPr id="8" name="TextBox 7">
            <a:extLst>
              <a:ext uri="{FF2B5EF4-FFF2-40B4-BE49-F238E27FC236}">
                <a16:creationId xmlns:a16="http://schemas.microsoft.com/office/drawing/2014/main" id="{8F61EEFD-4B48-471A-9DE2-0C8C023B0B2C}"/>
              </a:ext>
            </a:extLst>
          </p:cNvPr>
          <p:cNvSpPr txBox="1"/>
          <p:nvPr/>
        </p:nvSpPr>
        <p:spPr>
          <a:xfrm>
            <a:off x="5029292" y="4501426"/>
            <a:ext cx="2036135" cy="461665"/>
          </a:xfrm>
          <a:prstGeom prst="rect">
            <a:avLst/>
          </a:prstGeom>
          <a:noFill/>
        </p:spPr>
        <p:txBody>
          <a:bodyPr wrap="none" rtlCol="0">
            <a:spAutoFit/>
          </a:bodyPr>
          <a:lstStyle/>
          <a:p>
            <a:r>
              <a:rPr lang="es-ES" sz="2400" dirty="0"/>
              <a:t>¿30 segundos?</a:t>
            </a:r>
            <a:endParaRPr lang="en-US" sz="2400" dirty="0"/>
          </a:p>
        </p:txBody>
      </p:sp>
    </p:spTree>
    <p:extLst>
      <p:ext uri="{BB962C8B-B14F-4D97-AF65-F5344CB8AC3E}">
        <p14:creationId xmlns:p14="http://schemas.microsoft.com/office/powerpoint/2010/main" val="150535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75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750"/>
                            </p:stCondLst>
                            <p:childTnLst>
                              <p:par>
                                <p:cTn id="20" presetID="26" presetClass="emph" presetSubtype="0" repeatCount="5000" fill="hold" grpId="1" nodeType="after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8"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C6839F-C1D6-4D88-A0F2-F807F3DF8263}"/>
              </a:ext>
            </a:extLst>
          </p:cNvPr>
          <p:cNvSpPr txBox="1"/>
          <p:nvPr/>
        </p:nvSpPr>
        <p:spPr>
          <a:xfrm>
            <a:off x="2156432" y="914400"/>
            <a:ext cx="4127220" cy="1384995"/>
          </a:xfrm>
          <a:prstGeom prst="rect">
            <a:avLst/>
          </a:prstGeom>
          <a:noFill/>
        </p:spPr>
        <p:txBody>
          <a:bodyPr wrap="none" rtlCol="0">
            <a:spAutoFit/>
          </a:bodyPr>
          <a:lstStyle/>
          <a:p>
            <a:pPr algn="ctr"/>
            <a:r>
              <a:rPr lang="es-ES" sz="2800" dirty="0"/>
              <a:t>¿Cuáles son las diferencias </a:t>
            </a:r>
            <a:br>
              <a:rPr lang="es-ES" sz="2800" dirty="0"/>
            </a:br>
            <a:r>
              <a:rPr lang="es-ES" sz="2800" dirty="0"/>
              <a:t>entre un informe oral </a:t>
            </a:r>
            <a:br>
              <a:rPr lang="es-ES" sz="2800" dirty="0"/>
            </a:br>
            <a:r>
              <a:rPr lang="es-ES" sz="2800" dirty="0"/>
              <a:t>y un informe escrito?</a:t>
            </a:r>
            <a:endParaRPr lang="en-US" sz="2800" dirty="0"/>
          </a:p>
        </p:txBody>
      </p:sp>
    </p:spTree>
    <p:extLst>
      <p:ext uri="{BB962C8B-B14F-4D97-AF65-F5344CB8AC3E}">
        <p14:creationId xmlns:p14="http://schemas.microsoft.com/office/powerpoint/2010/main" val="151177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5172075"/>
            <a:ext cx="2425921" cy="1046440"/>
          </a:xfrm>
          <a:prstGeom prst="rect">
            <a:avLst/>
          </a:prstGeom>
        </p:spPr>
        <p:txBody>
          <a:bodyPr wrap="none">
            <a:spAutoFit/>
          </a:bodyPr>
          <a:lstStyle/>
          <a:p>
            <a:r>
              <a:rPr lang="en-US" sz="2800" dirty="0"/>
              <a:t>Chris Anderson</a:t>
            </a:r>
            <a:endParaRPr lang="es-ES" sz="2800" dirty="0"/>
          </a:p>
          <a:p>
            <a:r>
              <a:rPr lang="en-US" dirty="0"/>
              <a:t>“TED” talks</a:t>
            </a:r>
          </a:p>
          <a:p>
            <a:endParaRPr lang="en-US" sz="1600" i="1" dirty="0"/>
          </a:p>
        </p:txBody>
      </p:sp>
      <p:sp>
        <p:nvSpPr>
          <p:cNvPr id="6" name="Slide Number Placeholder 5"/>
          <p:cNvSpPr>
            <a:spLocks noGrp="1"/>
          </p:cNvSpPr>
          <p:nvPr>
            <p:ph type="sldNum" sz="quarter" idx="12"/>
          </p:nvPr>
        </p:nvSpPr>
        <p:spPr/>
        <p:txBody>
          <a:bodyPr/>
          <a:lstStyle/>
          <a:p>
            <a:fld id="{C4F85062-4662-4D6B-BB38-DB7C890070DF}" type="slidenum">
              <a:rPr lang="en-US" smtClean="0"/>
              <a:t>5</a:t>
            </a:fld>
            <a:endParaRPr lang="en-US"/>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21431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FA04698-EC45-42C1-A245-7B7C21A885B6}"/>
              </a:ext>
            </a:extLst>
          </p:cNvPr>
          <p:cNvSpPr txBox="1"/>
          <p:nvPr/>
        </p:nvSpPr>
        <p:spPr>
          <a:xfrm>
            <a:off x="1168400" y="1384509"/>
            <a:ext cx="6820842" cy="707886"/>
          </a:xfrm>
          <a:prstGeom prst="rect">
            <a:avLst/>
          </a:prstGeom>
          <a:noFill/>
        </p:spPr>
        <p:txBody>
          <a:bodyPr wrap="none" rtlCol="0">
            <a:spAutoFit/>
          </a:bodyPr>
          <a:lstStyle/>
          <a:p>
            <a:r>
              <a:rPr lang="es-ES" sz="4000" dirty="0"/>
              <a:t>“</a:t>
            </a:r>
            <a:r>
              <a:rPr lang="es-ES" sz="4000" dirty="0" err="1"/>
              <a:t>An</a:t>
            </a:r>
            <a:r>
              <a:rPr lang="es-ES" sz="4000" dirty="0"/>
              <a:t> </a:t>
            </a:r>
            <a:r>
              <a:rPr lang="es-ES" sz="4000" dirty="0" err="1"/>
              <a:t>extraordinary</a:t>
            </a:r>
            <a:r>
              <a:rPr lang="es-ES" sz="4000" dirty="0"/>
              <a:t> </a:t>
            </a:r>
            <a:r>
              <a:rPr lang="es-ES" sz="4000" dirty="0" err="1"/>
              <a:t>gift</a:t>
            </a:r>
            <a:r>
              <a:rPr lang="es-ES" sz="4000" dirty="0"/>
              <a:t>:  </a:t>
            </a:r>
            <a:r>
              <a:rPr lang="es-ES" sz="4000" dirty="0" err="1"/>
              <a:t>An</a:t>
            </a:r>
            <a:r>
              <a:rPr lang="es-ES" sz="4000" dirty="0"/>
              <a:t> Idea”</a:t>
            </a:r>
            <a:endParaRPr lang="en-US" sz="4000" dirty="0"/>
          </a:p>
        </p:txBody>
      </p:sp>
      <p:sp>
        <p:nvSpPr>
          <p:cNvPr id="5" name="Arrow: Right 4">
            <a:extLst>
              <a:ext uri="{FF2B5EF4-FFF2-40B4-BE49-F238E27FC236}">
                <a16:creationId xmlns:a16="http://schemas.microsoft.com/office/drawing/2014/main" id="{F0828B10-CCAF-267A-4156-08D01AEA5632}"/>
              </a:ext>
            </a:extLst>
          </p:cNvPr>
          <p:cNvSpPr/>
          <p:nvPr/>
        </p:nvSpPr>
        <p:spPr>
          <a:xfrm>
            <a:off x="4476750" y="4191000"/>
            <a:ext cx="3962400" cy="365125"/>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874DB0-7D2B-31EB-056B-69686BEC7C88}"/>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388315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C6839F-C1D6-4D88-A0F2-F807F3DF8263}"/>
              </a:ext>
            </a:extLst>
          </p:cNvPr>
          <p:cNvSpPr txBox="1"/>
          <p:nvPr/>
        </p:nvSpPr>
        <p:spPr>
          <a:xfrm>
            <a:off x="2156432" y="914400"/>
            <a:ext cx="4127220" cy="1384995"/>
          </a:xfrm>
          <a:prstGeom prst="rect">
            <a:avLst/>
          </a:prstGeom>
          <a:noFill/>
        </p:spPr>
        <p:txBody>
          <a:bodyPr wrap="none" rtlCol="0">
            <a:spAutoFit/>
          </a:bodyPr>
          <a:lstStyle/>
          <a:p>
            <a:pPr algn="ctr"/>
            <a:r>
              <a:rPr lang="es-ES" sz="2800" dirty="0"/>
              <a:t>¿Cuáles son las diferencias </a:t>
            </a:r>
            <a:br>
              <a:rPr lang="es-ES" sz="2800" dirty="0"/>
            </a:br>
            <a:r>
              <a:rPr lang="es-ES" sz="2800" dirty="0"/>
              <a:t>entre un informe oral </a:t>
            </a:r>
            <a:br>
              <a:rPr lang="es-ES" sz="2800" dirty="0"/>
            </a:br>
            <a:r>
              <a:rPr lang="es-ES" sz="2800" dirty="0"/>
              <a:t>y un informe escrito?</a:t>
            </a:r>
            <a:endParaRPr lang="en-US" sz="2800" dirty="0"/>
          </a:p>
        </p:txBody>
      </p:sp>
      <p:sp>
        <p:nvSpPr>
          <p:cNvPr id="3" name="TextBox 2">
            <a:extLst>
              <a:ext uri="{FF2B5EF4-FFF2-40B4-BE49-F238E27FC236}">
                <a16:creationId xmlns:a16="http://schemas.microsoft.com/office/drawing/2014/main" id="{7F5668AF-6B45-4576-BCA3-163FDC6C196A}"/>
              </a:ext>
            </a:extLst>
          </p:cNvPr>
          <p:cNvSpPr txBox="1"/>
          <p:nvPr/>
        </p:nvSpPr>
        <p:spPr>
          <a:xfrm>
            <a:off x="1371600" y="2715125"/>
            <a:ext cx="3455177" cy="3600986"/>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s-ES" sz="2400" dirty="0"/>
              <a:t>¿Lenguaje?</a:t>
            </a:r>
          </a:p>
          <a:p>
            <a:pPr marL="285750" indent="-285750">
              <a:spcAft>
                <a:spcPts val="1200"/>
              </a:spcAft>
              <a:buFont typeface="Arial" panose="020B0604020202020204" pitchFamily="34" charset="0"/>
              <a:buChar char="•"/>
            </a:pPr>
            <a:r>
              <a:rPr lang="es-ES" sz="2400" dirty="0"/>
              <a:t>¿Rigurosidad?</a:t>
            </a:r>
          </a:p>
          <a:p>
            <a:pPr marL="285750" indent="-285750">
              <a:spcAft>
                <a:spcPts val="1200"/>
              </a:spcAft>
              <a:buFont typeface="Arial" panose="020B0604020202020204" pitchFamily="34" charset="0"/>
              <a:buChar char="•"/>
            </a:pPr>
            <a:r>
              <a:rPr lang="es-ES" sz="2400" dirty="0"/>
              <a:t>¿Estructura?</a:t>
            </a:r>
          </a:p>
          <a:p>
            <a:pPr marL="285750" indent="-285750">
              <a:spcAft>
                <a:spcPts val="1200"/>
              </a:spcAft>
              <a:buFont typeface="Arial" panose="020B0604020202020204" pitchFamily="34" charset="0"/>
              <a:buChar char="•"/>
            </a:pPr>
            <a:r>
              <a:rPr lang="es-ES" sz="2400" dirty="0"/>
              <a:t>¿Brevedad o extensión?</a:t>
            </a:r>
          </a:p>
          <a:p>
            <a:pPr marL="285750" indent="-285750">
              <a:spcAft>
                <a:spcPts val="1200"/>
              </a:spcAft>
              <a:buFont typeface="Arial" panose="020B0604020202020204" pitchFamily="34" charset="0"/>
              <a:buChar char="•"/>
            </a:pPr>
            <a:r>
              <a:rPr lang="es-ES" sz="2400" dirty="0"/>
              <a:t>¿Tono?</a:t>
            </a:r>
          </a:p>
          <a:p>
            <a:pPr marL="285750" indent="-285750">
              <a:spcAft>
                <a:spcPts val="1200"/>
              </a:spcAft>
              <a:buFont typeface="Arial" panose="020B0604020202020204" pitchFamily="34" charset="0"/>
              <a:buChar char="•"/>
            </a:pPr>
            <a:r>
              <a:rPr lang="es-ES" sz="2400" dirty="0"/>
              <a:t>¿Perspectiva?</a:t>
            </a:r>
          </a:p>
          <a:p>
            <a:pPr marL="285750" indent="-285750">
              <a:spcAft>
                <a:spcPts val="1200"/>
              </a:spcAft>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C703E1B8-C28F-4AF2-BC7B-12AE7DCD0A34}"/>
              </a:ext>
            </a:extLst>
          </p:cNvPr>
          <p:cNvSpPr txBox="1"/>
          <p:nvPr/>
        </p:nvSpPr>
        <p:spPr>
          <a:xfrm rot="315083">
            <a:off x="5867400" y="2327702"/>
            <a:ext cx="2590799" cy="3877985"/>
          </a:xfrm>
          <a:prstGeom prst="rect">
            <a:avLst/>
          </a:prstGeom>
          <a:noFill/>
          <a:ln>
            <a:solidFill>
              <a:schemeClr val="accent1"/>
            </a:solidFill>
          </a:ln>
        </p:spPr>
        <p:txBody>
          <a:bodyPr wrap="square" lIns="182880" tIns="91440" rIns="182880" bIns="91440" rtlCol="0">
            <a:spAutoFit/>
          </a:bodyPr>
          <a:lstStyle/>
          <a:p>
            <a:pPr algn="ctr"/>
            <a:r>
              <a:rPr lang="es-ES" sz="2400" dirty="0"/>
              <a:t>Las necesidades del decisor son iguales:</a:t>
            </a:r>
            <a:br>
              <a:rPr lang="es-ES" sz="2400" dirty="0"/>
            </a:br>
            <a:endParaRPr lang="es-ES" sz="2400" dirty="0"/>
          </a:p>
          <a:p>
            <a:pPr algn="ctr"/>
            <a:r>
              <a:rPr lang="es-ES" sz="2400" dirty="0"/>
              <a:t>Quiere información y análisis accionable de la manera más eficaz posible.</a:t>
            </a:r>
            <a:endParaRPr lang="en-US" sz="2400" dirty="0"/>
          </a:p>
        </p:txBody>
      </p:sp>
    </p:spTree>
    <p:extLst>
      <p:ext uri="{BB962C8B-B14F-4D97-AF65-F5344CB8AC3E}">
        <p14:creationId xmlns:p14="http://schemas.microsoft.com/office/powerpoint/2010/main" val="3335494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5A930E-3861-43FC-BC34-38F6DA8A8541}"/>
              </a:ext>
            </a:extLst>
          </p:cNvPr>
          <p:cNvPicPr>
            <a:picLocks noChangeAspect="1"/>
          </p:cNvPicPr>
          <p:nvPr/>
        </p:nvPicPr>
        <p:blipFill>
          <a:blip r:embed="rId2"/>
          <a:stretch>
            <a:fillRect/>
          </a:stretch>
        </p:blipFill>
        <p:spPr>
          <a:xfrm>
            <a:off x="2821795" y="2239735"/>
            <a:ext cx="2905382" cy="4493558"/>
          </a:xfrm>
          <a:prstGeom prst="rect">
            <a:avLst/>
          </a:prstGeom>
        </p:spPr>
      </p:pic>
      <p:sp>
        <p:nvSpPr>
          <p:cNvPr id="2" name="AutoShape 2" descr="http://www.clker.com/cliparts/V/w/6/X/c/q/three-legged-stool-outline.svg"/>
          <p:cNvSpPr>
            <a:spLocks noChangeAspect="1" noChangeArrowheads="1"/>
          </p:cNvSpPr>
          <p:nvPr/>
        </p:nvSpPr>
        <p:spPr bwMode="auto">
          <a:xfrm>
            <a:off x="2209800" y="914400"/>
            <a:ext cx="492442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356005" y="2687061"/>
            <a:ext cx="1922277" cy="1600438"/>
          </a:xfrm>
          <a:prstGeom prst="rect">
            <a:avLst/>
          </a:prstGeom>
          <a:noFill/>
        </p:spPr>
        <p:txBody>
          <a:bodyPr wrap="square" lIns="91440" tIns="45720" rIns="91440" bIns="45720">
            <a:spAutoFit/>
          </a:bodyPr>
          <a:lstStyle/>
          <a:p>
            <a:pPr algn="ct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iempo</a:t>
            </a:r>
            <a:br>
              <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Cuánto</a:t>
            </a:r>
            <a:r>
              <a:rPr lang="en-US" dirty="0"/>
              <a:t> </a:t>
            </a:r>
            <a:r>
              <a:rPr lang="en-US" dirty="0" err="1"/>
              <a:t>tienes</a:t>
            </a:r>
            <a:endParaRPr lang="en-US" dirty="0"/>
          </a:p>
          <a:p>
            <a:pPr algn="ct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5685788" y="3724633"/>
            <a:ext cx="2302232" cy="1261884"/>
          </a:xfrm>
          <a:prstGeom prst="rect">
            <a:avLst/>
          </a:prstGeom>
          <a:noFill/>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Audiencia</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a:t>Con </a:t>
            </a:r>
            <a:r>
              <a:rPr lang="en-US" dirty="0" err="1"/>
              <a:t>quién</a:t>
            </a:r>
            <a:br>
              <a:rPr lang="en-US" dirty="0"/>
            </a:br>
            <a:r>
              <a:rPr lang="en-US" dirty="0" err="1"/>
              <a:t>hablas</a:t>
            </a:r>
            <a:endParaRPr lang="en-US" dirty="0"/>
          </a:p>
        </p:txBody>
      </p:sp>
      <p:sp>
        <p:nvSpPr>
          <p:cNvPr id="15" name="Rectangle 14"/>
          <p:cNvSpPr/>
          <p:nvPr/>
        </p:nvSpPr>
        <p:spPr>
          <a:xfrm>
            <a:off x="4972586" y="5352310"/>
            <a:ext cx="1430200" cy="1261884"/>
          </a:xfrm>
          <a:prstGeom prst="rect">
            <a:avLst/>
          </a:prstGeom>
          <a:noFill/>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Estilo</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Cómo</a:t>
            </a:r>
            <a:r>
              <a:rPr lang="en-US" dirty="0"/>
              <a:t> lo</a:t>
            </a:r>
            <a:br>
              <a:rPr lang="en-US" dirty="0"/>
            </a:br>
            <a:r>
              <a:rPr lang="en-US" dirty="0"/>
              <a:t>dices</a:t>
            </a:r>
          </a:p>
        </p:txBody>
      </p:sp>
      <p:sp>
        <p:nvSpPr>
          <p:cNvPr id="16" name="Rectangle 15"/>
          <p:cNvSpPr/>
          <p:nvPr/>
        </p:nvSpPr>
        <p:spPr>
          <a:xfrm>
            <a:off x="759884" y="4859867"/>
            <a:ext cx="2061911" cy="984885"/>
          </a:xfrm>
          <a:prstGeom prst="rect">
            <a:avLst/>
          </a:prstGeom>
          <a:noFill/>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Mensaje</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Qué</a:t>
            </a:r>
            <a:r>
              <a:rPr lang="en-US" dirty="0"/>
              <a:t> dices</a:t>
            </a:r>
          </a:p>
        </p:txBody>
      </p:sp>
      <p:sp>
        <p:nvSpPr>
          <p:cNvPr id="10" name="Title 1"/>
          <p:cNvSpPr txBox="1">
            <a:spLocks/>
          </p:cNvSpPr>
          <p:nvPr/>
        </p:nvSpPr>
        <p:spPr>
          <a:xfrm>
            <a:off x="785812" y="541374"/>
            <a:ext cx="7772400" cy="8382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C</a:t>
            </a:r>
            <a:r>
              <a:rPr lang="es-ES" sz="3600" dirty="0" err="1"/>
              <a:t>ómo</a:t>
            </a:r>
            <a:r>
              <a:rPr lang="es-ES" sz="3600" dirty="0"/>
              <a:t> construir un buen informe oral</a:t>
            </a:r>
            <a:endParaRPr lang="en-US" sz="3600" dirty="0"/>
          </a:p>
        </p:txBody>
      </p:sp>
      <p:sp>
        <p:nvSpPr>
          <p:cNvPr id="4" name="Slide Number Placeholder 3"/>
          <p:cNvSpPr>
            <a:spLocks noGrp="1"/>
          </p:cNvSpPr>
          <p:nvPr>
            <p:ph type="sldNum" sz="quarter" idx="12"/>
          </p:nvPr>
        </p:nvSpPr>
        <p:spPr/>
        <p:txBody>
          <a:bodyPr/>
          <a:lstStyle/>
          <a:p>
            <a:fld id="{C4F85062-4662-4D6B-BB38-DB7C890070DF}" type="slidenum">
              <a:rPr lang="en-US" smtClean="0"/>
              <a:t>51</a:t>
            </a:fld>
            <a:endParaRPr lang="en-US"/>
          </a:p>
        </p:txBody>
      </p:sp>
      <p:sp>
        <p:nvSpPr>
          <p:cNvPr id="3" name="TextBox 2"/>
          <p:cNvSpPr txBox="1"/>
          <p:nvPr/>
        </p:nvSpPr>
        <p:spPr>
          <a:xfrm>
            <a:off x="353779" y="1667704"/>
            <a:ext cx="1192955" cy="646331"/>
          </a:xfrm>
          <a:prstGeom prst="rect">
            <a:avLst/>
          </a:prstGeom>
          <a:noFill/>
        </p:spPr>
        <p:txBody>
          <a:bodyPr wrap="none" rtlCol="0">
            <a:spAutoFit/>
          </a:bodyPr>
          <a:lstStyle/>
          <a:p>
            <a:r>
              <a:rPr lang="es-ES" dirty="0"/>
              <a:t>Cuatro </a:t>
            </a:r>
            <a:br>
              <a:rPr lang="es-ES" dirty="0"/>
            </a:br>
            <a:r>
              <a:rPr lang="es-ES" dirty="0"/>
              <a:t>elementos</a:t>
            </a:r>
            <a:endParaRPr lang="en-US" dirty="0"/>
          </a:p>
        </p:txBody>
      </p:sp>
      <p:grpSp>
        <p:nvGrpSpPr>
          <p:cNvPr id="5" name="Group 4">
            <a:extLst>
              <a:ext uri="{FF2B5EF4-FFF2-40B4-BE49-F238E27FC236}">
                <a16:creationId xmlns:a16="http://schemas.microsoft.com/office/drawing/2014/main" id="{8C921DE9-5E36-47B5-AF12-86BA8D925D07}"/>
              </a:ext>
            </a:extLst>
          </p:cNvPr>
          <p:cNvGrpSpPr/>
          <p:nvPr/>
        </p:nvGrpSpPr>
        <p:grpSpPr>
          <a:xfrm>
            <a:off x="7286625" y="693774"/>
            <a:ext cx="1530904" cy="1258705"/>
            <a:chOff x="7286625" y="693774"/>
            <a:chExt cx="1530904" cy="1258705"/>
          </a:xfrm>
        </p:grpSpPr>
        <p:cxnSp>
          <p:nvCxnSpPr>
            <p:cNvPr id="14" name="Straight Connector 13">
              <a:extLst>
                <a:ext uri="{FF2B5EF4-FFF2-40B4-BE49-F238E27FC236}">
                  <a16:creationId xmlns:a16="http://schemas.microsoft.com/office/drawing/2014/main" id="{615B794F-6F8F-40F9-B9C9-22D3B47B3847}"/>
                </a:ext>
              </a:extLst>
            </p:cNvPr>
            <p:cNvCxnSpPr>
              <a:cxnSpLocks/>
            </p:cNvCxnSpPr>
            <p:nvPr/>
          </p:nvCxnSpPr>
          <p:spPr>
            <a:xfrm>
              <a:off x="7286625" y="759590"/>
              <a:ext cx="586198" cy="626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0E9446-771D-47D7-B829-3E3C3C59C318}"/>
                </a:ext>
              </a:extLst>
            </p:cNvPr>
            <p:cNvCxnSpPr>
              <a:cxnSpLocks/>
            </p:cNvCxnSpPr>
            <p:nvPr/>
          </p:nvCxnSpPr>
          <p:spPr>
            <a:xfrm flipH="1">
              <a:off x="7286626" y="693774"/>
              <a:ext cx="586197" cy="6926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67E043-FC14-4F10-8952-E76FC2D401AA}"/>
                </a:ext>
              </a:extLst>
            </p:cNvPr>
            <p:cNvSpPr txBox="1"/>
            <p:nvPr/>
          </p:nvSpPr>
          <p:spPr>
            <a:xfrm>
              <a:off x="7367773" y="1306148"/>
              <a:ext cx="1449756" cy="646331"/>
            </a:xfrm>
            <a:prstGeom prst="rect">
              <a:avLst/>
            </a:prstGeom>
            <a:noFill/>
          </p:spPr>
          <p:txBody>
            <a:bodyPr wrap="none" rtlCol="0">
              <a:spAutoFit/>
            </a:bodyPr>
            <a:lstStyle/>
            <a:p>
              <a:r>
                <a:rPr lang="es-ES" sz="3600" dirty="0"/>
                <a:t>escrito</a:t>
              </a:r>
              <a:endParaRPr lang="en-US" dirty="0"/>
            </a:p>
          </p:txBody>
        </p:sp>
      </p:grpSp>
    </p:spTree>
    <p:extLst>
      <p:ext uri="{BB962C8B-B14F-4D97-AF65-F5344CB8AC3E}">
        <p14:creationId xmlns:p14="http://schemas.microsoft.com/office/powerpoint/2010/main" val="4577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0EC3B-FDCC-4839-A158-ADB5243C086E}"/>
              </a:ext>
            </a:extLst>
          </p:cNvPr>
          <p:cNvSpPr txBox="1"/>
          <p:nvPr/>
        </p:nvSpPr>
        <p:spPr>
          <a:xfrm>
            <a:off x="1188031" y="1826997"/>
            <a:ext cx="5372100" cy="461665"/>
          </a:xfrm>
          <a:prstGeom prst="rect">
            <a:avLst/>
          </a:prstGeom>
          <a:noFill/>
        </p:spPr>
        <p:txBody>
          <a:bodyPr wrap="square" rtlCol="0">
            <a:spAutoFit/>
          </a:bodyPr>
          <a:lstStyle/>
          <a:p>
            <a:r>
              <a:rPr lang="es-ES" sz="2400" b="1" dirty="0">
                <a:solidFill>
                  <a:schemeClr val="accent6"/>
                </a:solidFill>
              </a:rPr>
              <a:t>CONOCE TU AUDIENCIA</a:t>
            </a:r>
            <a:endParaRPr lang="en-US" sz="2400" b="1" dirty="0">
              <a:solidFill>
                <a:schemeClr val="accent6"/>
              </a:solidFill>
            </a:endParaRPr>
          </a:p>
        </p:txBody>
      </p:sp>
      <p:sp>
        <p:nvSpPr>
          <p:cNvPr id="3" name="TextBox 2">
            <a:extLst>
              <a:ext uri="{FF2B5EF4-FFF2-40B4-BE49-F238E27FC236}">
                <a16:creationId xmlns:a16="http://schemas.microsoft.com/office/drawing/2014/main" id="{8253CF7E-4477-4C5F-A95C-A3138B233635}"/>
              </a:ext>
            </a:extLst>
          </p:cNvPr>
          <p:cNvSpPr txBox="1"/>
          <p:nvPr/>
        </p:nvSpPr>
        <p:spPr>
          <a:xfrm>
            <a:off x="1143000" y="2594063"/>
            <a:ext cx="5372100" cy="461665"/>
          </a:xfrm>
          <a:prstGeom prst="rect">
            <a:avLst/>
          </a:prstGeom>
          <a:noFill/>
        </p:spPr>
        <p:txBody>
          <a:bodyPr wrap="square" rtlCol="0">
            <a:spAutoFit/>
          </a:bodyPr>
          <a:lstStyle/>
          <a:p>
            <a:r>
              <a:rPr lang="es-ES" sz="2400" b="1" dirty="0">
                <a:solidFill>
                  <a:schemeClr val="accent6"/>
                </a:solidFill>
              </a:rPr>
              <a:t>HAZ UNA CONEXIÓN “EMOCIONAL”</a:t>
            </a:r>
            <a:endParaRPr lang="en-US" sz="2400" b="1" dirty="0">
              <a:solidFill>
                <a:schemeClr val="accent6"/>
              </a:solidFill>
            </a:endParaRPr>
          </a:p>
        </p:txBody>
      </p:sp>
      <p:sp>
        <p:nvSpPr>
          <p:cNvPr id="4" name="TextBox 3">
            <a:extLst>
              <a:ext uri="{FF2B5EF4-FFF2-40B4-BE49-F238E27FC236}">
                <a16:creationId xmlns:a16="http://schemas.microsoft.com/office/drawing/2014/main" id="{897607B2-B1C1-439F-A80F-354C90F09F32}"/>
              </a:ext>
            </a:extLst>
          </p:cNvPr>
          <p:cNvSpPr txBox="1"/>
          <p:nvPr/>
        </p:nvSpPr>
        <p:spPr>
          <a:xfrm>
            <a:off x="1143000" y="3226404"/>
            <a:ext cx="5372100" cy="461665"/>
          </a:xfrm>
          <a:prstGeom prst="rect">
            <a:avLst/>
          </a:prstGeom>
          <a:noFill/>
        </p:spPr>
        <p:txBody>
          <a:bodyPr wrap="square" rtlCol="0">
            <a:spAutoFit/>
          </a:bodyPr>
          <a:lstStyle/>
          <a:p>
            <a:r>
              <a:rPr lang="es-ES" sz="2400" b="1" dirty="0">
                <a:solidFill>
                  <a:schemeClr val="accent6"/>
                </a:solidFill>
              </a:rPr>
              <a:t>HAZ TU MENSAJE BIEN CLARO</a:t>
            </a:r>
            <a:endParaRPr lang="en-US" sz="2400" b="1" dirty="0">
              <a:solidFill>
                <a:schemeClr val="accent6"/>
              </a:solidFill>
            </a:endParaRPr>
          </a:p>
        </p:txBody>
      </p:sp>
      <p:pic>
        <p:nvPicPr>
          <p:cNvPr id="5" name="Picture 2" descr="http://www.contentedtraveller.com/wp-content/uploads/2013/11/kiss.jpg">
            <a:extLst>
              <a:ext uri="{FF2B5EF4-FFF2-40B4-BE49-F238E27FC236}">
                <a16:creationId xmlns:a16="http://schemas.microsoft.com/office/drawing/2014/main" id="{C4BC7568-BFFD-45FD-88CC-AAAA24F458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399" y="2743200"/>
            <a:ext cx="2024881" cy="1346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4E4A97-62BB-4280-83EC-CACA304B4E75}"/>
              </a:ext>
            </a:extLst>
          </p:cNvPr>
          <p:cNvSpPr txBox="1"/>
          <p:nvPr/>
        </p:nvSpPr>
        <p:spPr>
          <a:xfrm>
            <a:off x="1143000" y="3945929"/>
            <a:ext cx="5372100" cy="461665"/>
          </a:xfrm>
          <a:prstGeom prst="rect">
            <a:avLst/>
          </a:prstGeom>
          <a:noFill/>
        </p:spPr>
        <p:txBody>
          <a:bodyPr wrap="square" rtlCol="0">
            <a:spAutoFit/>
          </a:bodyPr>
          <a:lstStyle/>
          <a:p>
            <a:r>
              <a:rPr lang="es-ES" sz="2400" b="1" dirty="0">
                <a:solidFill>
                  <a:schemeClr val="accent6"/>
                </a:solidFill>
              </a:rPr>
              <a:t>“KISS” Y “BLUF”</a:t>
            </a:r>
            <a:endParaRPr lang="en-US" sz="2400" b="1" dirty="0">
              <a:solidFill>
                <a:schemeClr val="accent6"/>
              </a:solidFill>
            </a:endParaRPr>
          </a:p>
        </p:txBody>
      </p:sp>
      <p:sp>
        <p:nvSpPr>
          <p:cNvPr id="7" name="TextBox 6">
            <a:extLst>
              <a:ext uri="{FF2B5EF4-FFF2-40B4-BE49-F238E27FC236}">
                <a16:creationId xmlns:a16="http://schemas.microsoft.com/office/drawing/2014/main" id="{ECE9EFF7-028C-400E-A209-791C89AF46AA}"/>
              </a:ext>
            </a:extLst>
          </p:cNvPr>
          <p:cNvSpPr txBox="1"/>
          <p:nvPr/>
        </p:nvSpPr>
        <p:spPr>
          <a:xfrm>
            <a:off x="1143000" y="4600147"/>
            <a:ext cx="5372100" cy="461665"/>
          </a:xfrm>
          <a:prstGeom prst="rect">
            <a:avLst/>
          </a:prstGeom>
          <a:noFill/>
        </p:spPr>
        <p:txBody>
          <a:bodyPr wrap="square" rtlCol="0">
            <a:spAutoFit/>
          </a:bodyPr>
          <a:lstStyle/>
          <a:p>
            <a:r>
              <a:rPr lang="es-ES" sz="2400" b="1" dirty="0">
                <a:solidFill>
                  <a:schemeClr val="accent6"/>
                </a:solidFill>
              </a:rPr>
              <a:t>SABE BIEN A DÓNDE QUIERES IR</a:t>
            </a:r>
            <a:endParaRPr lang="en-US" sz="2400" b="1" dirty="0">
              <a:solidFill>
                <a:schemeClr val="accent6"/>
              </a:solidFill>
            </a:endParaRPr>
          </a:p>
        </p:txBody>
      </p:sp>
      <p:sp>
        <p:nvSpPr>
          <p:cNvPr id="8" name="TextBox 7">
            <a:extLst>
              <a:ext uri="{FF2B5EF4-FFF2-40B4-BE49-F238E27FC236}">
                <a16:creationId xmlns:a16="http://schemas.microsoft.com/office/drawing/2014/main" id="{E61ACC50-E84E-4728-8A71-1D67B41EC48D}"/>
              </a:ext>
            </a:extLst>
          </p:cNvPr>
          <p:cNvSpPr txBox="1"/>
          <p:nvPr/>
        </p:nvSpPr>
        <p:spPr>
          <a:xfrm>
            <a:off x="1188031" y="5254365"/>
            <a:ext cx="5372100" cy="461665"/>
          </a:xfrm>
          <a:prstGeom prst="rect">
            <a:avLst/>
          </a:prstGeom>
          <a:noFill/>
        </p:spPr>
        <p:txBody>
          <a:bodyPr wrap="square" rtlCol="0">
            <a:spAutoFit/>
          </a:bodyPr>
          <a:lstStyle/>
          <a:p>
            <a:r>
              <a:rPr lang="es-ES" sz="2400" b="1" dirty="0">
                <a:solidFill>
                  <a:schemeClr val="accent6"/>
                </a:solidFill>
              </a:rPr>
              <a:t>MUESTRA.  NO SÓLO CUENTA.</a:t>
            </a:r>
            <a:endParaRPr lang="en-US" sz="2400" b="1" dirty="0">
              <a:solidFill>
                <a:schemeClr val="accent6"/>
              </a:solidFill>
            </a:endParaRPr>
          </a:p>
        </p:txBody>
      </p:sp>
      <p:sp>
        <p:nvSpPr>
          <p:cNvPr id="9" name="TextBox 8">
            <a:extLst>
              <a:ext uri="{FF2B5EF4-FFF2-40B4-BE49-F238E27FC236}">
                <a16:creationId xmlns:a16="http://schemas.microsoft.com/office/drawing/2014/main" id="{2B31CDC2-0BFE-47A4-814C-C317932EFD8A}"/>
              </a:ext>
            </a:extLst>
          </p:cNvPr>
          <p:cNvSpPr txBox="1"/>
          <p:nvPr/>
        </p:nvSpPr>
        <p:spPr>
          <a:xfrm>
            <a:off x="1188031" y="5865167"/>
            <a:ext cx="5372100" cy="461665"/>
          </a:xfrm>
          <a:prstGeom prst="rect">
            <a:avLst/>
          </a:prstGeom>
          <a:noFill/>
        </p:spPr>
        <p:txBody>
          <a:bodyPr wrap="square" rtlCol="0">
            <a:spAutoFit/>
          </a:bodyPr>
          <a:lstStyle/>
          <a:p>
            <a:r>
              <a:rPr lang="es-ES" sz="2400" b="1" dirty="0">
                <a:solidFill>
                  <a:schemeClr val="accent6"/>
                </a:solidFill>
              </a:rPr>
              <a:t>USA LA VOZ CORRECTA</a:t>
            </a:r>
            <a:endParaRPr lang="en-US" sz="2400" b="1" dirty="0">
              <a:solidFill>
                <a:schemeClr val="accent6"/>
              </a:solidFill>
            </a:endParaRPr>
          </a:p>
        </p:txBody>
      </p:sp>
      <p:sp>
        <p:nvSpPr>
          <p:cNvPr id="11" name="TextBox 10">
            <a:extLst>
              <a:ext uri="{FF2B5EF4-FFF2-40B4-BE49-F238E27FC236}">
                <a16:creationId xmlns:a16="http://schemas.microsoft.com/office/drawing/2014/main" id="{2DD18EAF-8D68-48A9-A212-E797367A4F89}"/>
              </a:ext>
            </a:extLst>
          </p:cNvPr>
          <p:cNvSpPr txBox="1"/>
          <p:nvPr/>
        </p:nvSpPr>
        <p:spPr>
          <a:xfrm>
            <a:off x="1213431" y="889467"/>
            <a:ext cx="5959901" cy="523220"/>
          </a:xfrm>
          <a:prstGeom prst="rect">
            <a:avLst/>
          </a:prstGeom>
          <a:noFill/>
        </p:spPr>
        <p:txBody>
          <a:bodyPr wrap="none" rtlCol="0">
            <a:spAutoFit/>
          </a:bodyPr>
          <a:lstStyle/>
          <a:p>
            <a:r>
              <a:rPr lang="es-ES" sz="2800" dirty="0"/>
              <a:t>Buenos consejos para ambos productos</a:t>
            </a:r>
            <a:endParaRPr lang="en-US" sz="2800" dirty="0"/>
          </a:p>
        </p:txBody>
      </p:sp>
    </p:spTree>
    <p:extLst>
      <p:ext uri="{BB962C8B-B14F-4D97-AF65-F5344CB8AC3E}">
        <p14:creationId xmlns:p14="http://schemas.microsoft.com/office/powerpoint/2010/main" val="422766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0808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F53318E-1EE8-4E19-8734-A8F0A265A7D8}"/>
              </a:ext>
            </a:extLst>
          </p:cNvPr>
          <p:cNvGrpSpPr/>
          <p:nvPr/>
        </p:nvGrpSpPr>
        <p:grpSpPr>
          <a:xfrm>
            <a:off x="2057400" y="1748060"/>
            <a:ext cx="5276055" cy="4412219"/>
            <a:chOff x="5801833" y="2699499"/>
            <a:chExt cx="2674622" cy="3236720"/>
          </a:xfrm>
        </p:grpSpPr>
        <p:grpSp>
          <p:nvGrpSpPr>
            <p:cNvPr id="2" name="Group 1">
              <a:extLst>
                <a:ext uri="{FF2B5EF4-FFF2-40B4-BE49-F238E27FC236}">
                  <a16:creationId xmlns:a16="http://schemas.microsoft.com/office/drawing/2014/main" id="{148A761E-FF35-4B75-A162-8FA84D2E0AA4}"/>
                </a:ext>
              </a:extLst>
            </p:cNvPr>
            <p:cNvGrpSpPr/>
            <p:nvPr/>
          </p:nvGrpSpPr>
          <p:grpSpPr>
            <a:xfrm>
              <a:off x="5801833" y="2699499"/>
              <a:ext cx="1114046" cy="3229947"/>
              <a:chOff x="5801833" y="2699499"/>
              <a:chExt cx="1114046" cy="3229947"/>
            </a:xfrm>
          </p:grpSpPr>
          <p:sp>
            <p:nvSpPr>
              <p:cNvPr id="3" name="Rectangle 2">
                <a:extLst>
                  <a:ext uri="{FF2B5EF4-FFF2-40B4-BE49-F238E27FC236}">
                    <a16:creationId xmlns:a16="http://schemas.microsoft.com/office/drawing/2014/main" id="{33AB9192-F766-4AD3-AD8F-ECF200818426}"/>
                  </a:ext>
                </a:extLst>
              </p:cNvPr>
              <p:cNvSpPr/>
              <p:nvPr/>
            </p:nvSpPr>
            <p:spPr>
              <a:xfrm>
                <a:off x="5801833" y="5513280"/>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implications</a:t>
                </a:r>
              </a:p>
            </p:txBody>
          </p:sp>
          <p:sp>
            <p:nvSpPr>
              <p:cNvPr id="4" name="Rectangle 3">
                <a:extLst>
                  <a:ext uri="{FF2B5EF4-FFF2-40B4-BE49-F238E27FC236}">
                    <a16:creationId xmlns:a16="http://schemas.microsoft.com/office/drawing/2014/main" id="{B2960EDA-694F-4340-A34E-907BD6FC39A6}"/>
                  </a:ext>
                </a:extLst>
              </p:cNvPr>
              <p:cNvSpPr/>
              <p:nvPr/>
            </p:nvSpPr>
            <p:spPr>
              <a:xfrm>
                <a:off x="5815584" y="2699499"/>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key judgments</a:t>
                </a:r>
              </a:p>
            </p:txBody>
          </p:sp>
          <p:sp>
            <p:nvSpPr>
              <p:cNvPr id="5" name="Rectangle 4">
                <a:extLst>
                  <a:ext uri="{FF2B5EF4-FFF2-40B4-BE49-F238E27FC236}">
                    <a16:creationId xmlns:a16="http://schemas.microsoft.com/office/drawing/2014/main" id="{AC26B516-D808-454E-BB08-E026FD6AC9B8}"/>
                  </a:ext>
                </a:extLst>
              </p:cNvPr>
              <p:cNvSpPr/>
              <p:nvPr/>
            </p:nvSpPr>
            <p:spPr>
              <a:xfrm>
                <a:off x="5815584" y="4862001"/>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outcomes</a:t>
                </a:r>
              </a:p>
            </p:txBody>
          </p:sp>
          <p:sp>
            <p:nvSpPr>
              <p:cNvPr id="6" name="Rectangle 5">
                <a:extLst>
                  <a:ext uri="{FF2B5EF4-FFF2-40B4-BE49-F238E27FC236}">
                    <a16:creationId xmlns:a16="http://schemas.microsoft.com/office/drawing/2014/main" id="{AC5999A3-149A-439D-997C-4EE6F7E301C7}"/>
                  </a:ext>
                </a:extLst>
              </p:cNvPr>
              <p:cNvSpPr/>
              <p:nvPr/>
            </p:nvSpPr>
            <p:spPr>
              <a:xfrm>
                <a:off x="5818599" y="4077286"/>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trends</a:t>
                </a:r>
              </a:p>
            </p:txBody>
          </p:sp>
          <p:sp>
            <p:nvSpPr>
              <p:cNvPr id="7" name="Rectangle 6">
                <a:extLst>
                  <a:ext uri="{FF2B5EF4-FFF2-40B4-BE49-F238E27FC236}">
                    <a16:creationId xmlns:a16="http://schemas.microsoft.com/office/drawing/2014/main" id="{F23E8687-B568-4C7F-A4FF-3017D037B806}"/>
                  </a:ext>
                </a:extLst>
              </p:cNvPr>
              <p:cNvSpPr/>
              <p:nvPr/>
            </p:nvSpPr>
            <p:spPr>
              <a:xfrm>
                <a:off x="5815584" y="3360179"/>
                <a:ext cx="109728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drivers</a:t>
                </a:r>
              </a:p>
            </p:txBody>
          </p:sp>
        </p:grpSp>
        <p:grpSp>
          <p:nvGrpSpPr>
            <p:cNvPr id="9" name="Group 8">
              <a:extLst>
                <a:ext uri="{FF2B5EF4-FFF2-40B4-BE49-F238E27FC236}">
                  <a16:creationId xmlns:a16="http://schemas.microsoft.com/office/drawing/2014/main" id="{731D8409-79E6-4E00-B525-C5A9F6390568}"/>
                </a:ext>
              </a:extLst>
            </p:cNvPr>
            <p:cNvGrpSpPr/>
            <p:nvPr/>
          </p:nvGrpSpPr>
          <p:grpSpPr>
            <a:xfrm>
              <a:off x="7225248" y="2706272"/>
              <a:ext cx="1251207" cy="3229947"/>
              <a:chOff x="7225248" y="2706272"/>
              <a:chExt cx="1251207" cy="3229947"/>
            </a:xfrm>
          </p:grpSpPr>
          <p:sp>
            <p:nvSpPr>
              <p:cNvPr id="10" name="Rectangle 9">
                <a:extLst>
                  <a:ext uri="{FF2B5EF4-FFF2-40B4-BE49-F238E27FC236}">
                    <a16:creationId xmlns:a16="http://schemas.microsoft.com/office/drawing/2014/main" id="{AFB22420-E9C4-431F-8DBF-8F7ACA42335C}"/>
                  </a:ext>
                </a:extLst>
              </p:cNvPr>
              <p:cNvSpPr/>
              <p:nvPr/>
            </p:nvSpPr>
            <p:spPr>
              <a:xfrm>
                <a:off x="7239000" y="4868774"/>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escenarios</a:t>
                </a:r>
                <a:endParaRPr lang="en-US" sz="1400" dirty="0"/>
              </a:p>
            </p:txBody>
          </p:sp>
          <p:grpSp>
            <p:nvGrpSpPr>
              <p:cNvPr id="11" name="Group 10">
                <a:extLst>
                  <a:ext uri="{FF2B5EF4-FFF2-40B4-BE49-F238E27FC236}">
                    <a16:creationId xmlns:a16="http://schemas.microsoft.com/office/drawing/2014/main" id="{B47DD1BB-50E1-474B-AFCB-C8112EA4FE77}"/>
                  </a:ext>
                </a:extLst>
              </p:cNvPr>
              <p:cNvGrpSpPr/>
              <p:nvPr/>
            </p:nvGrpSpPr>
            <p:grpSpPr>
              <a:xfrm>
                <a:off x="7225248" y="2706272"/>
                <a:ext cx="1251207" cy="3229947"/>
                <a:chOff x="7225248" y="2706272"/>
                <a:chExt cx="1251207" cy="3229947"/>
              </a:xfrm>
            </p:grpSpPr>
            <p:sp>
              <p:nvSpPr>
                <p:cNvPr id="12" name="Rectangle 11">
                  <a:extLst>
                    <a:ext uri="{FF2B5EF4-FFF2-40B4-BE49-F238E27FC236}">
                      <a16:creationId xmlns:a16="http://schemas.microsoft.com/office/drawing/2014/main" id="{5569782D-F2EF-49B1-89D2-260799625D1C}"/>
                    </a:ext>
                  </a:extLst>
                </p:cNvPr>
                <p:cNvSpPr/>
                <p:nvPr/>
              </p:nvSpPr>
              <p:spPr>
                <a:xfrm>
                  <a:off x="7225248" y="5520053"/>
                  <a:ext cx="1232952"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implicaciones</a:t>
                  </a:r>
                  <a:endParaRPr lang="en-US" sz="1400" dirty="0"/>
                </a:p>
              </p:txBody>
            </p:sp>
            <p:sp>
              <p:nvSpPr>
                <p:cNvPr id="13" name="Rectangle 12">
                  <a:extLst>
                    <a:ext uri="{FF2B5EF4-FFF2-40B4-BE49-F238E27FC236}">
                      <a16:creationId xmlns:a16="http://schemas.microsoft.com/office/drawing/2014/main" id="{6AF144AC-D486-4F4B-8ADD-53A52DC9C280}"/>
                    </a:ext>
                  </a:extLst>
                </p:cNvPr>
                <p:cNvSpPr/>
                <p:nvPr/>
              </p:nvSpPr>
              <p:spPr>
                <a:xfrm>
                  <a:off x="7239000" y="270627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juicios</a:t>
                  </a:r>
                  <a:r>
                    <a:rPr lang="en-US" sz="1400" dirty="0"/>
                    <a:t> </a:t>
                  </a:r>
                  <a:r>
                    <a:rPr lang="en-US" sz="1400" dirty="0" err="1"/>
                    <a:t>principales</a:t>
                  </a:r>
                  <a:endParaRPr lang="en-US" sz="1400" dirty="0"/>
                </a:p>
              </p:txBody>
            </p:sp>
            <p:sp>
              <p:nvSpPr>
                <p:cNvPr id="14" name="Rectangle 13">
                  <a:extLst>
                    <a:ext uri="{FF2B5EF4-FFF2-40B4-BE49-F238E27FC236}">
                      <a16:creationId xmlns:a16="http://schemas.microsoft.com/office/drawing/2014/main" id="{901765EE-914E-497C-9A0E-0ED4DDD2B277}"/>
                    </a:ext>
                  </a:extLst>
                </p:cNvPr>
                <p:cNvSpPr/>
                <p:nvPr/>
              </p:nvSpPr>
              <p:spPr>
                <a:xfrm>
                  <a:off x="7242015" y="4084059"/>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corrientes</a:t>
                  </a:r>
                  <a:r>
                    <a:rPr lang="en-US" sz="1400" dirty="0"/>
                    <a:t>/ </a:t>
                  </a:r>
                  <a:r>
                    <a:rPr lang="en-US" sz="1400" dirty="0" err="1"/>
                    <a:t>tendencias</a:t>
                  </a:r>
                  <a:endParaRPr lang="en-US" sz="1400" dirty="0"/>
                </a:p>
              </p:txBody>
            </p:sp>
            <p:sp>
              <p:nvSpPr>
                <p:cNvPr id="15" name="Rectangle 14">
                  <a:extLst>
                    <a:ext uri="{FF2B5EF4-FFF2-40B4-BE49-F238E27FC236}">
                      <a16:creationId xmlns:a16="http://schemas.microsoft.com/office/drawing/2014/main" id="{6CEEAE49-9D8C-47A3-A56F-DE6279E043BA}"/>
                    </a:ext>
                  </a:extLst>
                </p:cNvPr>
                <p:cNvSpPr/>
                <p:nvPr/>
              </p:nvSpPr>
              <p:spPr>
                <a:xfrm>
                  <a:off x="7239000" y="3366952"/>
                  <a:ext cx="1234440" cy="4161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a:t>impulsores</a:t>
                  </a:r>
                  <a:endParaRPr lang="en-US" sz="1400" dirty="0"/>
                </a:p>
              </p:txBody>
            </p:sp>
          </p:grpSp>
        </p:grpSp>
      </p:grpSp>
      <p:sp>
        <p:nvSpPr>
          <p:cNvPr id="16" name="Rectangle 15">
            <a:extLst>
              <a:ext uri="{FF2B5EF4-FFF2-40B4-BE49-F238E27FC236}">
                <a16:creationId xmlns:a16="http://schemas.microsoft.com/office/drawing/2014/main" id="{A63A8E2D-FD05-4477-954B-EBC34D2C3C1B}"/>
              </a:ext>
            </a:extLst>
          </p:cNvPr>
          <p:cNvSpPr/>
          <p:nvPr/>
        </p:nvSpPr>
        <p:spPr>
          <a:xfrm>
            <a:off x="838200" y="697721"/>
            <a:ext cx="5938870" cy="461665"/>
          </a:xfrm>
          <a:prstGeom prst="rect">
            <a:avLst/>
          </a:prstGeom>
        </p:spPr>
        <p:txBody>
          <a:bodyPr wrap="none">
            <a:spAutoFit/>
          </a:bodyPr>
          <a:lstStyle/>
          <a:p>
            <a:r>
              <a:rPr lang="en-US" sz="2400" dirty="0"/>
              <a:t>GUÍA PRINCIPAL:  Los </a:t>
            </a:r>
            <a:r>
              <a:rPr lang="en-US" sz="2400" dirty="0" err="1"/>
              <a:t>cinco</a:t>
            </a:r>
            <a:r>
              <a:rPr lang="en-US" sz="2400" dirty="0"/>
              <a:t> </a:t>
            </a:r>
            <a:r>
              <a:rPr lang="en-US" sz="2400" dirty="0" err="1"/>
              <a:t>módulos</a:t>
            </a:r>
            <a:r>
              <a:rPr lang="en-US" sz="2400" dirty="0"/>
              <a:t> </a:t>
            </a:r>
            <a:r>
              <a:rPr lang="en-US" sz="2400" dirty="0" err="1"/>
              <a:t>analíticos</a:t>
            </a:r>
            <a:endParaRPr lang="en-US" sz="2400" dirty="0"/>
          </a:p>
        </p:txBody>
      </p:sp>
    </p:spTree>
    <p:extLst>
      <p:ext uri="{BB962C8B-B14F-4D97-AF65-F5344CB8AC3E}">
        <p14:creationId xmlns:p14="http://schemas.microsoft.com/office/powerpoint/2010/main" val="3891532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DEE77-F276-42A9-91BF-BE9419CDF73A}"/>
              </a:ext>
            </a:extLst>
          </p:cNvPr>
          <p:cNvSpPr txBox="1"/>
          <p:nvPr/>
        </p:nvSpPr>
        <p:spPr>
          <a:xfrm>
            <a:off x="1143000" y="990600"/>
            <a:ext cx="1638654" cy="523220"/>
          </a:xfrm>
          <a:prstGeom prst="rect">
            <a:avLst/>
          </a:prstGeom>
          <a:noFill/>
          <a:ln>
            <a:solidFill>
              <a:schemeClr val="tx1"/>
            </a:solidFill>
          </a:ln>
        </p:spPr>
        <p:txBody>
          <a:bodyPr wrap="none" rtlCol="0">
            <a:spAutoFit/>
          </a:bodyPr>
          <a:lstStyle/>
          <a:p>
            <a:r>
              <a:rPr lang="es-ES" sz="2800" dirty="0"/>
              <a:t>EJERCICIO</a:t>
            </a:r>
            <a:endParaRPr lang="en-US" sz="2800" dirty="0"/>
          </a:p>
        </p:txBody>
      </p:sp>
      <p:sp>
        <p:nvSpPr>
          <p:cNvPr id="3" name="TextBox 2">
            <a:extLst>
              <a:ext uri="{FF2B5EF4-FFF2-40B4-BE49-F238E27FC236}">
                <a16:creationId xmlns:a16="http://schemas.microsoft.com/office/drawing/2014/main" id="{29B21DC3-9D99-4E9B-9EBA-F23EF80EEFD1}"/>
              </a:ext>
            </a:extLst>
          </p:cNvPr>
          <p:cNvSpPr txBox="1"/>
          <p:nvPr/>
        </p:nvSpPr>
        <p:spPr>
          <a:xfrm>
            <a:off x="1440002" y="2156480"/>
            <a:ext cx="6410409" cy="461665"/>
          </a:xfrm>
          <a:prstGeom prst="rect">
            <a:avLst/>
          </a:prstGeom>
          <a:noFill/>
        </p:spPr>
        <p:txBody>
          <a:bodyPr wrap="none" rtlCol="0">
            <a:spAutoFit/>
          </a:bodyPr>
          <a:lstStyle/>
          <a:p>
            <a:r>
              <a:rPr lang="es-ES" sz="2400" dirty="0"/>
              <a:t>Convertir el informe oral en …   un informe escrito</a:t>
            </a:r>
            <a:endParaRPr lang="en-US" sz="2400" dirty="0"/>
          </a:p>
        </p:txBody>
      </p:sp>
      <p:grpSp>
        <p:nvGrpSpPr>
          <p:cNvPr id="4" name="Group 3">
            <a:extLst>
              <a:ext uri="{FF2B5EF4-FFF2-40B4-BE49-F238E27FC236}">
                <a16:creationId xmlns:a16="http://schemas.microsoft.com/office/drawing/2014/main" id="{4C831F94-37DA-40F8-8D20-122BA1733561}"/>
              </a:ext>
            </a:extLst>
          </p:cNvPr>
          <p:cNvGrpSpPr/>
          <p:nvPr/>
        </p:nvGrpSpPr>
        <p:grpSpPr>
          <a:xfrm>
            <a:off x="609601" y="3048000"/>
            <a:ext cx="3733800" cy="2514600"/>
            <a:chOff x="800103" y="774700"/>
            <a:chExt cx="4590101" cy="3200400"/>
          </a:xfrm>
        </p:grpSpPr>
        <p:pic>
          <p:nvPicPr>
            <p:cNvPr id="5" name="Picture 4">
              <a:extLst>
                <a:ext uri="{FF2B5EF4-FFF2-40B4-BE49-F238E27FC236}">
                  <a16:creationId xmlns:a16="http://schemas.microsoft.com/office/drawing/2014/main" id="{9973D766-BF82-432E-AA58-5FED30330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3" y="774700"/>
              <a:ext cx="2307078" cy="3200400"/>
            </a:xfrm>
            <a:prstGeom prst="rect">
              <a:avLst/>
            </a:prstGeom>
          </p:spPr>
        </p:pic>
        <p:pic>
          <p:nvPicPr>
            <p:cNvPr id="6" name="Picture 5">
              <a:extLst>
                <a:ext uri="{FF2B5EF4-FFF2-40B4-BE49-F238E27FC236}">
                  <a16:creationId xmlns:a16="http://schemas.microsoft.com/office/drawing/2014/main" id="{B070639C-EB75-49CA-979C-DB82A8FDB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9081" y="774700"/>
              <a:ext cx="2321123" cy="3200400"/>
            </a:xfrm>
            <a:prstGeom prst="rect">
              <a:avLst/>
            </a:prstGeom>
            <a:ln>
              <a:solidFill>
                <a:schemeClr val="bg1"/>
              </a:solidFill>
            </a:ln>
          </p:spPr>
        </p:pic>
      </p:grpSp>
      <p:grpSp>
        <p:nvGrpSpPr>
          <p:cNvPr id="7" name="Group 6">
            <a:extLst>
              <a:ext uri="{FF2B5EF4-FFF2-40B4-BE49-F238E27FC236}">
                <a16:creationId xmlns:a16="http://schemas.microsoft.com/office/drawing/2014/main" id="{C44DAB87-B791-45BE-8E9E-1AB6FDF0B96C}"/>
              </a:ext>
            </a:extLst>
          </p:cNvPr>
          <p:cNvGrpSpPr/>
          <p:nvPr/>
        </p:nvGrpSpPr>
        <p:grpSpPr>
          <a:xfrm>
            <a:off x="4724400" y="3035300"/>
            <a:ext cx="4172134" cy="2514600"/>
            <a:chOff x="228600" y="609600"/>
            <a:chExt cx="7372533" cy="4991357"/>
          </a:xfrm>
        </p:grpSpPr>
        <p:pic>
          <p:nvPicPr>
            <p:cNvPr id="8" name="Picture 7">
              <a:extLst>
                <a:ext uri="{FF2B5EF4-FFF2-40B4-BE49-F238E27FC236}">
                  <a16:creationId xmlns:a16="http://schemas.microsoft.com/office/drawing/2014/main" id="{BBC42008-A61B-4512-B179-A4CA9F440F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9600"/>
              <a:ext cx="3619686" cy="4991357"/>
            </a:xfrm>
            <a:prstGeom prst="rect">
              <a:avLst/>
            </a:prstGeom>
          </p:spPr>
        </p:pic>
        <p:pic>
          <p:nvPicPr>
            <p:cNvPr id="9" name="Picture 8">
              <a:extLst>
                <a:ext uri="{FF2B5EF4-FFF2-40B4-BE49-F238E27FC236}">
                  <a16:creationId xmlns:a16="http://schemas.microsoft.com/office/drawing/2014/main" id="{E87F18B1-EB60-435E-BA1A-B528653453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609600"/>
              <a:ext cx="3562533" cy="4991357"/>
            </a:xfrm>
            <a:prstGeom prst="rect">
              <a:avLst/>
            </a:prstGeom>
          </p:spPr>
        </p:pic>
      </p:grpSp>
      <p:sp>
        <p:nvSpPr>
          <p:cNvPr id="10" name="Arrow: Right 9">
            <a:extLst>
              <a:ext uri="{FF2B5EF4-FFF2-40B4-BE49-F238E27FC236}">
                <a16:creationId xmlns:a16="http://schemas.microsoft.com/office/drawing/2014/main" id="{C81758E6-7D66-491B-9396-6FD039C27F90}"/>
              </a:ext>
            </a:extLst>
          </p:cNvPr>
          <p:cNvSpPr/>
          <p:nvPr/>
        </p:nvSpPr>
        <p:spPr>
          <a:xfrm>
            <a:off x="3124200" y="4191000"/>
            <a:ext cx="2590800" cy="685800"/>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7C8D298-108F-41E9-B8E1-83E6BF8C7089}"/>
              </a:ext>
            </a:extLst>
          </p:cNvPr>
          <p:cNvSpPr/>
          <p:nvPr/>
        </p:nvSpPr>
        <p:spPr>
          <a:xfrm>
            <a:off x="5603954" y="5784492"/>
            <a:ext cx="2016046" cy="665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2000" dirty="0" err="1"/>
              <a:t>Handout</a:t>
            </a:r>
            <a:r>
              <a:rPr lang="es-ES" sz="2000" dirty="0"/>
              <a:t> R</a:t>
            </a:r>
            <a:endParaRPr lang="en-US" sz="3200" dirty="0"/>
          </a:p>
        </p:txBody>
      </p:sp>
      <p:sp>
        <p:nvSpPr>
          <p:cNvPr id="12" name="TextBox 11">
            <a:extLst>
              <a:ext uri="{FF2B5EF4-FFF2-40B4-BE49-F238E27FC236}">
                <a16:creationId xmlns:a16="http://schemas.microsoft.com/office/drawing/2014/main" id="{E971740D-E43A-438C-AB1A-7956A6E30321}"/>
              </a:ext>
            </a:extLst>
          </p:cNvPr>
          <p:cNvSpPr txBox="1"/>
          <p:nvPr/>
        </p:nvSpPr>
        <p:spPr>
          <a:xfrm>
            <a:off x="6435016" y="3048000"/>
            <a:ext cx="290464" cy="307777"/>
          </a:xfrm>
          <a:prstGeom prst="rect">
            <a:avLst/>
          </a:prstGeom>
          <a:noFill/>
          <a:ln>
            <a:solidFill>
              <a:schemeClr val="bg1"/>
            </a:solidFill>
          </a:ln>
        </p:spPr>
        <p:txBody>
          <a:bodyPr wrap="none" rtlCol="0">
            <a:spAutoFit/>
          </a:bodyPr>
          <a:lstStyle/>
          <a:p>
            <a:r>
              <a:rPr lang="en-US" sz="1400" dirty="0">
                <a:solidFill>
                  <a:schemeClr val="bg1"/>
                </a:solidFill>
              </a:rPr>
              <a:t>R</a:t>
            </a:r>
          </a:p>
        </p:txBody>
      </p:sp>
      <p:sp>
        <p:nvSpPr>
          <p:cNvPr id="13" name="TextBox 12">
            <a:extLst>
              <a:ext uri="{FF2B5EF4-FFF2-40B4-BE49-F238E27FC236}">
                <a16:creationId xmlns:a16="http://schemas.microsoft.com/office/drawing/2014/main" id="{41C91617-8B06-6B71-B853-7798DE541B6B}"/>
              </a:ext>
            </a:extLst>
          </p:cNvPr>
          <p:cNvSpPr txBox="1"/>
          <p:nvPr/>
        </p:nvSpPr>
        <p:spPr>
          <a:xfrm>
            <a:off x="2042793" y="3076139"/>
            <a:ext cx="3048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O</a:t>
            </a:r>
            <a:endParaRPr lang="en-US" dirty="0">
              <a:solidFill>
                <a:schemeClr val="bg1"/>
              </a:solidFill>
            </a:endParaRPr>
          </a:p>
        </p:txBody>
      </p:sp>
    </p:spTree>
    <p:extLst>
      <p:ext uri="{BB962C8B-B14F-4D97-AF65-F5344CB8AC3E}">
        <p14:creationId xmlns:p14="http://schemas.microsoft.com/office/powerpoint/2010/main" val="7451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2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9D29360-F387-4AC3-B5EB-F3A2AC39905C}"/>
              </a:ext>
            </a:extLst>
          </p:cNvPr>
          <p:cNvGrpSpPr/>
          <p:nvPr/>
        </p:nvGrpSpPr>
        <p:grpSpPr>
          <a:xfrm>
            <a:off x="203200" y="495300"/>
            <a:ext cx="8458200" cy="5867400"/>
            <a:chOff x="228600" y="609600"/>
            <a:chExt cx="7372533" cy="4991357"/>
          </a:xfrm>
        </p:grpSpPr>
        <p:pic>
          <p:nvPicPr>
            <p:cNvPr id="6" name="Picture 5">
              <a:extLst>
                <a:ext uri="{FF2B5EF4-FFF2-40B4-BE49-F238E27FC236}">
                  <a16:creationId xmlns:a16="http://schemas.microsoft.com/office/drawing/2014/main" id="{D6B84EC1-D390-4907-AA06-DC04EA3E8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9600"/>
              <a:ext cx="3619686" cy="4991357"/>
            </a:xfrm>
            <a:prstGeom prst="rect">
              <a:avLst/>
            </a:prstGeom>
          </p:spPr>
        </p:pic>
        <p:pic>
          <p:nvPicPr>
            <p:cNvPr id="8" name="Picture 7">
              <a:extLst>
                <a:ext uri="{FF2B5EF4-FFF2-40B4-BE49-F238E27FC236}">
                  <a16:creationId xmlns:a16="http://schemas.microsoft.com/office/drawing/2014/main" id="{7C1E1B74-F1D3-4801-A7E2-11C928A60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609600"/>
              <a:ext cx="3562533" cy="4991357"/>
            </a:xfrm>
            <a:prstGeom prst="rect">
              <a:avLst/>
            </a:prstGeom>
          </p:spPr>
        </p:pic>
      </p:grpSp>
      <p:sp>
        <p:nvSpPr>
          <p:cNvPr id="7" name="TextBox 6">
            <a:extLst>
              <a:ext uri="{FF2B5EF4-FFF2-40B4-BE49-F238E27FC236}">
                <a16:creationId xmlns:a16="http://schemas.microsoft.com/office/drawing/2014/main" id="{AB36FA9E-A95D-490C-8B2D-0BAD5ACCD918}"/>
              </a:ext>
            </a:extLst>
          </p:cNvPr>
          <p:cNvSpPr txBox="1"/>
          <p:nvPr/>
        </p:nvSpPr>
        <p:spPr>
          <a:xfrm>
            <a:off x="4064407" y="495300"/>
            <a:ext cx="284052" cy="307777"/>
          </a:xfrm>
          <a:prstGeom prst="rect">
            <a:avLst/>
          </a:prstGeom>
          <a:noFill/>
          <a:ln>
            <a:solidFill>
              <a:schemeClr val="bg1"/>
            </a:solidFill>
          </a:ln>
        </p:spPr>
        <p:txBody>
          <a:bodyPr wrap="none" rtlCol="0">
            <a:spAutoFit/>
          </a:bodyPr>
          <a:lstStyle/>
          <a:p>
            <a:r>
              <a:rPr lang="en-US" sz="1400" dirty="0">
                <a:solidFill>
                  <a:schemeClr val="bg1"/>
                </a:solidFill>
              </a:rPr>
              <a:t>S</a:t>
            </a:r>
          </a:p>
        </p:txBody>
      </p:sp>
      <p:sp>
        <p:nvSpPr>
          <p:cNvPr id="2" name="Oval 1">
            <a:extLst>
              <a:ext uri="{FF2B5EF4-FFF2-40B4-BE49-F238E27FC236}">
                <a16:creationId xmlns:a16="http://schemas.microsoft.com/office/drawing/2014/main" id="{B2504415-B5C1-4DFA-80B6-AA2613CA7E6C}"/>
              </a:ext>
            </a:extLst>
          </p:cNvPr>
          <p:cNvSpPr/>
          <p:nvPr/>
        </p:nvSpPr>
        <p:spPr>
          <a:xfrm>
            <a:off x="304800" y="1143000"/>
            <a:ext cx="4572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41D1B48-9979-4BC1-ADE3-3CAAB3747B20}"/>
              </a:ext>
            </a:extLst>
          </p:cNvPr>
          <p:cNvSpPr/>
          <p:nvPr/>
        </p:nvSpPr>
        <p:spPr>
          <a:xfrm>
            <a:off x="304800" y="1905000"/>
            <a:ext cx="4572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F48D210-B97F-440C-9D2A-F6BEC67E1B6A}"/>
              </a:ext>
            </a:extLst>
          </p:cNvPr>
          <p:cNvSpPr/>
          <p:nvPr/>
        </p:nvSpPr>
        <p:spPr>
          <a:xfrm>
            <a:off x="321425" y="3200400"/>
            <a:ext cx="4572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F31B709-D23D-43B0-B2AB-F420A46E6012}"/>
              </a:ext>
            </a:extLst>
          </p:cNvPr>
          <p:cNvSpPr/>
          <p:nvPr/>
        </p:nvSpPr>
        <p:spPr>
          <a:xfrm>
            <a:off x="317269" y="4343400"/>
            <a:ext cx="457200" cy="3809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EB35F52-8C8F-4D32-A8D2-6153861A7CBE}"/>
              </a:ext>
            </a:extLst>
          </p:cNvPr>
          <p:cNvSpPr/>
          <p:nvPr/>
        </p:nvSpPr>
        <p:spPr>
          <a:xfrm>
            <a:off x="4724400" y="2514600"/>
            <a:ext cx="4572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420B65-1703-4E06-BFA6-CCC51FC3B8D1}"/>
              </a:ext>
            </a:extLst>
          </p:cNvPr>
          <p:cNvSpPr/>
          <p:nvPr/>
        </p:nvSpPr>
        <p:spPr>
          <a:xfrm>
            <a:off x="4648200" y="4953000"/>
            <a:ext cx="4572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2E202D3-FD66-47A4-AEBC-3D2362E9DD7A}"/>
              </a:ext>
            </a:extLst>
          </p:cNvPr>
          <p:cNvSpPr/>
          <p:nvPr/>
        </p:nvSpPr>
        <p:spPr>
          <a:xfrm>
            <a:off x="4724400" y="5505450"/>
            <a:ext cx="4572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A9FB382-0F56-4C90-ADE0-B34069E8E74A}"/>
              </a:ext>
            </a:extLst>
          </p:cNvPr>
          <p:cNvSpPr/>
          <p:nvPr/>
        </p:nvSpPr>
        <p:spPr>
          <a:xfrm>
            <a:off x="2438400" y="1000539"/>
            <a:ext cx="4572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80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16" grpId="0" animBg="1"/>
      <p:bldP spid="17" grpId="0" animBg="1"/>
      <p:bldP spid="18"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9D29360-F387-4AC3-B5EB-F3A2AC39905C}"/>
              </a:ext>
            </a:extLst>
          </p:cNvPr>
          <p:cNvGrpSpPr/>
          <p:nvPr/>
        </p:nvGrpSpPr>
        <p:grpSpPr>
          <a:xfrm>
            <a:off x="228600" y="495300"/>
            <a:ext cx="8458200" cy="5867400"/>
            <a:chOff x="228600" y="609600"/>
            <a:chExt cx="7372533" cy="4991357"/>
          </a:xfrm>
        </p:grpSpPr>
        <p:pic>
          <p:nvPicPr>
            <p:cNvPr id="6" name="Picture 5">
              <a:extLst>
                <a:ext uri="{FF2B5EF4-FFF2-40B4-BE49-F238E27FC236}">
                  <a16:creationId xmlns:a16="http://schemas.microsoft.com/office/drawing/2014/main" id="{D6B84EC1-D390-4907-AA06-DC04EA3E8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9600"/>
              <a:ext cx="3619686" cy="4991357"/>
            </a:xfrm>
            <a:prstGeom prst="rect">
              <a:avLst/>
            </a:prstGeom>
          </p:spPr>
        </p:pic>
        <p:pic>
          <p:nvPicPr>
            <p:cNvPr id="8" name="Picture 7">
              <a:extLst>
                <a:ext uri="{FF2B5EF4-FFF2-40B4-BE49-F238E27FC236}">
                  <a16:creationId xmlns:a16="http://schemas.microsoft.com/office/drawing/2014/main" id="{7C1E1B74-F1D3-4801-A7E2-11C928A60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609600"/>
              <a:ext cx="3562533" cy="4991357"/>
            </a:xfrm>
            <a:prstGeom prst="rect">
              <a:avLst/>
            </a:prstGeom>
          </p:spPr>
        </p:pic>
      </p:grpSp>
      <p:sp useBgFill="1">
        <p:nvSpPr>
          <p:cNvPr id="10" name="TextBox 9">
            <a:extLst>
              <a:ext uri="{FF2B5EF4-FFF2-40B4-BE49-F238E27FC236}">
                <a16:creationId xmlns:a16="http://schemas.microsoft.com/office/drawing/2014/main" id="{649B2411-CE57-4C0C-B3E6-46E4950BDD71}"/>
              </a:ext>
            </a:extLst>
          </p:cNvPr>
          <p:cNvSpPr txBox="1"/>
          <p:nvPr/>
        </p:nvSpPr>
        <p:spPr>
          <a:xfrm>
            <a:off x="2018332" y="1859339"/>
            <a:ext cx="5162643" cy="2769989"/>
          </a:xfrm>
          <a:prstGeom prst="rect">
            <a:avLst/>
          </a:prstGeom>
        </p:spPr>
        <p:txBody>
          <a:bodyPr wrap="square" lIns="274320" tIns="274320" rIns="274320" bIns="274320" rtlCol="0">
            <a:spAutoFit/>
          </a:bodyPr>
          <a:lstStyle/>
          <a:p>
            <a:r>
              <a:rPr lang="es-ES" sz="2400" dirty="0"/>
              <a:t>Trabajando con la misma pareja</a:t>
            </a:r>
          </a:p>
          <a:p>
            <a:pPr marL="1257300" lvl="2" indent="-342900">
              <a:buFont typeface="Arial" panose="020B0604020202020204" pitchFamily="34" charset="0"/>
              <a:buChar char="•"/>
            </a:pPr>
            <a:r>
              <a:rPr lang="es-ES" sz="2400" dirty="0"/>
              <a:t>20 minutos</a:t>
            </a:r>
          </a:p>
          <a:p>
            <a:endParaRPr lang="es-ES" sz="2400" dirty="0"/>
          </a:p>
          <a:p>
            <a:pPr algn="ctr"/>
            <a:r>
              <a:rPr lang="es-ES" sz="2400" dirty="0"/>
              <a:t>Transformar el </a:t>
            </a:r>
            <a:r>
              <a:rPr lang="es-ES" sz="2400" dirty="0" err="1"/>
              <a:t>analytical</a:t>
            </a:r>
            <a:r>
              <a:rPr lang="es-ES" sz="2400" dirty="0"/>
              <a:t> </a:t>
            </a:r>
            <a:r>
              <a:rPr lang="es-ES" sz="2400" dirty="0" err="1"/>
              <a:t>worksheet</a:t>
            </a:r>
            <a:r>
              <a:rPr lang="es-ES" sz="2400" dirty="0"/>
              <a:t> y el briefing </a:t>
            </a:r>
            <a:r>
              <a:rPr lang="es-ES" sz="2400" dirty="0" err="1"/>
              <a:t>worksheet</a:t>
            </a:r>
            <a:r>
              <a:rPr lang="es-ES" sz="2400" dirty="0"/>
              <a:t> en borrador de informe escrito</a:t>
            </a:r>
          </a:p>
        </p:txBody>
      </p:sp>
      <p:sp>
        <p:nvSpPr>
          <p:cNvPr id="7" name="TextBox 6">
            <a:extLst>
              <a:ext uri="{FF2B5EF4-FFF2-40B4-BE49-F238E27FC236}">
                <a16:creationId xmlns:a16="http://schemas.microsoft.com/office/drawing/2014/main" id="{AB36FA9E-A95D-490C-8B2D-0BAD5ACCD918}"/>
              </a:ext>
            </a:extLst>
          </p:cNvPr>
          <p:cNvSpPr txBox="1"/>
          <p:nvPr/>
        </p:nvSpPr>
        <p:spPr>
          <a:xfrm>
            <a:off x="4064407" y="495300"/>
            <a:ext cx="290464" cy="307777"/>
          </a:xfrm>
          <a:prstGeom prst="rect">
            <a:avLst/>
          </a:prstGeom>
          <a:noFill/>
          <a:ln>
            <a:solidFill>
              <a:schemeClr val="bg1"/>
            </a:solidFill>
          </a:ln>
        </p:spPr>
        <p:txBody>
          <a:bodyPr wrap="none" rtlCol="0">
            <a:spAutoFit/>
          </a:bodyPr>
          <a:lstStyle/>
          <a:p>
            <a:r>
              <a:rPr lang="en-US" sz="1400" dirty="0">
                <a:solidFill>
                  <a:schemeClr val="bg1"/>
                </a:solidFill>
              </a:rPr>
              <a:t>R</a:t>
            </a:r>
          </a:p>
        </p:txBody>
      </p:sp>
      <p:pic>
        <p:nvPicPr>
          <p:cNvPr id="2" name="Picture 1">
            <a:extLst>
              <a:ext uri="{FF2B5EF4-FFF2-40B4-BE49-F238E27FC236}">
                <a16:creationId xmlns:a16="http://schemas.microsoft.com/office/drawing/2014/main" id="{22013D1F-DB7F-72BA-9B51-C50D5E0818C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43800" y="5181600"/>
            <a:ext cx="672868" cy="672868"/>
          </a:xfrm>
          <a:prstGeom prst="rect">
            <a:avLst/>
          </a:prstGeom>
        </p:spPr>
      </p:pic>
    </p:spTree>
    <p:extLst>
      <p:ext uri="{BB962C8B-B14F-4D97-AF65-F5344CB8AC3E}">
        <p14:creationId xmlns:p14="http://schemas.microsoft.com/office/powerpoint/2010/main" val="240967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Female Profile with solid fill">
            <a:extLst>
              <a:ext uri="{FF2B5EF4-FFF2-40B4-BE49-F238E27FC236}">
                <a16:creationId xmlns:a16="http://schemas.microsoft.com/office/drawing/2014/main" id="{6ED21D41-9F60-40DE-A879-B5F249D22A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500" y="564357"/>
            <a:ext cx="914400" cy="914400"/>
          </a:xfrm>
          <a:prstGeom prst="rect">
            <a:avLst/>
          </a:prstGeom>
        </p:spPr>
      </p:pic>
      <p:pic>
        <p:nvPicPr>
          <p:cNvPr id="5" name="Graphic 4" descr="Male profile outline">
            <a:extLst>
              <a:ext uri="{FF2B5EF4-FFF2-40B4-BE49-F238E27FC236}">
                <a16:creationId xmlns:a16="http://schemas.microsoft.com/office/drawing/2014/main" id="{BEB2B597-490E-4FE6-9E53-B59F42AAC5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564357"/>
            <a:ext cx="914400" cy="914400"/>
          </a:xfrm>
          <a:prstGeom prst="rect">
            <a:avLst/>
          </a:prstGeom>
        </p:spPr>
      </p:pic>
      <p:pic>
        <p:nvPicPr>
          <p:cNvPr id="6" name="Graphic 5" descr="Female Profile with solid fill">
            <a:extLst>
              <a:ext uri="{FF2B5EF4-FFF2-40B4-BE49-F238E27FC236}">
                <a16:creationId xmlns:a16="http://schemas.microsoft.com/office/drawing/2014/main" id="{4694C113-A770-43FD-B828-719D4642D8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790" y="1555194"/>
            <a:ext cx="914400" cy="914400"/>
          </a:xfrm>
          <a:prstGeom prst="rect">
            <a:avLst/>
          </a:prstGeom>
        </p:spPr>
      </p:pic>
      <p:pic>
        <p:nvPicPr>
          <p:cNvPr id="7" name="Graphic 6" descr="Male profile outline">
            <a:extLst>
              <a:ext uri="{FF2B5EF4-FFF2-40B4-BE49-F238E27FC236}">
                <a16:creationId xmlns:a16="http://schemas.microsoft.com/office/drawing/2014/main" id="{CDB0F62A-E3CF-44E0-AC69-3CA48C9489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1937" y="1579245"/>
            <a:ext cx="914400" cy="914400"/>
          </a:xfrm>
          <a:prstGeom prst="rect">
            <a:avLst/>
          </a:prstGeom>
        </p:spPr>
      </p:pic>
      <p:pic>
        <p:nvPicPr>
          <p:cNvPr id="8" name="Graphic 7" descr="Female Profile with solid fill">
            <a:extLst>
              <a:ext uri="{FF2B5EF4-FFF2-40B4-BE49-F238E27FC236}">
                <a16:creationId xmlns:a16="http://schemas.microsoft.com/office/drawing/2014/main" id="{26DF3278-AD64-40A2-9E69-76616275F5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70" y="523875"/>
            <a:ext cx="914400" cy="914400"/>
          </a:xfrm>
          <a:prstGeom prst="rect">
            <a:avLst/>
          </a:prstGeom>
        </p:spPr>
      </p:pic>
      <p:pic>
        <p:nvPicPr>
          <p:cNvPr id="9" name="Graphic 8" descr="Male profile outline">
            <a:extLst>
              <a:ext uri="{FF2B5EF4-FFF2-40B4-BE49-F238E27FC236}">
                <a16:creationId xmlns:a16="http://schemas.microsoft.com/office/drawing/2014/main" id="{EFC19858-6B60-4D88-97A7-ACB8CE64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1548288"/>
            <a:ext cx="914400" cy="914400"/>
          </a:xfrm>
          <a:prstGeom prst="rect">
            <a:avLst/>
          </a:prstGeom>
        </p:spPr>
      </p:pic>
      <p:pic>
        <p:nvPicPr>
          <p:cNvPr id="10" name="Graphic 9" descr="Female Profile with solid fill">
            <a:extLst>
              <a:ext uri="{FF2B5EF4-FFF2-40B4-BE49-F238E27FC236}">
                <a16:creationId xmlns:a16="http://schemas.microsoft.com/office/drawing/2014/main" id="{7465AD68-D2A2-4C74-AAFC-7B629CA970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9201" y="1561743"/>
            <a:ext cx="914400" cy="914400"/>
          </a:xfrm>
          <a:prstGeom prst="rect">
            <a:avLst/>
          </a:prstGeom>
        </p:spPr>
      </p:pic>
      <p:pic>
        <p:nvPicPr>
          <p:cNvPr id="11" name="Graphic 10" descr="Male profile outline">
            <a:extLst>
              <a:ext uri="{FF2B5EF4-FFF2-40B4-BE49-F238E27FC236}">
                <a16:creationId xmlns:a16="http://schemas.microsoft.com/office/drawing/2014/main" id="{588A306F-E6EA-4719-A63C-F4BA55B4C2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637" y="531019"/>
            <a:ext cx="914400" cy="914400"/>
          </a:xfrm>
          <a:prstGeom prst="rect">
            <a:avLst/>
          </a:prstGeom>
        </p:spPr>
      </p:pic>
      <p:pic>
        <p:nvPicPr>
          <p:cNvPr id="12" name="Graphic 11" descr="Female Profile with solid fill">
            <a:extLst>
              <a:ext uri="{FF2B5EF4-FFF2-40B4-BE49-F238E27FC236}">
                <a16:creationId xmlns:a16="http://schemas.microsoft.com/office/drawing/2014/main" id="{07D0CF39-9452-4FA9-A773-0EA92399BA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006" y="544116"/>
            <a:ext cx="914400" cy="914400"/>
          </a:xfrm>
          <a:prstGeom prst="rect">
            <a:avLst/>
          </a:prstGeom>
        </p:spPr>
      </p:pic>
      <p:pic>
        <p:nvPicPr>
          <p:cNvPr id="13" name="Graphic 12" descr="Male profile outline">
            <a:extLst>
              <a:ext uri="{FF2B5EF4-FFF2-40B4-BE49-F238E27FC236}">
                <a16:creationId xmlns:a16="http://schemas.microsoft.com/office/drawing/2014/main" id="{1D3C5F5C-ED17-451A-A750-A972C0E387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16" y="1527810"/>
            <a:ext cx="914400" cy="914400"/>
          </a:xfrm>
          <a:prstGeom prst="rect">
            <a:avLst/>
          </a:prstGeom>
        </p:spPr>
      </p:pic>
      <p:pic>
        <p:nvPicPr>
          <p:cNvPr id="14" name="Graphic 13" descr="Female Profile with solid fill">
            <a:extLst>
              <a:ext uri="{FF2B5EF4-FFF2-40B4-BE49-F238E27FC236}">
                <a16:creationId xmlns:a16="http://schemas.microsoft.com/office/drawing/2014/main" id="{741BA853-515A-4B2C-BC05-C7FAF5F35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7060" y="523875"/>
            <a:ext cx="914400" cy="914400"/>
          </a:xfrm>
          <a:prstGeom prst="rect">
            <a:avLst/>
          </a:prstGeom>
        </p:spPr>
      </p:pic>
      <p:pic>
        <p:nvPicPr>
          <p:cNvPr id="15" name="Graphic 14" descr="Male profile outline">
            <a:extLst>
              <a:ext uri="{FF2B5EF4-FFF2-40B4-BE49-F238E27FC236}">
                <a16:creationId xmlns:a16="http://schemas.microsoft.com/office/drawing/2014/main" id="{F90D8091-B6CB-4C39-9DA9-17DAB59379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512" y="504825"/>
            <a:ext cx="914400" cy="914400"/>
          </a:xfrm>
          <a:prstGeom prst="rect">
            <a:avLst/>
          </a:prstGeom>
        </p:spPr>
      </p:pic>
      <p:pic>
        <p:nvPicPr>
          <p:cNvPr id="16" name="Graphic 15" descr="Female Profile with solid fill">
            <a:extLst>
              <a:ext uri="{FF2B5EF4-FFF2-40B4-BE49-F238E27FC236}">
                <a16:creationId xmlns:a16="http://schemas.microsoft.com/office/drawing/2014/main" id="{BC3D886A-A9F3-4EEE-AC85-3C92FF6D11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2413" y="1561743"/>
            <a:ext cx="914400" cy="914400"/>
          </a:xfrm>
          <a:prstGeom prst="rect">
            <a:avLst/>
          </a:prstGeom>
        </p:spPr>
      </p:pic>
      <p:pic>
        <p:nvPicPr>
          <p:cNvPr id="17" name="Graphic 16" descr="Male profile outline">
            <a:extLst>
              <a:ext uri="{FF2B5EF4-FFF2-40B4-BE49-F238E27FC236}">
                <a16:creationId xmlns:a16="http://schemas.microsoft.com/office/drawing/2014/main" id="{62730196-B4ED-43A1-BD20-1193F82746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5989" y="1558290"/>
            <a:ext cx="914400" cy="914400"/>
          </a:xfrm>
          <a:prstGeom prst="rect">
            <a:avLst/>
          </a:prstGeom>
        </p:spPr>
      </p:pic>
      <p:pic>
        <p:nvPicPr>
          <p:cNvPr id="20" name="Graphic 19" descr="Female Profile with solid fill">
            <a:extLst>
              <a:ext uri="{FF2B5EF4-FFF2-40B4-BE49-F238E27FC236}">
                <a16:creationId xmlns:a16="http://schemas.microsoft.com/office/drawing/2014/main" id="{36EB877F-C48C-4C12-8EBF-92D5033E5F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2653" y="2612708"/>
            <a:ext cx="914400" cy="914400"/>
          </a:xfrm>
          <a:prstGeom prst="rect">
            <a:avLst/>
          </a:prstGeom>
        </p:spPr>
      </p:pic>
      <p:pic>
        <p:nvPicPr>
          <p:cNvPr id="21" name="Graphic 20" descr="Male profile outline">
            <a:extLst>
              <a:ext uri="{FF2B5EF4-FFF2-40B4-BE49-F238E27FC236}">
                <a16:creationId xmlns:a16="http://schemas.microsoft.com/office/drawing/2014/main" id="{24232D66-6185-4A30-B0D0-98A8326CD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7542" y="2612708"/>
            <a:ext cx="914400" cy="914400"/>
          </a:xfrm>
          <a:prstGeom prst="rect">
            <a:avLst/>
          </a:prstGeom>
        </p:spPr>
      </p:pic>
      <p:pic>
        <p:nvPicPr>
          <p:cNvPr id="22" name="Graphic 21" descr="Female Profile with solid fill">
            <a:extLst>
              <a:ext uri="{FF2B5EF4-FFF2-40B4-BE49-F238E27FC236}">
                <a16:creationId xmlns:a16="http://schemas.microsoft.com/office/drawing/2014/main" id="{F69A1950-5AF7-46C3-8930-8982B851D7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923" y="2572226"/>
            <a:ext cx="914400" cy="914400"/>
          </a:xfrm>
          <a:prstGeom prst="rect">
            <a:avLst/>
          </a:prstGeom>
        </p:spPr>
      </p:pic>
      <p:pic>
        <p:nvPicPr>
          <p:cNvPr id="23" name="Graphic 22" descr="Male profile outline">
            <a:extLst>
              <a:ext uri="{FF2B5EF4-FFF2-40B4-BE49-F238E27FC236}">
                <a16:creationId xmlns:a16="http://schemas.microsoft.com/office/drawing/2014/main" id="{98588D1B-7EC4-4F8D-A336-F99C37CF67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4790" y="2579370"/>
            <a:ext cx="914400" cy="914400"/>
          </a:xfrm>
          <a:prstGeom prst="rect">
            <a:avLst/>
          </a:prstGeom>
        </p:spPr>
      </p:pic>
      <p:pic>
        <p:nvPicPr>
          <p:cNvPr id="24" name="Graphic 23" descr="Female Profile with solid fill">
            <a:extLst>
              <a:ext uri="{FF2B5EF4-FFF2-40B4-BE49-F238E27FC236}">
                <a16:creationId xmlns:a16="http://schemas.microsoft.com/office/drawing/2014/main" id="{16C390DA-544E-4671-9ABB-29765A9333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159" y="2592467"/>
            <a:ext cx="914400" cy="914400"/>
          </a:xfrm>
          <a:prstGeom prst="rect">
            <a:avLst/>
          </a:prstGeom>
        </p:spPr>
      </p:pic>
      <p:pic>
        <p:nvPicPr>
          <p:cNvPr id="25" name="Graphic 24" descr="Female Profile with solid fill">
            <a:extLst>
              <a:ext uri="{FF2B5EF4-FFF2-40B4-BE49-F238E27FC236}">
                <a16:creationId xmlns:a16="http://schemas.microsoft.com/office/drawing/2014/main" id="{3436BC50-D3A9-4EDD-8FF1-447146762C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213" y="2572226"/>
            <a:ext cx="914400" cy="914400"/>
          </a:xfrm>
          <a:prstGeom prst="rect">
            <a:avLst/>
          </a:prstGeom>
        </p:spPr>
      </p:pic>
      <p:pic>
        <p:nvPicPr>
          <p:cNvPr id="26" name="Graphic 25" descr="Male profile outline">
            <a:extLst>
              <a:ext uri="{FF2B5EF4-FFF2-40B4-BE49-F238E27FC236}">
                <a16:creationId xmlns:a16="http://schemas.microsoft.com/office/drawing/2014/main" id="{9ADB1C04-CDD2-4374-B5C6-6B37C907ED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665" y="2553176"/>
            <a:ext cx="914400" cy="914400"/>
          </a:xfrm>
          <a:prstGeom prst="rect">
            <a:avLst/>
          </a:prstGeom>
        </p:spPr>
      </p:pic>
      <p:sp>
        <p:nvSpPr>
          <p:cNvPr id="27" name="TextBox 26">
            <a:extLst>
              <a:ext uri="{FF2B5EF4-FFF2-40B4-BE49-F238E27FC236}">
                <a16:creationId xmlns:a16="http://schemas.microsoft.com/office/drawing/2014/main" id="{82B0DA9C-F211-4CAE-B362-8C98C9CEB8C9}"/>
              </a:ext>
            </a:extLst>
          </p:cNvPr>
          <p:cNvSpPr txBox="1"/>
          <p:nvPr/>
        </p:nvSpPr>
        <p:spPr>
          <a:xfrm>
            <a:off x="5561850" y="3810000"/>
            <a:ext cx="2517805" cy="584775"/>
          </a:xfrm>
          <a:prstGeom prst="rect">
            <a:avLst/>
          </a:prstGeom>
          <a:noFill/>
        </p:spPr>
        <p:txBody>
          <a:bodyPr wrap="none" rtlCol="0">
            <a:spAutoFit/>
          </a:bodyPr>
          <a:lstStyle/>
          <a:p>
            <a:r>
              <a:rPr lang="en-US" sz="3200" dirty="0"/>
              <a:t>BREAKOUT!!!</a:t>
            </a:r>
          </a:p>
        </p:txBody>
      </p:sp>
      <p:sp useBgFill="1">
        <p:nvSpPr>
          <p:cNvPr id="28" name="TextBox 27">
            <a:extLst>
              <a:ext uri="{FF2B5EF4-FFF2-40B4-BE49-F238E27FC236}">
                <a16:creationId xmlns:a16="http://schemas.microsoft.com/office/drawing/2014/main" id="{930A4ED8-0694-41E5-BB8A-0FFAF4D79757}"/>
              </a:ext>
            </a:extLst>
          </p:cNvPr>
          <p:cNvSpPr txBox="1"/>
          <p:nvPr/>
        </p:nvSpPr>
        <p:spPr>
          <a:xfrm>
            <a:off x="3263093" y="970419"/>
            <a:ext cx="2887137" cy="1538883"/>
          </a:xfrm>
          <a:prstGeom prst="rect">
            <a:avLst/>
          </a:prstGeom>
          <a:ln>
            <a:solidFill>
              <a:schemeClr val="tx1"/>
            </a:solidFill>
          </a:ln>
        </p:spPr>
        <p:txBody>
          <a:bodyPr wrap="none" lIns="274320" tIns="274320" rIns="274320" bIns="274320" rtlCol="0">
            <a:spAutoFit/>
          </a:bodyPr>
          <a:lstStyle/>
          <a:p>
            <a:pPr algn="ctr"/>
            <a:r>
              <a:rPr lang="en-US" sz="3200" dirty="0"/>
              <a:t>BREAKOUT!!!</a:t>
            </a:r>
          </a:p>
          <a:p>
            <a:pPr algn="ctr"/>
            <a:r>
              <a:rPr lang="es-ES" sz="3200" dirty="0"/>
              <a:t>45 minutos</a:t>
            </a:r>
            <a:endParaRPr lang="en-US" sz="3200" dirty="0"/>
          </a:p>
        </p:txBody>
      </p:sp>
    </p:spTree>
    <p:extLst>
      <p:ext uri="{BB962C8B-B14F-4D97-AF65-F5344CB8AC3E}">
        <p14:creationId xmlns:p14="http://schemas.microsoft.com/office/powerpoint/2010/main" val="425640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2" dur="2000" fill="hold"/>
                                        <p:tgtEl>
                                          <p:spTgt spid="1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4" dur="2000" fill="hold"/>
                                        <p:tgtEl>
                                          <p:spTgt spid="1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6" dur="2000" fill="hold"/>
                                        <p:tgtEl>
                                          <p:spTgt spid="24"/>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8" dur="2000" fill="hold"/>
                                        <p:tgtEl>
                                          <p:spTgt spid="2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174 -0.003 L -0.00174 -0.003 C -0.00035 0.00232 0.00121 0.00788 0.00243 0.01343 C 0.0033 0.0176 0.00382 0.02176 0.00451 0.02593 C 0.00486 0.02871 0.00486 0.03172 0.00555 0.03426 C 0.00625 0.0382 0.00764 0.04167 0.00868 0.04538 C 0.00903 0.0551 0.00972 0.06482 0.00972 0.07454 C 0.00972 0.11389 0.00399 0.09977 0.01285 0.15371 C 0.01475 0.16575 0.02378 0.19283 0.02951 0.20649 C 0.03107 0.21042 0.03281 0.21413 0.03472 0.2176 C 0.03628 0.22061 0.03802 0.22338 0.03993 0.22593 C 0.04323 0.23079 0.04757 0.2345 0.05035 0.23982 C 0.05173 0.2426 0.05278 0.24561 0.05451 0.24815 C 0.05573 0.25024 0.05712 0.25209 0.05868 0.25371 C 0.06232 0.25811 0.06632 0.26204 0.07014 0.26621 C 0.07222 0.26852 0.0743 0.27061 0.07639 0.27315 C 0.07986 0.27778 0.08212 0.28496 0.0868 0.28704 C 0.09687 0.29167 0.09392 0.28936 0.10139 0.29538 C 0.10521 0.29862 0.10868 0.30255 0.11285 0.3051 C 0.11944 0.30973 0.11736 0.31158 0.12014 0.30788 L 0.12014 0.30788 " pathEditMode="relative" ptsTypes="AAAAAAAAAAAAAAAAAAAAA">
                                      <p:cBhvr>
                                        <p:cTn id="20" dur="2000" fill="hold"/>
                                        <p:tgtEl>
                                          <p:spTgt spid="1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2" dur="2000" fill="hold"/>
                                        <p:tgtEl>
                                          <p:spTgt spid="1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4" dur="2000" fill="hold"/>
                                        <p:tgtEl>
                                          <p:spTgt spid="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1875 0.01667 L -0.01875 0.01667 C -0.02292 0.02385 -0.02674 0.03195 -0.03125 0.03866 C -0.04722 0.06204 -0.06562 0.08218 -0.08021 0.10672 C -0.08576 0.11598 -0.0908 0.12593 -0.09687 0.1345 C -0.12917 0.1801 -0.16979 0.22616 -0.20937 0.25672 C -0.21597 0.26181 -0.22292 0.26667 -0.22917 0.272 C -0.2316 0.27408 -0.23316 0.27709 -0.23542 0.27894 C -0.2474 0.28936 -0.25399 0.29237 -0.26667 0.30116 C -0.2724 0.30533 -0.2776 0.31042 -0.28333 0.31366 C -0.28993 0.3176 -0.29392 0.31945 -0.3 0.32477 C -0.30139 0.32593 -0.30208 0.32778 -0.30312 0.32894 C -0.30764 0.33334 -0.31181 0.3382 -0.31667 0.34144 C -0.31806 0.34237 -0.31944 0.34375 -0.32083 0.34422 C -0.32396 0.34561 -0.32708 0.34676 -0.33021 0.347 C -0.33472 0.34769 -0.33924 0.347 -0.34375 0.347 L -0.34375 0.347 " pathEditMode="relative" ptsTypes="AAAAAAAAAAAAAAAAA">
                                      <p:cBhvr>
                                        <p:cTn id="26" dur="2000" fill="hold"/>
                                        <p:tgtEl>
                                          <p:spTgt spid="10"/>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0052 0.00648 L 0.00052 0.00648 C -0.01684 0.03657 -0.00261 0.01319 -0.02448 0.04398 C -0.02743 0.04791 -0.02986 0.05231 -0.03281 0.05648 C -0.03525 0.05949 -0.03768 0.06203 -0.04011 0.06481 C -0.0415 0.0662 -0.04323 0.06712 -0.04427 0.06898 C -0.04775 0.07361 -0.04966 0.08032 -0.05365 0.08425 C -0.05747 0.08773 -0.06268 0.09236 -0.06615 0.09675 C -0.06806 0.09884 -0.06945 0.10162 -0.07136 0.1037 C -0.07361 0.10578 -0.07639 0.10694 -0.07865 0.10925 C -0.08091 0.11111 -0.08281 0.11388 -0.0849 0.1162 C -0.08663 0.11759 -0.08872 0.11851 -0.09011 0.12037 C -0.10313 0.13495 -0.09323 0.12847 -0.10365 0.13425 C -0.11007 0.14259 -0.10313 0.13449 -0.11198 0.1412 C -0.11354 0.14212 -0.11476 0.14398 -0.11615 0.14537 C -0.11788 0.14675 -0.11979 0.14768 -0.12136 0.14953 C -0.13438 0.16273 -0.11389 0.14583 -0.13281 0.16203 C -0.13698 0.16527 -0.13785 0.16458 -0.14219 0.16759 C -0.14341 0.16828 -0.14427 0.16944 -0.14531 0.17037 C -0.14636 0.17083 -0.14757 0.17106 -0.14844 0.17175 C -0.1566 0.17708 -0.14636 0.17152 -0.15469 0.1787 C -0.15747 0.18078 -0.16025 0.1824 -0.16302 0.18425 L -0.16302 0.18425 " pathEditMode="relative" ptsTypes="AAAAAAAAAAAAAAAAAAAAAAA">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819400" y="2514600"/>
            <a:ext cx="3015569" cy="1015663"/>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Handwriting" panose="03010101010101010101" pitchFamily="66" charset="0"/>
              </a:rPr>
              <a:t>BREAK</a:t>
            </a:r>
          </a:p>
        </p:txBody>
      </p:sp>
    </p:spTree>
    <p:extLst>
      <p:ext uri="{BB962C8B-B14F-4D97-AF65-F5344CB8AC3E}">
        <p14:creationId xmlns:p14="http://schemas.microsoft.com/office/powerpoint/2010/main" val="2753029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sp>
        <p:nvSpPr>
          <p:cNvPr id="4" name="Rectangle 3"/>
          <p:cNvSpPr/>
          <p:nvPr/>
        </p:nvSpPr>
        <p:spPr>
          <a:xfrm>
            <a:off x="3529616" y="762000"/>
            <a:ext cx="1572866" cy="523220"/>
          </a:xfrm>
          <a:prstGeom prst="rect">
            <a:avLst/>
          </a:prstGeom>
        </p:spPr>
        <p:txBody>
          <a:bodyPr wrap="none">
            <a:spAutoFit/>
          </a:bodyPr>
          <a:lstStyle/>
          <a:p>
            <a:r>
              <a:rPr lang="en-US" sz="2800" u="sng" dirty="0"/>
              <a:t>REVISI</a:t>
            </a:r>
            <a:r>
              <a:rPr lang="es-ES" sz="2800" u="sng" dirty="0"/>
              <a:t>ÓN</a:t>
            </a:r>
            <a:endParaRPr lang="en-US" sz="2800" u="sng" dirty="0"/>
          </a:p>
        </p:txBody>
      </p:sp>
      <p:pic>
        <p:nvPicPr>
          <p:cNvPr id="4098"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699" y="2594651"/>
            <a:ext cx="1523971" cy="152397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099"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1523998" cy="152399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9"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482" y="2797247"/>
            <a:ext cx="1523971" cy="152397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693150" y="4575083"/>
            <a:ext cx="1209562" cy="461665"/>
          </a:xfrm>
          <a:prstGeom prst="rect">
            <a:avLst/>
          </a:prstGeom>
        </p:spPr>
        <p:txBody>
          <a:bodyPr wrap="none">
            <a:spAutoFit/>
          </a:bodyPr>
          <a:lstStyle/>
          <a:p>
            <a:r>
              <a:rPr lang="en-US" sz="2400" dirty="0"/>
              <a:t>Pareja A</a:t>
            </a:r>
          </a:p>
        </p:txBody>
      </p:sp>
      <p:sp>
        <p:nvSpPr>
          <p:cNvPr id="6" name="Rectangle 5"/>
          <p:cNvSpPr/>
          <p:nvPr/>
        </p:nvSpPr>
        <p:spPr>
          <a:xfrm>
            <a:off x="5626409" y="4615508"/>
            <a:ext cx="1236236" cy="461665"/>
          </a:xfrm>
          <a:prstGeom prst="rect">
            <a:avLst/>
          </a:prstGeom>
        </p:spPr>
        <p:txBody>
          <a:bodyPr wrap="none">
            <a:spAutoFit/>
          </a:bodyPr>
          <a:lstStyle/>
          <a:p>
            <a:r>
              <a:rPr lang="en-US" sz="2400" dirty="0"/>
              <a:t>Pareja B</a:t>
            </a:r>
          </a:p>
        </p:txBody>
      </p:sp>
      <p:sp>
        <p:nvSpPr>
          <p:cNvPr id="13" name="TextBox 12"/>
          <p:cNvSpPr txBox="1"/>
          <p:nvPr/>
        </p:nvSpPr>
        <p:spPr>
          <a:xfrm>
            <a:off x="381000" y="304800"/>
            <a:ext cx="1910395" cy="369332"/>
          </a:xfrm>
          <a:prstGeom prst="rect">
            <a:avLst/>
          </a:prstGeom>
          <a:noFill/>
          <a:ln>
            <a:solidFill>
              <a:schemeClr val="tx1"/>
            </a:solidFill>
          </a:ln>
        </p:spPr>
        <p:txBody>
          <a:bodyPr wrap="none" rtlCol="0">
            <a:spAutoFit/>
          </a:bodyPr>
          <a:lstStyle/>
          <a:p>
            <a:r>
              <a:rPr lang="es-ES" dirty="0"/>
              <a:t>WRITTEN REPORT </a:t>
            </a:r>
            <a:endParaRPr lang="en-US" dirty="0"/>
          </a:p>
        </p:txBody>
      </p:sp>
      <p:pic>
        <p:nvPicPr>
          <p:cNvPr id="14"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010" y="2110686"/>
            <a:ext cx="1373122" cy="1373122"/>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7" name="Arrow: Left-Right 6">
            <a:extLst>
              <a:ext uri="{FF2B5EF4-FFF2-40B4-BE49-F238E27FC236}">
                <a16:creationId xmlns:a16="http://schemas.microsoft.com/office/drawing/2014/main" id="{4FDDF944-49B5-4CCC-9E52-40C510FBDC38}"/>
              </a:ext>
            </a:extLst>
          </p:cNvPr>
          <p:cNvSpPr/>
          <p:nvPr/>
        </p:nvSpPr>
        <p:spPr>
          <a:xfrm>
            <a:off x="3850199" y="3346476"/>
            <a:ext cx="1143000" cy="68580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7D3510-2594-414B-8D8C-8DBFE315FA73}"/>
              </a:ext>
            </a:extLst>
          </p:cNvPr>
          <p:cNvSpPr txBox="1"/>
          <p:nvPr/>
        </p:nvSpPr>
        <p:spPr>
          <a:xfrm>
            <a:off x="1109353" y="5324108"/>
            <a:ext cx="6925294" cy="923330"/>
          </a:xfrm>
          <a:prstGeom prst="rect">
            <a:avLst/>
          </a:prstGeom>
          <a:noFill/>
        </p:spPr>
        <p:txBody>
          <a:bodyPr wrap="none" rtlCol="0">
            <a:spAutoFit/>
          </a:bodyPr>
          <a:lstStyle/>
          <a:p>
            <a:pPr marL="342900" indent="-342900">
              <a:buFont typeface="+mj-lt"/>
              <a:buAutoNum type="arabicPeriod"/>
            </a:pPr>
            <a:r>
              <a:rPr lang="es-ES" dirty="0"/>
              <a:t>Compartir borrador con la otra pareja.</a:t>
            </a:r>
          </a:p>
          <a:p>
            <a:pPr marL="342900" indent="-342900">
              <a:buFont typeface="+mj-lt"/>
              <a:buAutoNum type="arabicPeriod"/>
            </a:pPr>
            <a:r>
              <a:rPr lang="es-ES" dirty="0"/>
              <a:t>La A revisa borrador de la B, y viceversa.  (15 </a:t>
            </a:r>
            <a:r>
              <a:rPr lang="es-ES" dirty="0" err="1"/>
              <a:t>mins</a:t>
            </a:r>
            <a:r>
              <a:rPr lang="es-ES" dirty="0"/>
              <a:t>)</a:t>
            </a:r>
          </a:p>
          <a:p>
            <a:pPr marL="342900" indent="-342900">
              <a:buFont typeface="+mj-lt"/>
              <a:buAutoNum type="arabicPeriod"/>
            </a:pPr>
            <a:r>
              <a:rPr lang="es-ES" dirty="0"/>
              <a:t>Se reúnen las dos parejas para intercambiar impresiones.  (15 </a:t>
            </a:r>
            <a:r>
              <a:rPr lang="es-ES" dirty="0" err="1"/>
              <a:t>mins</a:t>
            </a:r>
            <a:r>
              <a:rPr lang="es-ES" dirty="0"/>
              <a:t>)</a:t>
            </a:r>
            <a:endParaRPr lang="en-US" dirty="0"/>
          </a:p>
        </p:txBody>
      </p:sp>
      <p:sp>
        <p:nvSpPr>
          <p:cNvPr id="3" name="Arrow: Right 2">
            <a:extLst>
              <a:ext uri="{FF2B5EF4-FFF2-40B4-BE49-F238E27FC236}">
                <a16:creationId xmlns:a16="http://schemas.microsoft.com/office/drawing/2014/main" id="{19DF65C4-3E0D-565E-64AD-3F9281BD4BF0}"/>
              </a:ext>
            </a:extLst>
          </p:cNvPr>
          <p:cNvSpPr/>
          <p:nvPr/>
        </p:nvSpPr>
        <p:spPr>
          <a:xfrm>
            <a:off x="5948656" y="6344221"/>
            <a:ext cx="2590800" cy="365125"/>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13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repeatCount="2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0F196-7352-419E-B62B-02659D02D121}"/>
              </a:ext>
            </a:extLst>
          </p:cNvPr>
          <p:cNvPicPr>
            <a:picLocks noChangeAspect="1"/>
          </p:cNvPicPr>
          <p:nvPr/>
        </p:nvPicPr>
        <p:blipFill>
          <a:blip r:embed="rId2"/>
          <a:stretch>
            <a:fillRect/>
          </a:stretch>
        </p:blipFill>
        <p:spPr>
          <a:xfrm>
            <a:off x="756705" y="1271286"/>
            <a:ext cx="7630590" cy="4315427"/>
          </a:xfrm>
          <a:prstGeom prst="rect">
            <a:avLst/>
          </a:prstGeom>
        </p:spPr>
      </p:pic>
      <p:sp>
        <p:nvSpPr>
          <p:cNvPr id="3" name="TextBox 2">
            <a:extLst>
              <a:ext uri="{FF2B5EF4-FFF2-40B4-BE49-F238E27FC236}">
                <a16:creationId xmlns:a16="http://schemas.microsoft.com/office/drawing/2014/main" id="{1281F108-18BC-4CA3-99A7-3CC9C4F8CB8F}"/>
              </a:ext>
            </a:extLst>
          </p:cNvPr>
          <p:cNvSpPr txBox="1"/>
          <p:nvPr/>
        </p:nvSpPr>
        <p:spPr>
          <a:xfrm>
            <a:off x="1447800" y="1828800"/>
            <a:ext cx="4634859" cy="461665"/>
          </a:xfrm>
          <a:prstGeom prst="rect">
            <a:avLst/>
          </a:prstGeom>
          <a:noFill/>
        </p:spPr>
        <p:txBody>
          <a:bodyPr wrap="none" rtlCol="0">
            <a:spAutoFit/>
          </a:bodyPr>
          <a:lstStyle/>
          <a:p>
            <a:r>
              <a:rPr lang="es-ES" sz="2400" dirty="0"/>
              <a:t>Chris </a:t>
            </a:r>
            <a:r>
              <a:rPr lang="es-ES" sz="2400" dirty="0" err="1"/>
              <a:t>Anderson´s</a:t>
            </a:r>
            <a:r>
              <a:rPr lang="es-ES" sz="2400" dirty="0"/>
              <a:t> FOUR GUIDELINES</a:t>
            </a:r>
            <a:endParaRPr lang="en-US" sz="2400" dirty="0"/>
          </a:p>
        </p:txBody>
      </p:sp>
      <p:sp>
        <p:nvSpPr>
          <p:cNvPr id="4" name="TextBox 3">
            <a:extLst>
              <a:ext uri="{FF2B5EF4-FFF2-40B4-BE49-F238E27FC236}">
                <a16:creationId xmlns:a16="http://schemas.microsoft.com/office/drawing/2014/main" id="{65EBF5B9-CFCB-41E9-B2D6-21DB6FCCDB07}"/>
              </a:ext>
            </a:extLst>
          </p:cNvPr>
          <p:cNvSpPr txBox="1"/>
          <p:nvPr/>
        </p:nvSpPr>
        <p:spPr>
          <a:xfrm>
            <a:off x="1295400" y="2743200"/>
            <a:ext cx="5305555" cy="2031325"/>
          </a:xfrm>
          <a:prstGeom prst="rect">
            <a:avLst/>
          </a:prstGeom>
          <a:noFill/>
        </p:spPr>
        <p:txBody>
          <a:bodyPr wrap="none" rtlCol="0">
            <a:spAutoFit/>
          </a:bodyPr>
          <a:lstStyle/>
          <a:p>
            <a:pPr marL="342900" indent="-342900">
              <a:spcAft>
                <a:spcPts val="1200"/>
              </a:spcAft>
              <a:buFont typeface="+mj-lt"/>
              <a:buAutoNum type="arabicPeriod"/>
            </a:pPr>
            <a:r>
              <a:rPr lang="es-ES" sz="2400" dirty="0"/>
              <a:t>Focus </a:t>
            </a:r>
            <a:r>
              <a:rPr lang="es-ES" sz="2400" dirty="0" err="1"/>
              <a:t>on</a:t>
            </a:r>
            <a:r>
              <a:rPr lang="es-ES" sz="2400" dirty="0"/>
              <a:t> </a:t>
            </a:r>
            <a:r>
              <a:rPr lang="es-ES" sz="2400" dirty="0" err="1"/>
              <a:t>one</a:t>
            </a:r>
            <a:r>
              <a:rPr lang="es-ES" sz="2400" dirty="0"/>
              <a:t> </a:t>
            </a:r>
            <a:r>
              <a:rPr lang="es-ES" sz="2400" dirty="0" err="1"/>
              <a:t>main</a:t>
            </a:r>
            <a:r>
              <a:rPr lang="es-ES" sz="2400" dirty="0"/>
              <a:t> idea.</a:t>
            </a:r>
          </a:p>
          <a:p>
            <a:pPr marL="342900" indent="-342900">
              <a:spcAft>
                <a:spcPts val="1200"/>
              </a:spcAft>
              <a:buFont typeface="+mj-lt"/>
              <a:buAutoNum type="arabicPeriod"/>
            </a:pPr>
            <a:r>
              <a:rPr lang="es-ES" sz="2400" dirty="0" err="1"/>
              <a:t>Give</a:t>
            </a:r>
            <a:r>
              <a:rPr lang="es-ES" sz="2400" dirty="0"/>
              <a:t> a </a:t>
            </a:r>
            <a:r>
              <a:rPr lang="es-ES" sz="2400" dirty="0" err="1"/>
              <a:t>reason</a:t>
            </a:r>
            <a:r>
              <a:rPr lang="es-ES" sz="2400" dirty="0"/>
              <a:t> </a:t>
            </a:r>
            <a:r>
              <a:rPr lang="es-ES" sz="2400" dirty="0" err="1"/>
              <a:t>to</a:t>
            </a:r>
            <a:r>
              <a:rPr lang="es-ES" sz="2400" dirty="0"/>
              <a:t> </a:t>
            </a:r>
            <a:r>
              <a:rPr lang="es-ES" sz="2400" dirty="0" err="1"/>
              <a:t>care</a:t>
            </a:r>
            <a:r>
              <a:rPr lang="es-ES" sz="2400" dirty="0"/>
              <a:t>.</a:t>
            </a:r>
          </a:p>
          <a:p>
            <a:pPr marL="342900" indent="-342900">
              <a:spcAft>
                <a:spcPts val="1200"/>
              </a:spcAft>
              <a:buFont typeface="+mj-lt"/>
              <a:buAutoNum type="arabicPeriod"/>
            </a:pPr>
            <a:r>
              <a:rPr lang="es-ES" sz="2400" dirty="0" err="1"/>
              <a:t>Build</a:t>
            </a:r>
            <a:r>
              <a:rPr lang="es-ES" sz="2400" dirty="0"/>
              <a:t> </a:t>
            </a:r>
            <a:r>
              <a:rPr lang="es-ES" sz="2400" dirty="0" err="1"/>
              <a:t>your</a:t>
            </a:r>
            <a:r>
              <a:rPr lang="es-ES" sz="2400" dirty="0"/>
              <a:t> idea </a:t>
            </a:r>
            <a:r>
              <a:rPr lang="es-ES" sz="2400" dirty="0" err="1"/>
              <a:t>with</a:t>
            </a:r>
            <a:r>
              <a:rPr lang="es-ES" sz="2400" dirty="0"/>
              <a:t> familiar </a:t>
            </a:r>
            <a:r>
              <a:rPr lang="es-ES" sz="2400" dirty="0" err="1"/>
              <a:t>concepts</a:t>
            </a:r>
            <a:r>
              <a:rPr lang="es-ES" sz="2400" dirty="0"/>
              <a:t>.</a:t>
            </a:r>
          </a:p>
          <a:p>
            <a:pPr marL="342900" indent="-342900">
              <a:spcAft>
                <a:spcPts val="1200"/>
              </a:spcAft>
              <a:buFont typeface="+mj-lt"/>
              <a:buAutoNum type="arabicPeriod"/>
            </a:pPr>
            <a:r>
              <a:rPr lang="es-ES" sz="2400" dirty="0" err="1"/>
              <a:t>Make</a:t>
            </a:r>
            <a:r>
              <a:rPr lang="es-ES" sz="2400" dirty="0"/>
              <a:t> </a:t>
            </a:r>
            <a:r>
              <a:rPr lang="es-ES" sz="2400" dirty="0" err="1"/>
              <a:t>your</a:t>
            </a:r>
            <a:r>
              <a:rPr lang="es-ES" sz="2400" dirty="0"/>
              <a:t> idea </a:t>
            </a:r>
            <a:r>
              <a:rPr lang="es-ES" sz="2400" dirty="0" err="1"/>
              <a:t>worth</a:t>
            </a:r>
            <a:r>
              <a:rPr lang="es-ES" sz="2400" dirty="0"/>
              <a:t> </a:t>
            </a:r>
            <a:r>
              <a:rPr lang="es-ES" sz="2400" dirty="0" err="1"/>
              <a:t>sharing</a:t>
            </a:r>
            <a:r>
              <a:rPr lang="es-ES" sz="2400" dirty="0"/>
              <a:t>.</a:t>
            </a:r>
            <a:endParaRPr lang="en-US" sz="2400" dirty="0"/>
          </a:p>
        </p:txBody>
      </p:sp>
      <p:sp>
        <p:nvSpPr>
          <p:cNvPr id="5" name="TextBox 4">
            <a:extLst>
              <a:ext uri="{FF2B5EF4-FFF2-40B4-BE49-F238E27FC236}">
                <a16:creationId xmlns:a16="http://schemas.microsoft.com/office/drawing/2014/main" id="{37060D79-65F4-4E0C-A0B3-3F6D63BB0A88}"/>
              </a:ext>
            </a:extLst>
          </p:cNvPr>
          <p:cNvSpPr txBox="1"/>
          <p:nvPr/>
        </p:nvSpPr>
        <p:spPr>
          <a:xfrm>
            <a:off x="1285240" y="2771172"/>
            <a:ext cx="6224589" cy="2031325"/>
          </a:xfrm>
          <a:prstGeom prst="rect">
            <a:avLst/>
          </a:prstGeom>
          <a:noFill/>
        </p:spPr>
        <p:txBody>
          <a:bodyPr wrap="none" rtlCol="0">
            <a:spAutoFit/>
          </a:bodyPr>
          <a:lstStyle/>
          <a:p>
            <a:pPr marL="342900" indent="-342900">
              <a:spcAft>
                <a:spcPts val="1200"/>
              </a:spcAft>
              <a:buFont typeface="+mj-lt"/>
              <a:buAutoNum type="arabicPeriod"/>
            </a:pPr>
            <a:r>
              <a:rPr lang="es-ES" sz="2400" dirty="0"/>
              <a:t>Enfoca en una idea clave.</a:t>
            </a:r>
          </a:p>
          <a:p>
            <a:pPr marL="342900" indent="-342900">
              <a:spcAft>
                <a:spcPts val="1200"/>
              </a:spcAft>
              <a:buFont typeface="+mj-lt"/>
              <a:buAutoNum type="arabicPeriod"/>
            </a:pPr>
            <a:r>
              <a:rPr lang="es-ES" sz="2400" dirty="0"/>
              <a:t>Dar una razón por interesarse.</a:t>
            </a:r>
          </a:p>
          <a:p>
            <a:pPr marL="342900" indent="-342900">
              <a:spcAft>
                <a:spcPts val="1200"/>
              </a:spcAft>
              <a:buFont typeface="+mj-lt"/>
              <a:buAutoNum type="arabicPeriod"/>
            </a:pPr>
            <a:r>
              <a:rPr lang="es-ES" sz="2400" dirty="0"/>
              <a:t>Confecciona tu idea con conceptos familiares.</a:t>
            </a:r>
          </a:p>
          <a:p>
            <a:pPr marL="342900" indent="-342900">
              <a:spcAft>
                <a:spcPts val="1200"/>
              </a:spcAft>
              <a:buFont typeface="+mj-lt"/>
              <a:buAutoNum type="arabicPeriod"/>
            </a:pPr>
            <a:r>
              <a:rPr lang="es-ES" sz="2400" dirty="0"/>
              <a:t>Haz tu idea algo que merece ser compartido.</a:t>
            </a:r>
            <a:endParaRPr lang="en-US" sz="2400" dirty="0"/>
          </a:p>
        </p:txBody>
      </p:sp>
      <p:sp>
        <p:nvSpPr>
          <p:cNvPr id="6" name="Rectangle 5">
            <a:extLst>
              <a:ext uri="{FF2B5EF4-FFF2-40B4-BE49-F238E27FC236}">
                <a16:creationId xmlns:a16="http://schemas.microsoft.com/office/drawing/2014/main" id="{194EC9BD-CDBC-A4C8-9D49-6E3D99A08CDE}"/>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11930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990599" y="1158389"/>
            <a:ext cx="7143307" cy="461665"/>
          </a:xfrm>
          <a:prstGeom prst="rect">
            <a:avLst/>
          </a:prstGeom>
        </p:spPr>
        <p:txBody>
          <a:bodyPr wrap="square">
            <a:spAutoFit/>
          </a:bodyPr>
          <a:lstStyle/>
          <a:p>
            <a:pPr algn="ctr"/>
            <a:r>
              <a:rPr lang="en-US" sz="2400" dirty="0"/>
              <a:t>¿El </a:t>
            </a:r>
            <a:r>
              <a:rPr lang="en-US" sz="2400" dirty="0" err="1"/>
              <a:t>informe</a:t>
            </a:r>
            <a:r>
              <a:rPr lang="en-US" sz="2400" dirty="0"/>
              <a:t> </a:t>
            </a:r>
            <a:r>
              <a:rPr lang="en-US" sz="2400" dirty="0" err="1"/>
              <a:t>escrito</a:t>
            </a:r>
            <a:r>
              <a:rPr lang="en-US" sz="2400" dirty="0"/>
              <a:t> es </a:t>
            </a:r>
            <a:r>
              <a:rPr lang="en-US" sz="2400" dirty="0" err="1"/>
              <a:t>como</a:t>
            </a:r>
            <a:r>
              <a:rPr lang="en-US" sz="2400" dirty="0"/>
              <a:t> debe ser?</a:t>
            </a:r>
          </a:p>
        </p:txBody>
      </p:sp>
      <p:sp>
        <p:nvSpPr>
          <p:cNvPr id="2" name="Rectangle 1"/>
          <p:cNvSpPr/>
          <p:nvPr/>
        </p:nvSpPr>
        <p:spPr>
          <a:xfrm>
            <a:off x="-3778103" y="1524000"/>
            <a:ext cx="5715000" cy="1077218"/>
          </a:xfrm>
          <a:prstGeom prst="rect">
            <a:avLst/>
          </a:prstGeom>
        </p:spPr>
        <p:txBody>
          <a:bodyPr wrap="square">
            <a:spAutoFit/>
          </a:bodyPr>
          <a:lstStyle/>
          <a:p>
            <a:pPr>
              <a:spcAft>
                <a:spcPts val="1200"/>
              </a:spcAft>
            </a:pPr>
            <a:r>
              <a:rPr lang="en-US" dirty="0"/>
              <a:t>.</a:t>
            </a:r>
          </a:p>
          <a:p>
            <a:pPr>
              <a:spcAft>
                <a:spcPts val="1200"/>
              </a:spcAft>
            </a:pPr>
            <a:br>
              <a:rPr lang="en-US" dirty="0"/>
            </a:br>
            <a:endParaRPr lang="en-US" dirty="0"/>
          </a:p>
        </p:txBody>
      </p:sp>
      <p:sp>
        <p:nvSpPr>
          <p:cNvPr id="8" name="Rectangle 7"/>
          <p:cNvSpPr/>
          <p:nvPr/>
        </p:nvSpPr>
        <p:spPr>
          <a:xfrm>
            <a:off x="970546" y="1985665"/>
            <a:ext cx="7315201" cy="4324261"/>
          </a:xfrm>
          <a:prstGeom prst="rect">
            <a:avLst/>
          </a:prstGeom>
        </p:spPr>
        <p:txBody>
          <a:bodyPr wrap="square">
            <a:spAutoFit/>
          </a:bodyPr>
          <a:lstStyle/>
          <a:p>
            <a:pPr>
              <a:spcAft>
                <a:spcPts val="1800"/>
              </a:spcAft>
            </a:pPr>
            <a:r>
              <a:rPr lang="en-US" sz="2000" dirty="0"/>
              <a:t>¿Los </a:t>
            </a:r>
            <a:r>
              <a:rPr lang="en-US" sz="2000" dirty="0" err="1"/>
              <a:t>analistas</a:t>
            </a:r>
            <a:r>
              <a:rPr lang="en-US" sz="2000" dirty="0"/>
              <a:t> </a:t>
            </a:r>
            <a:r>
              <a:rPr lang="en-US" sz="2000" dirty="0" err="1"/>
              <a:t>demostraron</a:t>
            </a:r>
            <a:r>
              <a:rPr lang="en-US" sz="2000" dirty="0"/>
              <a:t> </a:t>
            </a:r>
            <a:r>
              <a:rPr lang="en-US" sz="2000" dirty="0" err="1"/>
              <a:t>su</a:t>
            </a:r>
            <a:r>
              <a:rPr lang="en-US" sz="2000" dirty="0"/>
              <a:t> </a:t>
            </a:r>
            <a:r>
              <a:rPr lang="en-US" sz="2000" dirty="0" err="1"/>
              <a:t>conocimiento</a:t>
            </a:r>
            <a:r>
              <a:rPr lang="en-US" sz="2000" dirty="0"/>
              <a:t> del las </a:t>
            </a:r>
            <a:r>
              <a:rPr lang="en-US" sz="2000" u="sng" dirty="0"/>
              <a:t>NECESIDADES DEL DECISOR </a:t>
            </a:r>
            <a:r>
              <a:rPr lang="en-US" sz="2000" dirty="0"/>
              <a:t>(y que </a:t>
            </a:r>
            <a:r>
              <a:rPr lang="en-US" sz="2000" dirty="0" err="1"/>
              <a:t>mostraron</a:t>
            </a:r>
            <a:r>
              <a:rPr lang="en-US" sz="2000" dirty="0"/>
              <a:t> </a:t>
            </a:r>
            <a:r>
              <a:rPr lang="en-US" sz="2000" dirty="0" err="1"/>
              <a:t>interés</a:t>
            </a:r>
            <a:r>
              <a:rPr lang="en-US" sz="2000" dirty="0"/>
              <a:t> </a:t>
            </a:r>
            <a:r>
              <a:rPr lang="en-US" sz="2000" dirty="0" err="1"/>
              <a:t>en</a:t>
            </a:r>
            <a:r>
              <a:rPr lang="en-US" sz="2000" dirty="0"/>
              <a:t> el </a:t>
            </a:r>
            <a:r>
              <a:rPr lang="en-US" sz="2000" dirty="0" err="1"/>
              <a:t>asunto</a:t>
            </a:r>
            <a:r>
              <a:rPr lang="en-US" sz="2000" dirty="0"/>
              <a:t>)?  </a:t>
            </a:r>
          </a:p>
          <a:p>
            <a:pPr>
              <a:spcAft>
                <a:spcPts val="1800"/>
              </a:spcAft>
            </a:pPr>
            <a:r>
              <a:rPr lang="en-US" sz="2000" dirty="0"/>
              <a:t>¿</a:t>
            </a:r>
            <a:r>
              <a:rPr lang="en-US" sz="2000" dirty="0" err="1"/>
              <a:t>Quedaron</a:t>
            </a:r>
            <a:r>
              <a:rPr lang="en-US" sz="2000" dirty="0"/>
              <a:t> </a:t>
            </a:r>
            <a:r>
              <a:rPr lang="en-US" sz="2000" dirty="0" err="1"/>
              <a:t>claros</a:t>
            </a:r>
            <a:r>
              <a:rPr lang="en-US" sz="2000" dirty="0"/>
              <a:t> </a:t>
            </a:r>
            <a:r>
              <a:rPr lang="en-US" sz="2000" dirty="0" err="1"/>
              <a:t>sus</a:t>
            </a:r>
            <a:r>
              <a:rPr lang="en-US" sz="2000" dirty="0"/>
              <a:t> </a:t>
            </a:r>
            <a:r>
              <a:rPr lang="en-US" sz="2000" u="sng" dirty="0"/>
              <a:t>JUICIOS PRINCIPALES</a:t>
            </a:r>
            <a:r>
              <a:rPr lang="en-US" sz="2000" dirty="0"/>
              <a:t>?  </a:t>
            </a:r>
          </a:p>
          <a:p>
            <a:pPr>
              <a:spcAft>
                <a:spcPts val="1800"/>
              </a:spcAft>
            </a:pPr>
            <a:r>
              <a:rPr lang="en-US" sz="2000" dirty="0"/>
              <a:t>¿</a:t>
            </a:r>
            <a:r>
              <a:rPr lang="en-US" sz="2000" dirty="0" err="1"/>
              <a:t>Fueron</a:t>
            </a:r>
            <a:r>
              <a:rPr lang="en-US" sz="2000" dirty="0"/>
              <a:t> </a:t>
            </a:r>
            <a:r>
              <a:rPr lang="en-US" sz="2000" dirty="0" err="1"/>
              <a:t>explícitos</a:t>
            </a:r>
            <a:r>
              <a:rPr lang="en-US" sz="2000" dirty="0"/>
              <a:t> </a:t>
            </a:r>
            <a:r>
              <a:rPr lang="en-US" sz="2000" dirty="0" err="1"/>
              <a:t>los</a:t>
            </a:r>
            <a:r>
              <a:rPr lang="en-US" sz="2000" dirty="0"/>
              <a:t> </a:t>
            </a:r>
            <a:r>
              <a:rPr lang="en-US" sz="2000" u="sng" dirty="0"/>
              <a:t>IMPULSORES</a:t>
            </a:r>
            <a:r>
              <a:rPr lang="en-US" sz="2000" dirty="0"/>
              <a:t> y </a:t>
            </a:r>
            <a:r>
              <a:rPr lang="en-US" sz="2000" dirty="0" err="1"/>
              <a:t>sus</a:t>
            </a:r>
            <a:r>
              <a:rPr lang="en-US" sz="2000" dirty="0"/>
              <a:t> </a:t>
            </a:r>
            <a:r>
              <a:rPr lang="en-US" sz="2000" u="sng" dirty="0"/>
              <a:t>TENDENCIAS</a:t>
            </a:r>
            <a:r>
              <a:rPr lang="en-US" sz="2000" dirty="0"/>
              <a:t>?</a:t>
            </a:r>
          </a:p>
          <a:p>
            <a:pPr>
              <a:spcAft>
                <a:spcPts val="1800"/>
              </a:spcAft>
            </a:pPr>
            <a:r>
              <a:rPr lang="en-US" sz="2000" dirty="0"/>
              <a:t>¿</a:t>
            </a:r>
            <a:r>
              <a:rPr lang="en-US" sz="2000" dirty="0" err="1"/>
              <a:t>Dieron</a:t>
            </a:r>
            <a:r>
              <a:rPr lang="en-US" sz="2000" dirty="0"/>
              <a:t> </a:t>
            </a:r>
            <a:r>
              <a:rPr lang="en-US" sz="2000" dirty="0" err="1"/>
              <a:t>una</a:t>
            </a:r>
            <a:r>
              <a:rPr lang="en-US" sz="2000" dirty="0"/>
              <a:t> </a:t>
            </a:r>
            <a:r>
              <a:rPr lang="en-US" sz="2000" dirty="0" err="1"/>
              <a:t>clara</a:t>
            </a:r>
            <a:r>
              <a:rPr lang="en-US" sz="2000" dirty="0"/>
              <a:t> </a:t>
            </a:r>
            <a:r>
              <a:rPr lang="en-US" sz="2000" dirty="0" err="1"/>
              <a:t>visión</a:t>
            </a:r>
            <a:r>
              <a:rPr lang="en-US" sz="2000" dirty="0"/>
              <a:t> del ESCENARIO MÁS PROBABLE y ESCENARIO(S) ALTERNATIVO(S)?  ¿</a:t>
            </a:r>
            <a:r>
              <a:rPr lang="en-US" sz="2000" dirty="0" err="1"/>
              <a:t>Fueron</a:t>
            </a:r>
            <a:r>
              <a:rPr lang="en-US" sz="2000" dirty="0"/>
              <a:t> </a:t>
            </a:r>
            <a:r>
              <a:rPr lang="en-US" sz="2000" dirty="0" err="1"/>
              <a:t>pendientes</a:t>
            </a:r>
            <a:r>
              <a:rPr lang="en-US" sz="2000" dirty="0"/>
              <a:t> de </a:t>
            </a:r>
            <a:r>
              <a:rPr lang="en-US" sz="2000" dirty="0" err="1"/>
              <a:t>los</a:t>
            </a:r>
            <a:r>
              <a:rPr lang="en-US" sz="2000" dirty="0"/>
              <a:t> </a:t>
            </a:r>
            <a:r>
              <a:rPr lang="en-US" sz="2000" dirty="0" err="1"/>
              <a:t>impulsores</a:t>
            </a:r>
            <a:r>
              <a:rPr lang="en-US" sz="2000" dirty="0"/>
              <a:t>?</a:t>
            </a:r>
          </a:p>
          <a:p>
            <a:pPr>
              <a:spcAft>
                <a:spcPts val="1800"/>
              </a:spcAft>
            </a:pPr>
            <a:r>
              <a:rPr lang="es-ES" sz="2000" dirty="0"/>
              <a:t>¿Hablaron de algunos COMODINES (si necesario)?</a:t>
            </a:r>
            <a:endParaRPr lang="en-US" sz="2000" dirty="0"/>
          </a:p>
          <a:p>
            <a:pPr>
              <a:spcAft>
                <a:spcPts val="1800"/>
              </a:spcAft>
            </a:pPr>
            <a:r>
              <a:rPr lang="en-US" sz="2000" dirty="0"/>
              <a:t>¿</a:t>
            </a:r>
            <a:r>
              <a:rPr lang="en-US" sz="2000" dirty="0" err="1"/>
              <a:t>Analizaron</a:t>
            </a:r>
            <a:r>
              <a:rPr lang="en-US" sz="2000" dirty="0"/>
              <a:t> las IMPLICACIONES de los </a:t>
            </a:r>
            <a:r>
              <a:rPr lang="en-US" sz="2000" dirty="0" err="1"/>
              <a:t>escenarios</a:t>
            </a:r>
            <a:r>
              <a:rPr lang="en-US" sz="2000" dirty="0"/>
              <a:t> </a:t>
            </a:r>
            <a:br>
              <a:rPr lang="en-US" sz="2000" dirty="0"/>
            </a:br>
            <a:r>
              <a:rPr lang="en-US" sz="2000" dirty="0"/>
              <a:t>para el </a:t>
            </a:r>
            <a:r>
              <a:rPr lang="en-US" sz="2000" dirty="0" err="1"/>
              <a:t>decisor</a:t>
            </a:r>
            <a:r>
              <a:rPr lang="en-US" sz="2000" dirty="0"/>
              <a:t>?</a:t>
            </a:r>
          </a:p>
        </p:txBody>
      </p:sp>
      <p:sp>
        <p:nvSpPr>
          <p:cNvPr id="4" name="Slide Number Placeholder 3"/>
          <p:cNvSpPr>
            <a:spLocks noGrp="1"/>
          </p:cNvSpPr>
          <p:nvPr>
            <p:ph type="sldNum" sz="quarter" idx="12"/>
          </p:nvPr>
        </p:nvSpPr>
        <p:spPr/>
        <p:txBody>
          <a:bodyPr/>
          <a:lstStyle/>
          <a:p>
            <a:fld id="{C4F85062-4662-4D6B-BB38-DB7C890070DF}" type="slidenum">
              <a:rPr lang="en-US" smtClean="0"/>
              <a:t>60</a:t>
            </a:fld>
            <a:endParaRPr lang="en-US"/>
          </a:p>
        </p:txBody>
      </p:sp>
      <p:sp>
        <p:nvSpPr>
          <p:cNvPr id="7" name="TextBox 6"/>
          <p:cNvSpPr txBox="1"/>
          <p:nvPr/>
        </p:nvSpPr>
        <p:spPr>
          <a:xfrm>
            <a:off x="381000" y="304800"/>
            <a:ext cx="1226618" cy="369332"/>
          </a:xfrm>
          <a:prstGeom prst="rect">
            <a:avLst/>
          </a:prstGeom>
          <a:noFill/>
          <a:ln>
            <a:solidFill>
              <a:schemeClr val="tx1"/>
            </a:solidFill>
          </a:ln>
        </p:spPr>
        <p:txBody>
          <a:bodyPr wrap="none" rtlCol="0">
            <a:spAutoFit/>
          </a:bodyPr>
          <a:lstStyle/>
          <a:p>
            <a:r>
              <a:rPr lang="en-US" dirty="0"/>
              <a:t>DISCUSIÓN</a:t>
            </a:r>
          </a:p>
        </p:txBody>
      </p:sp>
    </p:spTree>
    <p:extLst>
      <p:ext uri="{BB962C8B-B14F-4D97-AF65-F5344CB8AC3E}">
        <p14:creationId xmlns:p14="http://schemas.microsoft.com/office/powerpoint/2010/main" val="40939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7470A-0A77-4E09-9AA6-E74236BA51BD}"/>
              </a:ext>
            </a:extLst>
          </p:cNvPr>
          <p:cNvSpPr>
            <a:spLocks noGrp="1"/>
          </p:cNvSpPr>
          <p:nvPr>
            <p:ph type="sldNum" sz="quarter" idx="12"/>
          </p:nvPr>
        </p:nvSpPr>
        <p:spPr/>
        <p:txBody>
          <a:bodyPr/>
          <a:lstStyle/>
          <a:p>
            <a:fld id="{C4F85062-4662-4D6B-BB38-DB7C890070DF}" type="slidenum">
              <a:rPr lang="en-US" smtClean="0"/>
              <a:t>61</a:t>
            </a:fld>
            <a:endParaRPr lang="en-US"/>
          </a:p>
        </p:txBody>
      </p:sp>
      <p:sp>
        <p:nvSpPr>
          <p:cNvPr id="3" name="TextBox 2">
            <a:extLst>
              <a:ext uri="{FF2B5EF4-FFF2-40B4-BE49-F238E27FC236}">
                <a16:creationId xmlns:a16="http://schemas.microsoft.com/office/drawing/2014/main" id="{1B03E2E9-5A95-4989-864A-54815BFA0283}"/>
              </a:ext>
            </a:extLst>
          </p:cNvPr>
          <p:cNvSpPr txBox="1"/>
          <p:nvPr/>
        </p:nvSpPr>
        <p:spPr>
          <a:xfrm>
            <a:off x="1018230" y="830707"/>
            <a:ext cx="4572214" cy="461665"/>
          </a:xfrm>
          <a:prstGeom prst="rect">
            <a:avLst/>
          </a:prstGeom>
          <a:noFill/>
        </p:spPr>
        <p:txBody>
          <a:bodyPr wrap="none" rtlCol="0">
            <a:spAutoFit/>
          </a:bodyPr>
          <a:lstStyle/>
          <a:p>
            <a:r>
              <a:rPr lang="en-US" sz="2400" dirty="0"/>
              <a:t>La </a:t>
            </a:r>
            <a:r>
              <a:rPr lang="en-US" sz="2400" dirty="0" err="1"/>
              <a:t>importancia</a:t>
            </a:r>
            <a:r>
              <a:rPr lang="en-US" sz="2400" dirty="0"/>
              <a:t> de la auto-</a:t>
            </a:r>
            <a:r>
              <a:rPr lang="en-US" sz="2400" dirty="0" err="1"/>
              <a:t>revisi</a:t>
            </a:r>
            <a:r>
              <a:rPr lang="es-ES" sz="2400" dirty="0" err="1"/>
              <a:t>ón</a:t>
            </a:r>
            <a:r>
              <a:rPr lang="es-ES" sz="2400" dirty="0"/>
              <a:t>.</a:t>
            </a:r>
            <a:endParaRPr lang="en-US" sz="2400" dirty="0"/>
          </a:p>
        </p:txBody>
      </p:sp>
      <p:sp>
        <p:nvSpPr>
          <p:cNvPr id="4" name="TextBox 3">
            <a:extLst>
              <a:ext uri="{FF2B5EF4-FFF2-40B4-BE49-F238E27FC236}">
                <a16:creationId xmlns:a16="http://schemas.microsoft.com/office/drawing/2014/main" id="{613E1EC2-F030-4C1C-AAA9-3AFC1F1C17E5}"/>
              </a:ext>
            </a:extLst>
          </p:cNvPr>
          <p:cNvSpPr txBox="1"/>
          <p:nvPr/>
        </p:nvSpPr>
        <p:spPr>
          <a:xfrm>
            <a:off x="744157" y="2176297"/>
            <a:ext cx="5314950" cy="1015663"/>
          </a:xfrm>
          <a:prstGeom prst="rect">
            <a:avLst/>
          </a:prstGeom>
          <a:noFill/>
        </p:spPr>
        <p:txBody>
          <a:bodyPr wrap="square" rtlCol="0">
            <a:spAutoFit/>
          </a:bodyPr>
          <a:lstStyle/>
          <a:p>
            <a:pPr algn="ctr"/>
            <a:r>
              <a:rPr lang="es-ES" sz="2000" dirty="0"/>
              <a:t>El primer borrador de todo producto escrito es, </a:t>
            </a:r>
            <a:br>
              <a:rPr lang="es-ES" sz="2000" dirty="0"/>
            </a:br>
            <a:r>
              <a:rPr lang="es-ES" sz="2000" dirty="0"/>
              <a:t>casi universalmente, </a:t>
            </a:r>
          </a:p>
          <a:p>
            <a:pPr algn="ctr"/>
            <a:endParaRPr lang="es-ES" sz="2000" dirty="0"/>
          </a:p>
        </p:txBody>
      </p:sp>
      <p:grpSp>
        <p:nvGrpSpPr>
          <p:cNvPr id="14" name="Group 13">
            <a:extLst>
              <a:ext uri="{FF2B5EF4-FFF2-40B4-BE49-F238E27FC236}">
                <a16:creationId xmlns:a16="http://schemas.microsoft.com/office/drawing/2014/main" id="{4C59A978-AB5B-47A9-B37F-66D14717E7CC}"/>
              </a:ext>
            </a:extLst>
          </p:cNvPr>
          <p:cNvGrpSpPr/>
          <p:nvPr/>
        </p:nvGrpSpPr>
        <p:grpSpPr>
          <a:xfrm>
            <a:off x="6202753" y="1230150"/>
            <a:ext cx="2329665" cy="2115996"/>
            <a:chOff x="9144000" y="1513872"/>
            <a:chExt cx="2286000" cy="2286000"/>
          </a:xfrm>
        </p:grpSpPr>
        <p:pic>
          <p:nvPicPr>
            <p:cNvPr id="6" name="Graphic 5" descr="Open book outline">
              <a:extLst>
                <a:ext uri="{FF2B5EF4-FFF2-40B4-BE49-F238E27FC236}">
                  <a16:creationId xmlns:a16="http://schemas.microsoft.com/office/drawing/2014/main" id="{55B6A786-289C-4F6E-A3BF-3490D336C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0" y="1513872"/>
              <a:ext cx="2286000" cy="2286000"/>
            </a:xfrm>
            <a:prstGeom prst="rect">
              <a:avLst/>
            </a:prstGeom>
          </p:spPr>
        </p:pic>
        <p:sp useBgFill="1">
          <p:nvSpPr>
            <p:cNvPr id="13" name="Rectangle 12">
              <a:extLst>
                <a:ext uri="{FF2B5EF4-FFF2-40B4-BE49-F238E27FC236}">
                  <a16:creationId xmlns:a16="http://schemas.microsoft.com/office/drawing/2014/main" id="{46E3BF56-C63A-4BF7-A617-11BBD481D9E2}"/>
                </a:ext>
              </a:extLst>
            </p:cNvPr>
            <p:cNvSpPr/>
            <p:nvPr/>
          </p:nvSpPr>
          <p:spPr>
            <a:xfrm>
              <a:off x="10439400" y="2133600"/>
              <a:ext cx="457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 name="Picture 9">
            <a:extLst>
              <a:ext uri="{FF2B5EF4-FFF2-40B4-BE49-F238E27FC236}">
                <a16:creationId xmlns:a16="http://schemas.microsoft.com/office/drawing/2014/main" id="{786B8786-9609-4958-9BD8-4CD151DF0D10}"/>
              </a:ext>
            </a:extLst>
          </p:cNvPr>
          <p:cNvPicPr>
            <a:picLocks noChangeAspect="1"/>
          </p:cNvPicPr>
          <p:nvPr/>
        </p:nvPicPr>
        <p:blipFill>
          <a:blip r:embed="rId4"/>
          <a:stretch>
            <a:fillRect/>
          </a:stretch>
        </p:blipFill>
        <p:spPr>
          <a:xfrm>
            <a:off x="6776679" y="2108348"/>
            <a:ext cx="1104321" cy="475344"/>
          </a:xfrm>
          <a:prstGeom prst="rect">
            <a:avLst/>
          </a:prstGeom>
        </p:spPr>
      </p:pic>
      <p:pic>
        <p:nvPicPr>
          <p:cNvPr id="12" name="Picture 11">
            <a:extLst>
              <a:ext uri="{FF2B5EF4-FFF2-40B4-BE49-F238E27FC236}">
                <a16:creationId xmlns:a16="http://schemas.microsoft.com/office/drawing/2014/main" id="{A8178B71-5248-454A-BC6C-E4BE00F3487F}"/>
              </a:ext>
            </a:extLst>
          </p:cNvPr>
          <p:cNvPicPr>
            <a:picLocks noChangeAspect="1"/>
          </p:cNvPicPr>
          <p:nvPr/>
        </p:nvPicPr>
        <p:blipFill>
          <a:blip r:embed="rId5">
            <a:duotone>
              <a:schemeClr val="accent6">
                <a:shade val="45000"/>
                <a:satMod val="135000"/>
              </a:schemeClr>
              <a:prstClr val="white"/>
            </a:duotone>
          </a:blip>
          <a:stretch>
            <a:fillRect/>
          </a:stretch>
        </p:blipFill>
        <p:spPr>
          <a:xfrm>
            <a:off x="6892865" y="1773791"/>
            <a:ext cx="983878" cy="334558"/>
          </a:xfrm>
          <a:prstGeom prst="rect">
            <a:avLst/>
          </a:prstGeom>
        </p:spPr>
      </p:pic>
      <p:grpSp>
        <p:nvGrpSpPr>
          <p:cNvPr id="7" name="Group 6">
            <a:extLst>
              <a:ext uri="{FF2B5EF4-FFF2-40B4-BE49-F238E27FC236}">
                <a16:creationId xmlns:a16="http://schemas.microsoft.com/office/drawing/2014/main" id="{5B9A29A7-F969-4E7F-82AC-CBA262A5AE38}"/>
              </a:ext>
            </a:extLst>
          </p:cNvPr>
          <p:cNvGrpSpPr/>
          <p:nvPr/>
        </p:nvGrpSpPr>
        <p:grpSpPr>
          <a:xfrm>
            <a:off x="6734391" y="3889062"/>
            <a:ext cx="1504519" cy="1504519"/>
            <a:chOff x="8979187" y="4042416"/>
            <a:chExt cx="2006025" cy="2006025"/>
          </a:xfrm>
        </p:grpSpPr>
        <p:pic>
          <p:nvPicPr>
            <p:cNvPr id="16" name="Graphic 15" descr="Storytelling outline">
              <a:extLst>
                <a:ext uri="{FF2B5EF4-FFF2-40B4-BE49-F238E27FC236}">
                  <a16:creationId xmlns:a16="http://schemas.microsoft.com/office/drawing/2014/main" id="{6CBDE2E8-75EE-41C2-B660-B08704CE50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9187" y="4042416"/>
              <a:ext cx="2006025" cy="2006025"/>
            </a:xfrm>
            <a:prstGeom prst="rect">
              <a:avLst/>
            </a:prstGeom>
          </p:spPr>
        </p:pic>
        <p:sp useBgFill="1">
          <p:nvSpPr>
            <p:cNvPr id="18" name="TextBox 17">
              <a:extLst>
                <a:ext uri="{FF2B5EF4-FFF2-40B4-BE49-F238E27FC236}">
                  <a16:creationId xmlns:a16="http://schemas.microsoft.com/office/drawing/2014/main" id="{86CA122D-433F-4AFF-9E76-AF99B7554A2D}"/>
                </a:ext>
              </a:extLst>
            </p:cNvPr>
            <p:cNvSpPr txBox="1"/>
            <p:nvPr/>
          </p:nvSpPr>
          <p:spPr>
            <a:xfrm>
              <a:off x="9294350" y="5165037"/>
              <a:ext cx="1443130" cy="400109"/>
            </a:xfrm>
            <a:prstGeom prst="rect">
              <a:avLst/>
            </a:prstGeom>
          </p:spPr>
          <p:txBody>
            <a:bodyPr wrap="none" rtlCol="0">
              <a:spAutoFit/>
            </a:bodyPr>
            <a:lstStyle/>
            <a:p>
              <a:r>
                <a:rPr lang="es-ES" sz="1350" dirty="0"/>
                <a:t>BRILLANTE!</a:t>
              </a:r>
              <a:endParaRPr lang="en-US" sz="1350" dirty="0"/>
            </a:p>
          </p:txBody>
        </p:sp>
      </p:grpSp>
      <p:sp>
        <p:nvSpPr>
          <p:cNvPr id="19" name="Arrow: Down 18">
            <a:extLst>
              <a:ext uri="{FF2B5EF4-FFF2-40B4-BE49-F238E27FC236}">
                <a16:creationId xmlns:a16="http://schemas.microsoft.com/office/drawing/2014/main" id="{2CAF365D-7CF3-4E8B-9EC8-65460C672626}"/>
              </a:ext>
            </a:extLst>
          </p:cNvPr>
          <p:cNvSpPr/>
          <p:nvPr/>
        </p:nvSpPr>
        <p:spPr>
          <a:xfrm>
            <a:off x="7150492" y="3038406"/>
            <a:ext cx="400050" cy="62720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6A6D161C-C56D-43BF-8D71-EF4E7E03052E}"/>
              </a:ext>
            </a:extLst>
          </p:cNvPr>
          <p:cNvSpPr txBox="1"/>
          <p:nvPr/>
        </p:nvSpPr>
        <p:spPr>
          <a:xfrm>
            <a:off x="881941" y="3409125"/>
            <a:ext cx="5314950" cy="1631216"/>
          </a:xfrm>
          <a:prstGeom prst="rect">
            <a:avLst/>
          </a:prstGeom>
          <a:noFill/>
        </p:spPr>
        <p:txBody>
          <a:bodyPr wrap="square" rtlCol="0">
            <a:spAutoFit/>
          </a:bodyPr>
          <a:lstStyle/>
          <a:p>
            <a:pPr algn="ctr"/>
            <a:endParaRPr lang="es-ES" sz="2000" dirty="0"/>
          </a:p>
          <a:p>
            <a:pPr algn="ctr"/>
            <a:r>
              <a:rPr lang="es-ES" sz="2000" dirty="0"/>
              <a:t>La diferencia entre un informe malo y bueno es que el redactor le ha quitado la </a:t>
            </a:r>
            <a:r>
              <a:rPr lang="es-ES" sz="2000" dirty="0" err="1"/>
              <a:t>m____a</a:t>
            </a:r>
            <a:br>
              <a:rPr lang="es-ES" sz="2000" dirty="0"/>
            </a:br>
            <a:r>
              <a:rPr lang="es-ES" sz="2000" dirty="0"/>
              <a:t>a través de un proceso de </a:t>
            </a:r>
            <a:r>
              <a:rPr lang="es-ES" sz="2000" dirty="0" err="1"/>
              <a:t>auto-revisión</a:t>
            </a:r>
            <a:r>
              <a:rPr lang="es-ES" sz="2000" dirty="0"/>
              <a:t> rigorosa.</a:t>
            </a:r>
          </a:p>
          <a:p>
            <a:pPr algn="ctr"/>
            <a:endParaRPr lang="es-ES" sz="2000" dirty="0"/>
          </a:p>
        </p:txBody>
      </p:sp>
      <p:sp>
        <p:nvSpPr>
          <p:cNvPr id="20" name="TextBox 19">
            <a:extLst>
              <a:ext uri="{FF2B5EF4-FFF2-40B4-BE49-F238E27FC236}">
                <a16:creationId xmlns:a16="http://schemas.microsoft.com/office/drawing/2014/main" id="{7F5384C2-4A4E-49E7-A35E-808D66DF8875}"/>
              </a:ext>
            </a:extLst>
          </p:cNvPr>
          <p:cNvSpPr txBox="1"/>
          <p:nvPr/>
        </p:nvSpPr>
        <p:spPr>
          <a:xfrm>
            <a:off x="2603672" y="2505436"/>
            <a:ext cx="5245976" cy="400110"/>
          </a:xfrm>
          <a:prstGeom prst="rect">
            <a:avLst/>
          </a:prstGeom>
          <a:noFill/>
        </p:spPr>
        <p:txBody>
          <a:bodyPr wrap="square">
            <a:spAutoFit/>
          </a:bodyPr>
          <a:lstStyle/>
          <a:p>
            <a:pPr algn="ctr"/>
            <a:r>
              <a:rPr lang="es-ES" sz="2000" dirty="0"/>
              <a:t>una </a:t>
            </a:r>
            <a:r>
              <a:rPr lang="es-ES" sz="2000" dirty="0" err="1"/>
              <a:t>m____a</a:t>
            </a:r>
            <a:r>
              <a:rPr lang="es-ES" sz="2000" dirty="0"/>
              <a:t>.</a:t>
            </a:r>
          </a:p>
        </p:txBody>
      </p:sp>
    </p:spTree>
    <p:extLst>
      <p:ext uri="{BB962C8B-B14F-4D97-AF65-F5344CB8AC3E}">
        <p14:creationId xmlns:p14="http://schemas.microsoft.com/office/powerpoint/2010/main" val="186544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11111E-6 3.7037E-7 C 0.00278 -0.00509 0.00573 -0.00949 0.00833 -0.01458 C 0.00937 -0.01667 0.01007 -0.01921 0.01111 -0.0213 C 0.0125 -0.02454 0.01476 -0.02755 0.01649 -0.03032 C 0.01736 -0.03148 0.0184 -0.03241 0.01944 -0.03403 C 0.02222 -0.03958 0.02587 -0.04514 0.02743 -0.05139 L 0.03038 -0.06204 C 0.0309 -0.06366 0.03142 -0.06551 0.03177 -0.06736 C 0.03368 -0.08264 0.03281 -0.07431 0.03437 -0.09213 C 0.03403 -0.10556 0.03368 -0.11898 0.03316 -0.13287 C 0.03246 -0.15046 0.03212 -0.15764 0.03038 -0.17315 C 0.03021 -0.17454 0.0283 -0.19028 0.02743 -0.19259 C 0.02552 -0.20093 0.025 -0.19838 0.02066 -0.20486 C 0.01927 -0.20718 0.01805 -0.21019 0.01649 -0.21204 C 0.01024 -0.21921 0.00955 -0.21852 0.00278 -0.22083 C 0.00104 -0.22014 -0.00122 -0.22037 -0.00261 -0.21898 C -0.00365 -0.21782 -0.00382 -0.21551 -0.00382 -0.21389 C -0.00382 -0.20903 -0.00278 -0.20139 0.00139 -0.19954 C 0.0066 -0.19722 0.01788 -0.19607 0.01788 -0.19583 C 0.02031 -0.1963 0.03003 -0.19769 0.03316 -0.19954 C 0.03455 -0.20046 0.03594 -0.20185 0.03733 -0.20301 C 0.04549 -0.22454 0.0408 -0.20995 0.03854 -0.25972 C 0.03854 -0.2625 0.03854 -0.26597 0.03733 -0.26852 C 0.03576 -0.27107 0.02847 -0.27292 0.02621 -0.27361 C 0.02396 -0.27315 0.01441 -0.27176 0.01111 -0.27014 C 0.00955 -0.26921 0.00833 -0.26782 0.00694 -0.26667 C 0.00451 -0.26227 0.00295 -0.25949 0.00139 -0.25417 C 0.00052 -0.25185 0.00035 -0.24954 1.11111E-6 -0.24722 C -0.00035 -0.24537 -0.00087 -0.24375 -0.00139 -0.2419 C -0.00087 -0.23889 -0.00052 -0.23611 1.11111E-6 -0.23333 C 0.00035 -0.22986 0.00121 -0.22107 0.00278 -0.21713 C 0.00816 -0.20463 0.00608 -0.20903 0.01233 -0.20301 C 0.01614 -0.19977 0.01979 -0.19583 0.02344 -0.19259 C 0.025 -0.19144 0.02621 -0.19028 0.02743 -0.18912 C 0.02934 -0.18727 0.03108 -0.18495 0.03316 -0.1838 C 0.03507 -0.18264 0.03785 -0.18287 0.03993 -0.18218 C 0.04253 -0.18125 0.04444 -0.1794 0.04705 -0.17847 C 0.04826 -0.17778 0.04965 -0.17732 0.05104 -0.17662 C 0.06024 -0.17732 0.06927 -0.17755 0.07864 -0.17847 C 0.08177 -0.1787 0.08489 -0.17963 0.08819 -0.18032 L 0.09913 -0.18218 C 0.11458 -0.18681 0.09444 -0.17986 0.11042 -0.18727 C 0.11858 -0.1912 0.12101 -0.19097 0.12951 -0.19259 C 0.13194 -0.19375 0.1342 -0.19468 0.13646 -0.19607 C 0.13837 -0.19699 0.13993 -0.19838 0.14184 -0.19954 C 0.14462 -0.20116 0.14878 -0.20208 0.15156 -0.20301 C 0.16146 -0.21157 0.1493 -0.20208 0.16128 -0.20833 C 0.16493 -0.21065 0.16858 -0.21319 0.17222 -0.21551 C 0.17413 -0.21667 0.17569 -0.21829 0.17778 -0.21898 L 0.18333 -0.22083 C 0.19358 -0.2294 0.18038 -0.21921 0.19288 -0.22593 C 0.19444 -0.22685 0.19566 -0.22847 0.19705 -0.2294 C 0.20069 -0.23241 0.20799 -0.23681 0.20799 -0.23657 C 0.21528 -0.24607 0.21059 -0.24028 0.22326 -0.25232 C 0.225 -0.25417 0.22708 -0.25579 0.22882 -0.25787 C 0.23003 -0.25972 0.23142 -0.26157 0.23281 -0.26296 C 0.23455 -0.26505 0.2368 -0.26644 0.23819 -0.26852 C 0.23958 -0.26991 0.24028 -0.27199 0.24114 -0.27361 C 0.24201 -0.27477 0.24305 -0.27593 0.24375 -0.27732 C 0.24549 -0.27986 0.24635 -0.28333 0.24792 -0.28588 C 0.25069 -0.29051 0.25278 -0.2919 0.25625 -0.29468 C 0.25712 -0.29653 0.25764 -0.29884 0.25903 -0.30023 C 0.26788 -0.30995 0.26736 -0.30255 0.26736 -0.30857 " pathEditMode="relative" rAng="0" ptsTypes="AAAAAAAAAAAAAAAAAAAAAAAAAAAAAAAAAAAAAAAAAAAAAAAAAAAAAAAAAAAAAAA">
                                      <p:cBhvr>
                                        <p:cTn id="22" dur="2000" fill="hold"/>
                                        <p:tgtEl>
                                          <p:spTgt spid="10"/>
                                        </p:tgtEl>
                                        <p:attrNameLst>
                                          <p:attrName>ppt_x</p:attrName>
                                          <p:attrName>ppt_y</p:attrName>
                                        </p:attrNameLst>
                                      </p:cBhvr>
                                      <p:rCtr x="13177" y="-15440"/>
                                    </p:animMotion>
                                  </p:childTnLst>
                                </p:cTn>
                              </p:par>
                              <p:par>
                                <p:cTn id="23" presetID="0" presetClass="path" presetSubtype="0" accel="50000" decel="50000" fill="hold" nodeType="withEffect">
                                  <p:stCondLst>
                                    <p:cond delay="0"/>
                                  </p:stCondLst>
                                  <p:childTnLst>
                                    <p:animMotion origin="layout" path="M 1.11111E-6 -3.7037E-7 C 0.00278 -0.00509 0.00573 -0.00949 0.00833 -0.01458 C 0.00937 -0.01667 0.01007 -0.01921 0.01111 -0.0213 C 0.0125 -0.02454 0.01476 -0.02755 0.01649 -0.03032 C 0.01736 -0.03148 0.0184 -0.03241 0.01944 -0.03403 C 0.02222 -0.03958 0.02587 -0.04514 0.02743 -0.05139 L 0.03038 -0.06204 C 0.0309 -0.06366 0.03142 -0.06551 0.03177 -0.06736 C 0.03368 -0.08264 0.03281 -0.07431 0.03437 -0.09213 C 0.03403 -0.10556 0.03368 -0.11898 0.03316 -0.13287 C 0.03246 -0.15046 0.03212 -0.15764 0.03038 -0.17315 C 0.03021 -0.17454 0.0283 -0.19028 0.02743 -0.19259 C 0.02552 -0.20093 0.025 -0.19838 0.02066 -0.20486 C 0.01927 -0.20718 0.01805 -0.21018 0.01649 -0.21204 C 0.01024 -0.21921 0.00955 -0.21852 0.00278 -0.22083 C 0.00104 -0.22014 -0.00122 -0.22037 -0.00261 -0.21898 C -0.00365 -0.21782 -0.00382 -0.21551 -0.00382 -0.21389 C -0.00382 -0.20903 -0.00278 -0.20139 0.00139 -0.19954 C 0.0066 -0.19722 0.01788 -0.19606 0.01788 -0.19583 C 0.02031 -0.1963 0.03003 -0.19768 0.03316 -0.19954 C 0.03455 -0.20046 0.03594 -0.20185 0.03733 -0.20301 C 0.04549 -0.22454 0.0408 -0.20995 0.03854 -0.25972 C 0.03854 -0.2625 0.03854 -0.26597 0.03733 -0.26852 C 0.03576 -0.27106 0.02847 -0.27292 0.02621 -0.27361 C 0.02396 -0.27315 0.01441 -0.27176 0.01111 -0.27014 C 0.00955 -0.26921 0.00833 -0.26782 0.00694 -0.26667 C 0.00451 -0.26227 0.00295 -0.25949 0.00139 -0.25417 C 0.00052 -0.25185 0.00035 -0.24954 1.11111E-6 -0.24722 C -0.00035 -0.24537 -0.00087 -0.24375 -0.00139 -0.2419 C -0.00087 -0.23889 -0.00052 -0.23611 1.11111E-6 -0.23333 C 0.00035 -0.22986 0.00121 -0.22106 0.00278 -0.21713 C 0.00816 -0.20463 0.00608 -0.20903 0.01233 -0.20301 C 0.01614 -0.19977 0.01979 -0.19583 0.02344 -0.19259 C 0.025 -0.19143 0.02621 -0.19028 0.02743 -0.18912 C 0.02934 -0.18727 0.03108 -0.18495 0.03316 -0.1838 C 0.03507 -0.18264 0.03785 -0.18287 0.03993 -0.18218 C 0.04253 -0.18125 0.04444 -0.1794 0.04705 -0.17847 C 0.04826 -0.17778 0.04965 -0.17731 0.05104 -0.17662 C 0.06024 -0.17731 0.06927 -0.17755 0.07864 -0.17847 C 0.08177 -0.1787 0.08489 -0.17963 0.08819 -0.18032 L 0.09913 -0.18218 C 0.11458 -0.18681 0.09444 -0.17986 0.11042 -0.18727 C 0.11858 -0.1912 0.12101 -0.19097 0.12951 -0.19259 C 0.13194 -0.19375 0.1342 -0.19468 0.13646 -0.19606 C 0.13837 -0.19699 0.13993 -0.19838 0.14184 -0.19954 C 0.14462 -0.20116 0.14878 -0.20208 0.15156 -0.20301 C 0.16146 -0.21157 0.1493 -0.20208 0.16128 -0.20833 C 0.16493 -0.21065 0.16858 -0.21319 0.17222 -0.21551 C 0.17413 -0.21667 0.17569 -0.21829 0.17778 -0.21898 L 0.18333 -0.22083 C 0.19358 -0.2294 0.18038 -0.21921 0.19288 -0.22593 C 0.19444 -0.22685 0.19566 -0.22847 0.19705 -0.2294 C 0.20069 -0.23241 0.20799 -0.23681 0.20799 -0.23657 C 0.21528 -0.24606 0.21059 -0.24028 0.22326 -0.25231 C 0.225 -0.25417 0.22708 -0.25579 0.22882 -0.25787 C 0.23003 -0.25972 0.23142 -0.26157 0.23281 -0.26296 C 0.23455 -0.26505 0.2368 -0.26643 0.23819 -0.26852 C 0.23958 -0.26991 0.24028 -0.27199 0.24114 -0.27361 C 0.24201 -0.27477 0.24305 -0.27593 0.24375 -0.27731 C 0.24549 -0.27986 0.24635 -0.2831 0.24792 -0.28542 C 0.25069 -0.29005 0.25278 -0.29143 0.25625 -0.29421 C 0.25712 -0.29606 0.25764 -0.29838 0.25903 -0.29977 C 0.26788 -0.30949 0.26736 -0.30208 0.26736 -0.30856 " pathEditMode="relative" rAng="0" ptsTypes="AAAAAAAAAAAAAAAAAAAAAAAAAAAAAAAAAAAAAAAAAAAAAAAAAAAAAAAAAAAAAAA">
                                      <p:cBhvr>
                                        <p:cTn id="24" dur="2000" fill="hold"/>
                                        <p:tgtEl>
                                          <p:spTgt spid="12"/>
                                        </p:tgtEl>
                                        <p:attrNameLst>
                                          <p:attrName>ppt_x</p:attrName>
                                          <p:attrName>ppt_y</p:attrName>
                                        </p:attrNameLst>
                                      </p:cBhvr>
                                      <p:rCtr x="13177" y="-15440"/>
                                    </p:animMotion>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P spid="2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4016C3-9EAF-45D1-8170-01E4D5C87A2B}" type="slidenum">
              <a:rPr lang="en-US" smtClean="0"/>
              <a:t>62</a:t>
            </a:fld>
            <a:endParaRPr lang="en-US" dirty="0"/>
          </a:p>
        </p:txBody>
      </p:sp>
      <p:sp>
        <p:nvSpPr>
          <p:cNvPr id="4" name="Rectangle 3"/>
          <p:cNvSpPr/>
          <p:nvPr/>
        </p:nvSpPr>
        <p:spPr>
          <a:xfrm>
            <a:off x="3529616" y="762000"/>
            <a:ext cx="1572866" cy="523220"/>
          </a:xfrm>
          <a:prstGeom prst="rect">
            <a:avLst/>
          </a:prstGeom>
        </p:spPr>
        <p:txBody>
          <a:bodyPr wrap="none">
            <a:spAutoFit/>
          </a:bodyPr>
          <a:lstStyle/>
          <a:p>
            <a:r>
              <a:rPr lang="en-US" sz="2800" u="sng" dirty="0"/>
              <a:t>REVISI</a:t>
            </a:r>
            <a:r>
              <a:rPr lang="es-ES" sz="2800" u="sng" dirty="0"/>
              <a:t>ÓN</a:t>
            </a:r>
            <a:endParaRPr lang="en-US" sz="2800" u="sng" dirty="0"/>
          </a:p>
        </p:txBody>
      </p:sp>
      <p:pic>
        <p:nvPicPr>
          <p:cNvPr id="4098"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699" y="2594651"/>
            <a:ext cx="1523971" cy="152397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099"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1523998" cy="152399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9" name="Picture 2" descr="C:\Users\Fulton\AppData\Local\Microsoft\Windows\INetCache\IE\ULP11BXX\smiling-man-fa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482" y="2797247"/>
            <a:ext cx="1523971" cy="152397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693150" y="4575083"/>
            <a:ext cx="1209562" cy="461665"/>
          </a:xfrm>
          <a:prstGeom prst="rect">
            <a:avLst/>
          </a:prstGeom>
        </p:spPr>
        <p:txBody>
          <a:bodyPr wrap="none">
            <a:spAutoFit/>
          </a:bodyPr>
          <a:lstStyle/>
          <a:p>
            <a:r>
              <a:rPr lang="en-US" sz="2400" dirty="0"/>
              <a:t>Pareja A</a:t>
            </a:r>
          </a:p>
        </p:txBody>
      </p:sp>
      <p:sp>
        <p:nvSpPr>
          <p:cNvPr id="6" name="Rectangle 5"/>
          <p:cNvSpPr/>
          <p:nvPr/>
        </p:nvSpPr>
        <p:spPr>
          <a:xfrm>
            <a:off x="5626409" y="4615508"/>
            <a:ext cx="1236236" cy="461665"/>
          </a:xfrm>
          <a:prstGeom prst="rect">
            <a:avLst/>
          </a:prstGeom>
        </p:spPr>
        <p:txBody>
          <a:bodyPr wrap="none">
            <a:spAutoFit/>
          </a:bodyPr>
          <a:lstStyle/>
          <a:p>
            <a:r>
              <a:rPr lang="en-US" sz="2400" dirty="0"/>
              <a:t>Pareja B</a:t>
            </a:r>
          </a:p>
        </p:txBody>
      </p:sp>
      <p:sp>
        <p:nvSpPr>
          <p:cNvPr id="13" name="TextBox 12"/>
          <p:cNvSpPr txBox="1"/>
          <p:nvPr/>
        </p:nvSpPr>
        <p:spPr>
          <a:xfrm>
            <a:off x="381000" y="304800"/>
            <a:ext cx="1910395" cy="369332"/>
          </a:xfrm>
          <a:prstGeom prst="rect">
            <a:avLst/>
          </a:prstGeom>
          <a:noFill/>
          <a:ln>
            <a:solidFill>
              <a:schemeClr val="tx1"/>
            </a:solidFill>
          </a:ln>
        </p:spPr>
        <p:txBody>
          <a:bodyPr wrap="none" rtlCol="0">
            <a:spAutoFit/>
          </a:bodyPr>
          <a:lstStyle/>
          <a:p>
            <a:r>
              <a:rPr lang="es-ES" dirty="0"/>
              <a:t>WRITTEN REPORT </a:t>
            </a:r>
            <a:endParaRPr lang="en-US" dirty="0"/>
          </a:p>
        </p:txBody>
      </p:sp>
      <p:pic>
        <p:nvPicPr>
          <p:cNvPr id="14" name="Picture 3" descr="C:\Users\Fulton\AppData\Local\Microsoft\Windows\INetCache\IE\ULP11BXX\Wo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010" y="2110686"/>
            <a:ext cx="1373122" cy="1373122"/>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7" name="Arrow: Left-Right 6">
            <a:extLst>
              <a:ext uri="{FF2B5EF4-FFF2-40B4-BE49-F238E27FC236}">
                <a16:creationId xmlns:a16="http://schemas.microsoft.com/office/drawing/2014/main" id="{4FDDF944-49B5-4CCC-9E52-40C510FBDC38}"/>
              </a:ext>
            </a:extLst>
          </p:cNvPr>
          <p:cNvSpPr/>
          <p:nvPr/>
        </p:nvSpPr>
        <p:spPr>
          <a:xfrm>
            <a:off x="3850199" y="3346476"/>
            <a:ext cx="1143000" cy="68580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7D3510-2594-414B-8D8C-8DBFE315FA73}"/>
              </a:ext>
            </a:extLst>
          </p:cNvPr>
          <p:cNvSpPr txBox="1"/>
          <p:nvPr/>
        </p:nvSpPr>
        <p:spPr>
          <a:xfrm>
            <a:off x="1109353" y="5324108"/>
            <a:ext cx="6925294" cy="923330"/>
          </a:xfrm>
          <a:prstGeom prst="rect">
            <a:avLst/>
          </a:prstGeom>
          <a:noFill/>
        </p:spPr>
        <p:txBody>
          <a:bodyPr wrap="none" rtlCol="0">
            <a:spAutoFit/>
          </a:bodyPr>
          <a:lstStyle/>
          <a:p>
            <a:pPr marL="342900" indent="-342900">
              <a:buFont typeface="+mj-lt"/>
              <a:buAutoNum type="arabicPeriod"/>
            </a:pPr>
            <a:r>
              <a:rPr lang="es-ES" dirty="0"/>
              <a:t>Compartir borrador con la otra pareja.</a:t>
            </a:r>
          </a:p>
          <a:p>
            <a:pPr marL="342900" indent="-342900">
              <a:buFont typeface="+mj-lt"/>
              <a:buAutoNum type="arabicPeriod"/>
            </a:pPr>
            <a:r>
              <a:rPr lang="es-ES" dirty="0"/>
              <a:t>La A revisa borrador de la B, y viceversa.  (15 </a:t>
            </a:r>
            <a:r>
              <a:rPr lang="es-ES" dirty="0" err="1"/>
              <a:t>mins</a:t>
            </a:r>
            <a:r>
              <a:rPr lang="es-ES" dirty="0"/>
              <a:t>)</a:t>
            </a:r>
          </a:p>
          <a:p>
            <a:pPr marL="342900" indent="-342900">
              <a:buFont typeface="+mj-lt"/>
              <a:buAutoNum type="arabicPeriod"/>
            </a:pPr>
            <a:r>
              <a:rPr lang="es-ES" dirty="0"/>
              <a:t>Se reúnen las dos parejas para intercambiar impresiones.  (15 </a:t>
            </a:r>
            <a:r>
              <a:rPr lang="es-ES" dirty="0" err="1"/>
              <a:t>mins</a:t>
            </a:r>
            <a:r>
              <a:rPr lang="es-ES" dirty="0"/>
              <a:t>)</a:t>
            </a:r>
            <a:endParaRPr lang="en-US" dirty="0"/>
          </a:p>
        </p:txBody>
      </p:sp>
      <p:pic>
        <p:nvPicPr>
          <p:cNvPr id="10" name="Picture 9">
            <a:extLst>
              <a:ext uri="{FF2B5EF4-FFF2-40B4-BE49-F238E27FC236}">
                <a16:creationId xmlns:a16="http://schemas.microsoft.com/office/drawing/2014/main" id="{D8071E29-574B-C908-A1FE-942BC79AFFE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84699" y="4772297"/>
            <a:ext cx="672868" cy="672868"/>
          </a:xfrm>
          <a:prstGeom prst="rect">
            <a:avLst/>
          </a:prstGeom>
        </p:spPr>
      </p:pic>
      <p:cxnSp>
        <p:nvCxnSpPr>
          <p:cNvPr id="15" name="Straight Arrow Connector 14">
            <a:extLst>
              <a:ext uri="{FF2B5EF4-FFF2-40B4-BE49-F238E27FC236}">
                <a16:creationId xmlns:a16="http://schemas.microsoft.com/office/drawing/2014/main" id="{E39BC1BC-916E-818C-87A3-64EA7E1EEC70}"/>
              </a:ext>
            </a:extLst>
          </p:cNvPr>
          <p:cNvCxnSpPr/>
          <p:nvPr/>
        </p:nvCxnSpPr>
        <p:spPr>
          <a:xfrm flipH="1">
            <a:off x="6626453" y="5324108"/>
            <a:ext cx="765679" cy="3908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AC9C0C-7220-B454-EFA5-A446677F54C7}"/>
              </a:ext>
            </a:extLst>
          </p:cNvPr>
          <p:cNvCxnSpPr>
            <a:cxnSpLocks/>
          </p:cNvCxnSpPr>
          <p:nvPr/>
        </p:nvCxnSpPr>
        <p:spPr>
          <a:xfrm flipH="1">
            <a:off x="7086600" y="5476508"/>
            <a:ext cx="457932" cy="3379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1C7B91-2A1C-46C6-BA03-E3361330C7C5}"/>
              </a:ext>
            </a:extLst>
          </p:cNvPr>
          <p:cNvSpPr txBox="1"/>
          <p:nvPr/>
        </p:nvSpPr>
        <p:spPr>
          <a:xfrm>
            <a:off x="2362200" y="2438400"/>
            <a:ext cx="5382733" cy="1692771"/>
          </a:xfrm>
          <a:prstGeom prst="rect">
            <a:avLst/>
          </a:prstGeom>
          <a:noFill/>
        </p:spPr>
        <p:txBody>
          <a:bodyPr wrap="square" rtlCol="0">
            <a:spAutoFit/>
          </a:bodyPr>
          <a:lstStyle/>
          <a:p>
            <a:pPr>
              <a:spcAft>
                <a:spcPts val="1200"/>
              </a:spcAft>
            </a:pPr>
            <a:r>
              <a:rPr lang="es-ES" sz="2800" dirty="0"/>
              <a:t>¿Comentarios?</a:t>
            </a:r>
          </a:p>
          <a:p>
            <a:pPr>
              <a:spcAft>
                <a:spcPts val="1200"/>
              </a:spcAft>
            </a:pPr>
            <a:r>
              <a:rPr lang="es-ES" sz="2800" dirty="0"/>
              <a:t>		¿Dudas?</a:t>
            </a:r>
          </a:p>
          <a:p>
            <a:pPr>
              <a:spcAft>
                <a:spcPts val="1200"/>
              </a:spcAft>
            </a:pPr>
            <a:r>
              <a:rPr lang="es-ES" sz="2800" dirty="0"/>
              <a:t>			¿Preguntas?</a:t>
            </a:r>
          </a:p>
        </p:txBody>
      </p:sp>
    </p:spTree>
    <p:extLst>
      <p:ext uri="{BB962C8B-B14F-4D97-AF65-F5344CB8AC3E}">
        <p14:creationId xmlns:p14="http://schemas.microsoft.com/office/powerpoint/2010/main" val="1415891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Female Profile with solid fill">
            <a:extLst>
              <a:ext uri="{FF2B5EF4-FFF2-40B4-BE49-F238E27FC236}">
                <a16:creationId xmlns:a16="http://schemas.microsoft.com/office/drawing/2014/main" id="{6ED21D41-9F60-40DE-A879-B5F249D22A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500" y="564357"/>
            <a:ext cx="914400" cy="914400"/>
          </a:xfrm>
          <a:prstGeom prst="rect">
            <a:avLst/>
          </a:prstGeom>
        </p:spPr>
      </p:pic>
      <p:pic>
        <p:nvPicPr>
          <p:cNvPr id="5" name="Graphic 4" descr="Male profile outline">
            <a:extLst>
              <a:ext uri="{FF2B5EF4-FFF2-40B4-BE49-F238E27FC236}">
                <a16:creationId xmlns:a16="http://schemas.microsoft.com/office/drawing/2014/main" id="{BEB2B597-490E-4FE6-9E53-B59F42AAC5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564357"/>
            <a:ext cx="914400" cy="914400"/>
          </a:xfrm>
          <a:prstGeom prst="rect">
            <a:avLst/>
          </a:prstGeom>
        </p:spPr>
      </p:pic>
      <p:pic>
        <p:nvPicPr>
          <p:cNvPr id="6" name="Graphic 5" descr="Female Profile with solid fill">
            <a:extLst>
              <a:ext uri="{FF2B5EF4-FFF2-40B4-BE49-F238E27FC236}">
                <a16:creationId xmlns:a16="http://schemas.microsoft.com/office/drawing/2014/main" id="{4694C113-A770-43FD-B828-719D4642D8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790" y="1555194"/>
            <a:ext cx="914400" cy="914400"/>
          </a:xfrm>
          <a:prstGeom prst="rect">
            <a:avLst/>
          </a:prstGeom>
        </p:spPr>
      </p:pic>
      <p:pic>
        <p:nvPicPr>
          <p:cNvPr id="7" name="Graphic 6" descr="Male profile outline">
            <a:extLst>
              <a:ext uri="{FF2B5EF4-FFF2-40B4-BE49-F238E27FC236}">
                <a16:creationId xmlns:a16="http://schemas.microsoft.com/office/drawing/2014/main" id="{CDB0F62A-E3CF-44E0-AC69-3CA48C9489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1937" y="1579245"/>
            <a:ext cx="914400" cy="914400"/>
          </a:xfrm>
          <a:prstGeom prst="rect">
            <a:avLst/>
          </a:prstGeom>
        </p:spPr>
      </p:pic>
      <p:pic>
        <p:nvPicPr>
          <p:cNvPr id="8" name="Graphic 7" descr="Female Profile with solid fill">
            <a:extLst>
              <a:ext uri="{FF2B5EF4-FFF2-40B4-BE49-F238E27FC236}">
                <a16:creationId xmlns:a16="http://schemas.microsoft.com/office/drawing/2014/main" id="{26DF3278-AD64-40A2-9E69-76616275F5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70" y="523875"/>
            <a:ext cx="914400" cy="914400"/>
          </a:xfrm>
          <a:prstGeom prst="rect">
            <a:avLst/>
          </a:prstGeom>
        </p:spPr>
      </p:pic>
      <p:pic>
        <p:nvPicPr>
          <p:cNvPr id="9" name="Graphic 8" descr="Male profile outline">
            <a:extLst>
              <a:ext uri="{FF2B5EF4-FFF2-40B4-BE49-F238E27FC236}">
                <a16:creationId xmlns:a16="http://schemas.microsoft.com/office/drawing/2014/main" id="{EFC19858-6B60-4D88-97A7-ACB8CE64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1548288"/>
            <a:ext cx="914400" cy="914400"/>
          </a:xfrm>
          <a:prstGeom prst="rect">
            <a:avLst/>
          </a:prstGeom>
        </p:spPr>
      </p:pic>
      <p:pic>
        <p:nvPicPr>
          <p:cNvPr id="10" name="Graphic 9" descr="Female Profile with solid fill">
            <a:extLst>
              <a:ext uri="{FF2B5EF4-FFF2-40B4-BE49-F238E27FC236}">
                <a16:creationId xmlns:a16="http://schemas.microsoft.com/office/drawing/2014/main" id="{7465AD68-D2A2-4C74-AAFC-7B629CA970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9201" y="1561743"/>
            <a:ext cx="914400" cy="914400"/>
          </a:xfrm>
          <a:prstGeom prst="rect">
            <a:avLst/>
          </a:prstGeom>
        </p:spPr>
      </p:pic>
      <p:pic>
        <p:nvPicPr>
          <p:cNvPr id="11" name="Graphic 10" descr="Male profile outline">
            <a:extLst>
              <a:ext uri="{FF2B5EF4-FFF2-40B4-BE49-F238E27FC236}">
                <a16:creationId xmlns:a16="http://schemas.microsoft.com/office/drawing/2014/main" id="{588A306F-E6EA-4719-A63C-F4BA55B4C2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637" y="531019"/>
            <a:ext cx="914400" cy="914400"/>
          </a:xfrm>
          <a:prstGeom prst="rect">
            <a:avLst/>
          </a:prstGeom>
        </p:spPr>
      </p:pic>
      <p:pic>
        <p:nvPicPr>
          <p:cNvPr id="12" name="Graphic 11" descr="Female Profile with solid fill">
            <a:extLst>
              <a:ext uri="{FF2B5EF4-FFF2-40B4-BE49-F238E27FC236}">
                <a16:creationId xmlns:a16="http://schemas.microsoft.com/office/drawing/2014/main" id="{07D0CF39-9452-4FA9-A773-0EA92399BA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006" y="544116"/>
            <a:ext cx="914400" cy="914400"/>
          </a:xfrm>
          <a:prstGeom prst="rect">
            <a:avLst/>
          </a:prstGeom>
        </p:spPr>
      </p:pic>
      <p:pic>
        <p:nvPicPr>
          <p:cNvPr id="13" name="Graphic 12" descr="Male profile outline">
            <a:extLst>
              <a:ext uri="{FF2B5EF4-FFF2-40B4-BE49-F238E27FC236}">
                <a16:creationId xmlns:a16="http://schemas.microsoft.com/office/drawing/2014/main" id="{1D3C5F5C-ED17-451A-A750-A972C0E387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16" y="1527810"/>
            <a:ext cx="914400" cy="914400"/>
          </a:xfrm>
          <a:prstGeom prst="rect">
            <a:avLst/>
          </a:prstGeom>
        </p:spPr>
      </p:pic>
      <p:pic>
        <p:nvPicPr>
          <p:cNvPr id="14" name="Graphic 13" descr="Female Profile with solid fill">
            <a:extLst>
              <a:ext uri="{FF2B5EF4-FFF2-40B4-BE49-F238E27FC236}">
                <a16:creationId xmlns:a16="http://schemas.microsoft.com/office/drawing/2014/main" id="{741BA853-515A-4B2C-BC05-C7FAF5F35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7060" y="523875"/>
            <a:ext cx="914400" cy="914400"/>
          </a:xfrm>
          <a:prstGeom prst="rect">
            <a:avLst/>
          </a:prstGeom>
        </p:spPr>
      </p:pic>
      <p:pic>
        <p:nvPicPr>
          <p:cNvPr id="15" name="Graphic 14" descr="Male profile outline">
            <a:extLst>
              <a:ext uri="{FF2B5EF4-FFF2-40B4-BE49-F238E27FC236}">
                <a16:creationId xmlns:a16="http://schemas.microsoft.com/office/drawing/2014/main" id="{F90D8091-B6CB-4C39-9DA9-17DAB59379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512" y="504825"/>
            <a:ext cx="914400" cy="914400"/>
          </a:xfrm>
          <a:prstGeom prst="rect">
            <a:avLst/>
          </a:prstGeom>
        </p:spPr>
      </p:pic>
      <p:pic>
        <p:nvPicPr>
          <p:cNvPr id="16" name="Graphic 15" descr="Female Profile with solid fill">
            <a:extLst>
              <a:ext uri="{FF2B5EF4-FFF2-40B4-BE49-F238E27FC236}">
                <a16:creationId xmlns:a16="http://schemas.microsoft.com/office/drawing/2014/main" id="{BC3D886A-A9F3-4EEE-AC85-3C92FF6D11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2413" y="1561743"/>
            <a:ext cx="914400" cy="914400"/>
          </a:xfrm>
          <a:prstGeom prst="rect">
            <a:avLst/>
          </a:prstGeom>
        </p:spPr>
      </p:pic>
      <p:pic>
        <p:nvPicPr>
          <p:cNvPr id="17" name="Graphic 16" descr="Male profile outline">
            <a:extLst>
              <a:ext uri="{FF2B5EF4-FFF2-40B4-BE49-F238E27FC236}">
                <a16:creationId xmlns:a16="http://schemas.microsoft.com/office/drawing/2014/main" id="{62730196-B4ED-43A1-BD20-1193F82746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5989" y="1558290"/>
            <a:ext cx="914400" cy="914400"/>
          </a:xfrm>
          <a:prstGeom prst="rect">
            <a:avLst/>
          </a:prstGeom>
        </p:spPr>
      </p:pic>
      <p:pic>
        <p:nvPicPr>
          <p:cNvPr id="20" name="Graphic 19" descr="Female Profile with solid fill">
            <a:extLst>
              <a:ext uri="{FF2B5EF4-FFF2-40B4-BE49-F238E27FC236}">
                <a16:creationId xmlns:a16="http://schemas.microsoft.com/office/drawing/2014/main" id="{36EB877F-C48C-4C12-8EBF-92D5033E5F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2653" y="2612708"/>
            <a:ext cx="914400" cy="914400"/>
          </a:xfrm>
          <a:prstGeom prst="rect">
            <a:avLst/>
          </a:prstGeom>
        </p:spPr>
      </p:pic>
      <p:pic>
        <p:nvPicPr>
          <p:cNvPr id="21" name="Graphic 20" descr="Male profile outline">
            <a:extLst>
              <a:ext uri="{FF2B5EF4-FFF2-40B4-BE49-F238E27FC236}">
                <a16:creationId xmlns:a16="http://schemas.microsoft.com/office/drawing/2014/main" id="{24232D66-6185-4A30-B0D0-98A8326CD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7542" y="2612708"/>
            <a:ext cx="914400" cy="914400"/>
          </a:xfrm>
          <a:prstGeom prst="rect">
            <a:avLst/>
          </a:prstGeom>
        </p:spPr>
      </p:pic>
      <p:pic>
        <p:nvPicPr>
          <p:cNvPr id="22" name="Graphic 21" descr="Female Profile with solid fill">
            <a:extLst>
              <a:ext uri="{FF2B5EF4-FFF2-40B4-BE49-F238E27FC236}">
                <a16:creationId xmlns:a16="http://schemas.microsoft.com/office/drawing/2014/main" id="{F69A1950-5AF7-46C3-8930-8982B851D7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923" y="2572226"/>
            <a:ext cx="914400" cy="914400"/>
          </a:xfrm>
          <a:prstGeom prst="rect">
            <a:avLst/>
          </a:prstGeom>
        </p:spPr>
      </p:pic>
      <p:pic>
        <p:nvPicPr>
          <p:cNvPr id="23" name="Graphic 22" descr="Male profile outline">
            <a:extLst>
              <a:ext uri="{FF2B5EF4-FFF2-40B4-BE49-F238E27FC236}">
                <a16:creationId xmlns:a16="http://schemas.microsoft.com/office/drawing/2014/main" id="{98588D1B-7EC4-4F8D-A336-F99C37CF67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4790" y="2579370"/>
            <a:ext cx="914400" cy="914400"/>
          </a:xfrm>
          <a:prstGeom prst="rect">
            <a:avLst/>
          </a:prstGeom>
        </p:spPr>
      </p:pic>
      <p:pic>
        <p:nvPicPr>
          <p:cNvPr id="24" name="Graphic 23" descr="Female Profile with solid fill">
            <a:extLst>
              <a:ext uri="{FF2B5EF4-FFF2-40B4-BE49-F238E27FC236}">
                <a16:creationId xmlns:a16="http://schemas.microsoft.com/office/drawing/2014/main" id="{16C390DA-544E-4671-9ABB-29765A9333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159" y="2592467"/>
            <a:ext cx="914400" cy="914400"/>
          </a:xfrm>
          <a:prstGeom prst="rect">
            <a:avLst/>
          </a:prstGeom>
        </p:spPr>
      </p:pic>
      <p:pic>
        <p:nvPicPr>
          <p:cNvPr id="25" name="Graphic 24" descr="Female Profile with solid fill">
            <a:extLst>
              <a:ext uri="{FF2B5EF4-FFF2-40B4-BE49-F238E27FC236}">
                <a16:creationId xmlns:a16="http://schemas.microsoft.com/office/drawing/2014/main" id="{3436BC50-D3A9-4EDD-8FF1-447146762C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213" y="2572226"/>
            <a:ext cx="914400" cy="914400"/>
          </a:xfrm>
          <a:prstGeom prst="rect">
            <a:avLst/>
          </a:prstGeom>
        </p:spPr>
      </p:pic>
      <p:pic>
        <p:nvPicPr>
          <p:cNvPr id="26" name="Graphic 25" descr="Male profile outline">
            <a:extLst>
              <a:ext uri="{FF2B5EF4-FFF2-40B4-BE49-F238E27FC236}">
                <a16:creationId xmlns:a16="http://schemas.microsoft.com/office/drawing/2014/main" id="{9ADB1C04-CDD2-4374-B5C6-6B37C907ED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665" y="2553176"/>
            <a:ext cx="914400" cy="914400"/>
          </a:xfrm>
          <a:prstGeom prst="rect">
            <a:avLst/>
          </a:prstGeom>
        </p:spPr>
      </p:pic>
      <p:sp>
        <p:nvSpPr>
          <p:cNvPr id="27" name="TextBox 26">
            <a:extLst>
              <a:ext uri="{FF2B5EF4-FFF2-40B4-BE49-F238E27FC236}">
                <a16:creationId xmlns:a16="http://schemas.microsoft.com/office/drawing/2014/main" id="{82B0DA9C-F211-4CAE-B362-8C98C9CEB8C9}"/>
              </a:ext>
            </a:extLst>
          </p:cNvPr>
          <p:cNvSpPr txBox="1"/>
          <p:nvPr/>
        </p:nvSpPr>
        <p:spPr>
          <a:xfrm>
            <a:off x="5561850" y="3810000"/>
            <a:ext cx="2517805" cy="584775"/>
          </a:xfrm>
          <a:prstGeom prst="rect">
            <a:avLst/>
          </a:prstGeom>
          <a:noFill/>
        </p:spPr>
        <p:txBody>
          <a:bodyPr wrap="none" rtlCol="0">
            <a:spAutoFit/>
          </a:bodyPr>
          <a:lstStyle/>
          <a:p>
            <a:r>
              <a:rPr lang="en-US" sz="3200" dirty="0"/>
              <a:t>BREAKOUT!!!</a:t>
            </a:r>
          </a:p>
        </p:txBody>
      </p:sp>
      <p:sp useBgFill="1">
        <p:nvSpPr>
          <p:cNvPr id="28" name="TextBox 27">
            <a:extLst>
              <a:ext uri="{FF2B5EF4-FFF2-40B4-BE49-F238E27FC236}">
                <a16:creationId xmlns:a16="http://schemas.microsoft.com/office/drawing/2014/main" id="{930A4ED8-0694-41E5-BB8A-0FFAF4D79757}"/>
              </a:ext>
            </a:extLst>
          </p:cNvPr>
          <p:cNvSpPr txBox="1"/>
          <p:nvPr/>
        </p:nvSpPr>
        <p:spPr>
          <a:xfrm>
            <a:off x="3263093" y="970419"/>
            <a:ext cx="2887137" cy="1538883"/>
          </a:xfrm>
          <a:prstGeom prst="rect">
            <a:avLst/>
          </a:prstGeom>
          <a:ln>
            <a:solidFill>
              <a:schemeClr val="tx1"/>
            </a:solidFill>
          </a:ln>
        </p:spPr>
        <p:txBody>
          <a:bodyPr wrap="none" lIns="274320" tIns="274320" rIns="274320" bIns="274320" rtlCol="0">
            <a:spAutoFit/>
          </a:bodyPr>
          <a:lstStyle/>
          <a:p>
            <a:pPr algn="ctr"/>
            <a:r>
              <a:rPr lang="en-US" sz="3200" dirty="0"/>
              <a:t>BREAKOUT!!!</a:t>
            </a:r>
          </a:p>
          <a:p>
            <a:pPr algn="ctr"/>
            <a:r>
              <a:rPr lang="es-ES" sz="3200" dirty="0"/>
              <a:t>15 minutos</a:t>
            </a:r>
            <a:endParaRPr lang="en-US" sz="3200" dirty="0"/>
          </a:p>
        </p:txBody>
      </p:sp>
    </p:spTree>
    <p:extLst>
      <p:ext uri="{BB962C8B-B14F-4D97-AF65-F5344CB8AC3E}">
        <p14:creationId xmlns:p14="http://schemas.microsoft.com/office/powerpoint/2010/main" val="22422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2" dur="2000" fill="hold"/>
                                        <p:tgtEl>
                                          <p:spTgt spid="1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4" dur="2000" fill="hold"/>
                                        <p:tgtEl>
                                          <p:spTgt spid="1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6" dur="2000" fill="hold"/>
                                        <p:tgtEl>
                                          <p:spTgt spid="24"/>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8" dur="2000" fill="hold"/>
                                        <p:tgtEl>
                                          <p:spTgt spid="2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174 -0.003 L -0.00174 -0.003 C -0.00035 0.00232 0.00121 0.00788 0.00243 0.01343 C 0.0033 0.0176 0.00382 0.02176 0.00451 0.02593 C 0.00486 0.02871 0.00486 0.03172 0.00555 0.03426 C 0.00625 0.0382 0.00764 0.04167 0.00868 0.04538 C 0.00903 0.0551 0.00972 0.06482 0.00972 0.07454 C 0.00972 0.11389 0.00399 0.09977 0.01285 0.15371 C 0.01475 0.16575 0.02378 0.19283 0.02951 0.20649 C 0.03107 0.21042 0.03281 0.21413 0.03472 0.2176 C 0.03628 0.22061 0.03802 0.22338 0.03993 0.22593 C 0.04323 0.23079 0.04757 0.2345 0.05035 0.23982 C 0.05173 0.2426 0.05278 0.24561 0.05451 0.24815 C 0.05573 0.25024 0.05712 0.25209 0.05868 0.25371 C 0.06232 0.25811 0.06632 0.26204 0.07014 0.26621 C 0.07222 0.26852 0.0743 0.27061 0.07639 0.27315 C 0.07986 0.27778 0.08212 0.28496 0.0868 0.28704 C 0.09687 0.29167 0.09392 0.28936 0.10139 0.29538 C 0.10521 0.29862 0.10868 0.30255 0.11285 0.3051 C 0.11944 0.30973 0.11736 0.31158 0.12014 0.30788 L 0.12014 0.30788 " pathEditMode="relative" ptsTypes="AAAAAAAAAAAAAAAAAAAAA">
                                      <p:cBhvr>
                                        <p:cTn id="20" dur="2000" fill="hold"/>
                                        <p:tgtEl>
                                          <p:spTgt spid="1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2" dur="2000" fill="hold"/>
                                        <p:tgtEl>
                                          <p:spTgt spid="1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4" dur="2000" fill="hold"/>
                                        <p:tgtEl>
                                          <p:spTgt spid="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1875 0.01667 L -0.01875 0.01667 C -0.02292 0.02385 -0.02674 0.03195 -0.03125 0.03866 C -0.04722 0.06204 -0.06562 0.08218 -0.08021 0.10672 C -0.08576 0.11598 -0.0908 0.12593 -0.09687 0.1345 C -0.12917 0.1801 -0.16979 0.22616 -0.20937 0.25672 C -0.21597 0.26181 -0.22292 0.26667 -0.22917 0.272 C -0.2316 0.27408 -0.23316 0.27709 -0.23542 0.27894 C -0.2474 0.28936 -0.25399 0.29237 -0.26667 0.30116 C -0.2724 0.30533 -0.2776 0.31042 -0.28333 0.31366 C -0.28993 0.3176 -0.29392 0.31945 -0.3 0.32477 C -0.30139 0.32593 -0.30208 0.32778 -0.30312 0.32894 C -0.30764 0.33334 -0.31181 0.3382 -0.31667 0.34144 C -0.31806 0.34237 -0.31944 0.34375 -0.32083 0.34422 C -0.32396 0.34561 -0.32708 0.34676 -0.33021 0.347 C -0.33472 0.34769 -0.33924 0.347 -0.34375 0.347 L -0.34375 0.347 " pathEditMode="relative" ptsTypes="AAAAAAAAAAAAAAAAA">
                                      <p:cBhvr>
                                        <p:cTn id="26" dur="2000" fill="hold"/>
                                        <p:tgtEl>
                                          <p:spTgt spid="10"/>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0052 0.00648 L 0.00052 0.00648 C -0.01684 0.03657 -0.00261 0.01319 -0.02448 0.04398 C -0.02743 0.04791 -0.02986 0.05231 -0.03281 0.05648 C -0.03525 0.05949 -0.03768 0.06203 -0.04011 0.06481 C -0.0415 0.0662 -0.04323 0.06712 -0.04427 0.06898 C -0.04775 0.07361 -0.04966 0.08032 -0.05365 0.08425 C -0.05747 0.08773 -0.06268 0.09236 -0.06615 0.09675 C -0.06806 0.09884 -0.06945 0.10162 -0.07136 0.1037 C -0.07361 0.10578 -0.07639 0.10694 -0.07865 0.10925 C -0.08091 0.11111 -0.08281 0.11388 -0.0849 0.1162 C -0.08663 0.11759 -0.08872 0.11851 -0.09011 0.12037 C -0.10313 0.13495 -0.09323 0.12847 -0.10365 0.13425 C -0.11007 0.14259 -0.10313 0.13449 -0.11198 0.1412 C -0.11354 0.14212 -0.11476 0.14398 -0.11615 0.14537 C -0.11788 0.14675 -0.11979 0.14768 -0.12136 0.14953 C -0.13438 0.16273 -0.11389 0.14583 -0.13281 0.16203 C -0.13698 0.16527 -0.13785 0.16458 -0.14219 0.16759 C -0.14341 0.16828 -0.14427 0.16944 -0.14531 0.17037 C -0.14636 0.17083 -0.14757 0.17106 -0.14844 0.17175 C -0.1566 0.17708 -0.14636 0.17152 -0.15469 0.1787 C -0.15747 0.18078 -0.16025 0.1824 -0.16302 0.18425 L -0.16302 0.18425 " pathEditMode="relative" ptsTypes="AAAAAAAAAAAAAAAAAAAAAAA">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1C7B91-2A1C-46C6-BA03-E3361330C7C5}"/>
              </a:ext>
            </a:extLst>
          </p:cNvPr>
          <p:cNvSpPr txBox="1"/>
          <p:nvPr/>
        </p:nvSpPr>
        <p:spPr>
          <a:xfrm>
            <a:off x="1143000" y="1168730"/>
            <a:ext cx="5382733" cy="1692771"/>
          </a:xfrm>
          <a:prstGeom prst="rect">
            <a:avLst/>
          </a:prstGeom>
          <a:noFill/>
        </p:spPr>
        <p:txBody>
          <a:bodyPr wrap="square" rtlCol="0">
            <a:spAutoFit/>
          </a:bodyPr>
          <a:lstStyle/>
          <a:p>
            <a:pPr>
              <a:spcAft>
                <a:spcPts val="1200"/>
              </a:spcAft>
            </a:pPr>
            <a:r>
              <a:rPr lang="es-ES" sz="2800" dirty="0"/>
              <a:t>¿Comentarios?</a:t>
            </a:r>
          </a:p>
          <a:p>
            <a:pPr>
              <a:spcAft>
                <a:spcPts val="1200"/>
              </a:spcAft>
            </a:pPr>
            <a:r>
              <a:rPr lang="es-ES" sz="2800" dirty="0"/>
              <a:t>		¿Dudas?</a:t>
            </a:r>
          </a:p>
          <a:p>
            <a:pPr>
              <a:spcAft>
                <a:spcPts val="1200"/>
              </a:spcAft>
            </a:pPr>
            <a:r>
              <a:rPr lang="es-ES" sz="2800" dirty="0"/>
              <a:t>			¿Preguntas?</a:t>
            </a:r>
          </a:p>
        </p:txBody>
      </p:sp>
      <p:sp>
        <p:nvSpPr>
          <p:cNvPr id="8" name="TextBox 7">
            <a:extLst>
              <a:ext uri="{FF2B5EF4-FFF2-40B4-BE49-F238E27FC236}">
                <a16:creationId xmlns:a16="http://schemas.microsoft.com/office/drawing/2014/main" id="{0A86B33B-9BDC-4DD5-B239-1DBBDB42F903}"/>
              </a:ext>
            </a:extLst>
          </p:cNvPr>
          <p:cNvSpPr txBox="1"/>
          <p:nvPr/>
        </p:nvSpPr>
        <p:spPr>
          <a:xfrm>
            <a:off x="5257800" y="2529450"/>
            <a:ext cx="1816523" cy="523220"/>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Handwriting" panose="03010101010101010101" pitchFamily="66" charset="0"/>
              </a:rPr>
              <a:t>15 MINS</a:t>
            </a:r>
          </a:p>
        </p:txBody>
      </p:sp>
    </p:spTree>
    <p:extLst>
      <p:ext uri="{BB962C8B-B14F-4D97-AF65-F5344CB8AC3E}">
        <p14:creationId xmlns:p14="http://schemas.microsoft.com/office/powerpoint/2010/main" val="2953751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Female Profile with solid fill">
            <a:extLst>
              <a:ext uri="{FF2B5EF4-FFF2-40B4-BE49-F238E27FC236}">
                <a16:creationId xmlns:a16="http://schemas.microsoft.com/office/drawing/2014/main" id="{6ED21D41-9F60-40DE-A879-B5F249D22A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5500" y="564357"/>
            <a:ext cx="914400" cy="914400"/>
          </a:xfrm>
          <a:prstGeom prst="rect">
            <a:avLst/>
          </a:prstGeom>
        </p:spPr>
      </p:pic>
      <p:pic>
        <p:nvPicPr>
          <p:cNvPr id="5" name="Graphic 4" descr="Male profile outline">
            <a:extLst>
              <a:ext uri="{FF2B5EF4-FFF2-40B4-BE49-F238E27FC236}">
                <a16:creationId xmlns:a16="http://schemas.microsoft.com/office/drawing/2014/main" id="{BEB2B597-490E-4FE6-9E53-B59F42AAC5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564357"/>
            <a:ext cx="914400" cy="914400"/>
          </a:xfrm>
          <a:prstGeom prst="rect">
            <a:avLst/>
          </a:prstGeom>
        </p:spPr>
      </p:pic>
      <p:pic>
        <p:nvPicPr>
          <p:cNvPr id="6" name="Graphic 5" descr="Female Profile with solid fill">
            <a:extLst>
              <a:ext uri="{FF2B5EF4-FFF2-40B4-BE49-F238E27FC236}">
                <a16:creationId xmlns:a16="http://schemas.microsoft.com/office/drawing/2014/main" id="{4694C113-A770-43FD-B828-719D4642D8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790" y="1555194"/>
            <a:ext cx="914400" cy="914400"/>
          </a:xfrm>
          <a:prstGeom prst="rect">
            <a:avLst/>
          </a:prstGeom>
        </p:spPr>
      </p:pic>
      <p:pic>
        <p:nvPicPr>
          <p:cNvPr id="7" name="Graphic 6" descr="Male profile outline">
            <a:extLst>
              <a:ext uri="{FF2B5EF4-FFF2-40B4-BE49-F238E27FC236}">
                <a16:creationId xmlns:a16="http://schemas.microsoft.com/office/drawing/2014/main" id="{CDB0F62A-E3CF-44E0-AC69-3CA48C9489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1937" y="1579245"/>
            <a:ext cx="914400" cy="914400"/>
          </a:xfrm>
          <a:prstGeom prst="rect">
            <a:avLst/>
          </a:prstGeom>
        </p:spPr>
      </p:pic>
      <p:pic>
        <p:nvPicPr>
          <p:cNvPr id="8" name="Graphic 7" descr="Female Profile with solid fill">
            <a:extLst>
              <a:ext uri="{FF2B5EF4-FFF2-40B4-BE49-F238E27FC236}">
                <a16:creationId xmlns:a16="http://schemas.microsoft.com/office/drawing/2014/main" id="{26DF3278-AD64-40A2-9E69-76616275F5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70" y="523875"/>
            <a:ext cx="914400" cy="914400"/>
          </a:xfrm>
          <a:prstGeom prst="rect">
            <a:avLst/>
          </a:prstGeom>
        </p:spPr>
      </p:pic>
      <p:pic>
        <p:nvPicPr>
          <p:cNvPr id="9" name="Graphic 8" descr="Male profile outline">
            <a:extLst>
              <a:ext uri="{FF2B5EF4-FFF2-40B4-BE49-F238E27FC236}">
                <a16:creationId xmlns:a16="http://schemas.microsoft.com/office/drawing/2014/main" id="{EFC19858-6B60-4D88-97A7-ACB8CE64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00389" y="1548288"/>
            <a:ext cx="914400" cy="914400"/>
          </a:xfrm>
          <a:prstGeom prst="rect">
            <a:avLst/>
          </a:prstGeom>
        </p:spPr>
      </p:pic>
      <p:pic>
        <p:nvPicPr>
          <p:cNvPr id="10" name="Graphic 9" descr="Female Profile with solid fill">
            <a:extLst>
              <a:ext uri="{FF2B5EF4-FFF2-40B4-BE49-F238E27FC236}">
                <a16:creationId xmlns:a16="http://schemas.microsoft.com/office/drawing/2014/main" id="{7465AD68-D2A2-4C74-AAFC-7B629CA970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9201" y="1561743"/>
            <a:ext cx="914400" cy="914400"/>
          </a:xfrm>
          <a:prstGeom prst="rect">
            <a:avLst/>
          </a:prstGeom>
        </p:spPr>
      </p:pic>
      <p:pic>
        <p:nvPicPr>
          <p:cNvPr id="11" name="Graphic 10" descr="Male profile outline">
            <a:extLst>
              <a:ext uri="{FF2B5EF4-FFF2-40B4-BE49-F238E27FC236}">
                <a16:creationId xmlns:a16="http://schemas.microsoft.com/office/drawing/2014/main" id="{588A306F-E6EA-4719-A63C-F4BA55B4C2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637" y="531019"/>
            <a:ext cx="914400" cy="914400"/>
          </a:xfrm>
          <a:prstGeom prst="rect">
            <a:avLst/>
          </a:prstGeom>
        </p:spPr>
      </p:pic>
      <p:pic>
        <p:nvPicPr>
          <p:cNvPr id="12" name="Graphic 11" descr="Female Profile with solid fill">
            <a:extLst>
              <a:ext uri="{FF2B5EF4-FFF2-40B4-BE49-F238E27FC236}">
                <a16:creationId xmlns:a16="http://schemas.microsoft.com/office/drawing/2014/main" id="{07D0CF39-9452-4FA9-A773-0EA92399BA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006" y="544116"/>
            <a:ext cx="914400" cy="914400"/>
          </a:xfrm>
          <a:prstGeom prst="rect">
            <a:avLst/>
          </a:prstGeom>
        </p:spPr>
      </p:pic>
      <p:pic>
        <p:nvPicPr>
          <p:cNvPr id="13" name="Graphic 12" descr="Male profile outline">
            <a:extLst>
              <a:ext uri="{FF2B5EF4-FFF2-40B4-BE49-F238E27FC236}">
                <a16:creationId xmlns:a16="http://schemas.microsoft.com/office/drawing/2014/main" id="{1D3C5F5C-ED17-451A-A750-A972C0E387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516" y="1527810"/>
            <a:ext cx="914400" cy="914400"/>
          </a:xfrm>
          <a:prstGeom prst="rect">
            <a:avLst/>
          </a:prstGeom>
        </p:spPr>
      </p:pic>
      <p:pic>
        <p:nvPicPr>
          <p:cNvPr id="14" name="Graphic 13" descr="Female Profile with solid fill">
            <a:extLst>
              <a:ext uri="{FF2B5EF4-FFF2-40B4-BE49-F238E27FC236}">
                <a16:creationId xmlns:a16="http://schemas.microsoft.com/office/drawing/2014/main" id="{741BA853-515A-4B2C-BC05-C7FAF5F35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7060" y="523875"/>
            <a:ext cx="914400" cy="914400"/>
          </a:xfrm>
          <a:prstGeom prst="rect">
            <a:avLst/>
          </a:prstGeom>
        </p:spPr>
      </p:pic>
      <p:pic>
        <p:nvPicPr>
          <p:cNvPr id="15" name="Graphic 14" descr="Male profile outline">
            <a:extLst>
              <a:ext uri="{FF2B5EF4-FFF2-40B4-BE49-F238E27FC236}">
                <a16:creationId xmlns:a16="http://schemas.microsoft.com/office/drawing/2014/main" id="{F90D8091-B6CB-4C39-9DA9-17DAB59379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512" y="504825"/>
            <a:ext cx="914400" cy="914400"/>
          </a:xfrm>
          <a:prstGeom prst="rect">
            <a:avLst/>
          </a:prstGeom>
        </p:spPr>
      </p:pic>
      <p:pic>
        <p:nvPicPr>
          <p:cNvPr id="16" name="Graphic 15" descr="Female Profile with solid fill">
            <a:extLst>
              <a:ext uri="{FF2B5EF4-FFF2-40B4-BE49-F238E27FC236}">
                <a16:creationId xmlns:a16="http://schemas.microsoft.com/office/drawing/2014/main" id="{BC3D886A-A9F3-4EEE-AC85-3C92FF6D11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2413" y="1561743"/>
            <a:ext cx="914400" cy="914400"/>
          </a:xfrm>
          <a:prstGeom prst="rect">
            <a:avLst/>
          </a:prstGeom>
        </p:spPr>
      </p:pic>
      <p:pic>
        <p:nvPicPr>
          <p:cNvPr id="17" name="Graphic 16" descr="Male profile outline">
            <a:extLst>
              <a:ext uri="{FF2B5EF4-FFF2-40B4-BE49-F238E27FC236}">
                <a16:creationId xmlns:a16="http://schemas.microsoft.com/office/drawing/2014/main" id="{62730196-B4ED-43A1-BD20-1193F82746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5989" y="1558290"/>
            <a:ext cx="914400" cy="914400"/>
          </a:xfrm>
          <a:prstGeom prst="rect">
            <a:avLst/>
          </a:prstGeom>
        </p:spPr>
      </p:pic>
      <p:pic>
        <p:nvPicPr>
          <p:cNvPr id="20" name="Graphic 19" descr="Female Profile with solid fill">
            <a:extLst>
              <a:ext uri="{FF2B5EF4-FFF2-40B4-BE49-F238E27FC236}">
                <a16:creationId xmlns:a16="http://schemas.microsoft.com/office/drawing/2014/main" id="{36EB877F-C48C-4C12-8EBF-92D5033E5F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2653" y="2612708"/>
            <a:ext cx="914400" cy="914400"/>
          </a:xfrm>
          <a:prstGeom prst="rect">
            <a:avLst/>
          </a:prstGeom>
        </p:spPr>
      </p:pic>
      <p:pic>
        <p:nvPicPr>
          <p:cNvPr id="21" name="Graphic 20" descr="Male profile outline">
            <a:extLst>
              <a:ext uri="{FF2B5EF4-FFF2-40B4-BE49-F238E27FC236}">
                <a16:creationId xmlns:a16="http://schemas.microsoft.com/office/drawing/2014/main" id="{24232D66-6185-4A30-B0D0-98A8326CD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7542" y="2612708"/>
            <a:ext cx="914400" cy="914400"/>
          </a:xfrm>
          <a:prstGeom prst="rect">
            <a:avLst/>
          </a:prstGeom>
        </p:spPr>
      </p:pic>
      <p:pic>
        <p:nvPicPr>
          <p:cNvPr id="22" name="Graphic 21" descr="Female Profile with solid fill">
            <a:extLst>
              <a:ext uri="{FF2B5EF4-FFF2-40B4-BE49-F238E27FC236}">
                <a16:creationId xmlns:a16="http://schemas.microsoft.com/office/drawing/2014/main" id="{F69A1950-5AF7-46C3-8930-8982B851D7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923" y="2572226"/>
            <a:ext cx="914400" cy="914400"/>
          </a:xfrm>
          <a:prstGeom prst="rect">
            <a:avLst/>
          </a:prstGeom>
        </p:spPr>
      </p:pic>
      <p:pic>
        <p:nvPicPr>
          <p:cNvPr id="23" name="Graphic 22" descr="Male profile outline">
            <a:extLst>
              <a:ext uri="{FF2B5EF4-FFF2-40B4-BE49-F238E27FC236}">
                <a16:creationId xmlns:a16="http://schemas.microsoft.com/office/drawing/2014/main" id="{98588D1B-7EC4-4F8D-A336-F99C37CF67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4790" y="2579370"/>
            <a:ext cx="914400" cy="914400"/>
          </a:xfrm>
          <a:prstGeom prst="rect">
            <a:avLst/>
          </a:prstGeom>
        </p:spPr>
      </p:pic>
      <p:pic>
        <p:nvPicPr>
          <p:cNvPr id="24" name="Graphic 23" descr="Female Profile with solid fill">
            <a:extLst>
              <a:ext uri="{FF2B5EF4-FFF2-40B4-BE49-F238E27FC236}">
                <a16:creationId xmlns:a16="http://schemas.microsoft.com/office/drawing/2014/main" id="{16C390DA-544E-4671-9ABB-29765A9333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5159" y="2592467"/>
            <a:ext cx="914400" cy="914400"/>
          </a:xfrm>
          <a:prstGeom prst="rect">
            <a:avLst/>
          </a:prstGeom>
        </p:spPr>
      </p:pic>
      <p:pic>
        <p:nvPicPr>
          <p:cNvPr id="25" name="Graphic 24" descr="Female Profile with solid fill">
            <a:extLst>
              <a:ext uri="{FF2B5EF4-FFF2-40B4-BE49-F238E27FC236}">
                <a16:creationId xmlns:a16="http://schemas.microsoft.com/office/drawing/2014/main" id="{3436BC50-D3A9-4EDD-8FF1-447146762C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213" y="2572226"/>
            <a:ext cx="914400" cy="914400"/>
          </a:xfrm>
          <a:prstGeom prst="rect">
            <a:avLst/>
          </a:prstGeom>
        </p:spPr>
      </p:pic>
      <p:pic>
        <p:nvPicPr>
          <p:cNvPr id="26" name="Graphic 25" descr="Male profile outline">
            <a:extLst>
              <a:ext uri="{FF2B5EF4-FFF2-40B4-BE49-F238E27FC236}">
                <a16:creationId xmlns:a16="http://schemas.microsoft.com/office/drawing/2014/main" id="{9ADB1C04-CDD2-4374-B5C6-6B37C907ED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7665" y="2553176"/>
            <a:ext cx="914400" cy="914400"/>
          </a:xfrm>
          <a:prstGeom prst="rect">
            <a:avLst/>
          </a:prstGeom>
        </p:spPr>
      </p:pic>
      <p:sp>
        <p:nvSpPr>
          <p:cNvPr id="27" name="TextBox 26">
            <a:extLst>
              <a:ext uri="{FF2B5EF4-FFF2-40B4-BE49-F238E27FC236}">
                <a16:creationId xmlns:a16="http://schemas.microsoft.com/office/drawing/2014/main" id="{82B0DA9C-F211-4CAE-B362-8C98C9CEB8C9}"/>
              </a:ext>
            </a:extLst>
          </p:cNvPr>
          <p:cNvSpPr txBox="1"/>
          <p:nvPr/>
        </p:nvSpPr>
        <p:spPr>
          <a:xfrm>
            <a:off x="5561850" y="3810000"/>
            <a:ext cx="2517805" cy="584775"/>
          </a:xfrm>
          <a:prstGeom prst="rect">
            <a:avLst/>
          </a:prstGeom>
          <a:noFill/>
        </p:spPr>
        <p:txBody>
          <a:bodyPr wrap="none" rtlCol="0">
            <a:spAutoFit/>
          </a:bodyPr>
          <a:lstStyle/>
          <a:p>
            <a:r>
              <a:rPr lang="en-US" sz="3200" dirty="0"/>
              <a:t>BREAKOUT!!!</a:t>
            </a:r>
          </a:p>
        </p:txBody>
      </p:sp>
      <p:sp useBgFill="1">
        <p:nvSpPr>
          <p:cNvPr id="28" name="TextBox 27">
            <a:extLst>
              <a:ext uri="{FF2B5EF4-FFF2-40B4-BE49-F238E27FC236}">
                <a16:creationId xmlns:a16="http://schemas.microsoft.com/office/drawing/2014/main" id="{930A4ED8-0694-41E5-BB8A-0FFAF4D79757}"/>
              </a:ext>
            </a:extLst>
          </p:cNvPr>
          <p:cNvSpPr txBox="1"/>
          <p:nvPr/>
        </p:nvSpPr>
        <p:spPr>
          <a:xfrm>
            <a:off x="3263093" y="970419"/>
            <a:ext cx="2887137" cy="1538883"/>
          </a:xfrm>
          <a:prstGeom prst="rect">
            <a:avLst/>
          </a:prstGeom>
          <a:ln>
            <a:solidFill>
              <a:schemeClr val="tx1"/>
            </a:solidFill>
          </a:ln>
        </p:spPr>
        <p:txBody>
          <a:bodyPr wrap="none" lIns="274320" tIns="274320" rIns="274320" bIns="274320" rtlCol="0">
            <a:spAutoFit/>
          </a:bodyPr>
          <a:lstStyle/>
          <a:p>
            <a:pPr algn="ctr"/>
            <a:r>
              <a:rPr lang="en-US" sz="3200" dirty="0"/>
              <a:t>BREAKOUT!!!</a:t>
            </a:r>
          </a:p>
          <a:p>
            <a:pPr algn="ctr"/>
            <a:r>
              <a:rPr lang="es-ES" sz="3200" dirty="0"/>
              <a:t>15 minutos</a:t>
            </a:r>
            <a:endParaRPr lang="en-US" sz="3200" dirty="0"/>
          </a:p>
        </p:txBody>
      </p:sp>
    </p:spTree>
    <p:extLst>
      <p:ext uri="{BB962C8B-B14F-4D97-AF65-F5344CB8AC3E}">
        <p14:creationId xmlns:p14="http://schemas.microsoft.com/office/powerpoint/2010/main" val="27169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C -0.01042 0.0375 0.00052 -0.00092 -0.00729 0.02361 C -0.00886 0.02801 -0.00973 0.03287 -0.01146 0.0375 C -0.01302 0.04097 -0.01493 0.04398 -0.01667 0.04722 C -0.01736 0.05093 -0.01771 0.05486 -0.01875 0.05834 C -0.02743 0.0831 -0.01927 0.03334 -0.03125 0.08334 C -0.03507 0.09908 -0.03854 0.11482 -0.04271 0.13056 C -0.04723 0.14722 -0.05278 0.16343 -0.05625 0.18056 C -0.05886 0.19306 -0.06407 0.21945 -0.06771 0.23334 C -0.06962 0.23982 -0.07223 0.24607 -0.07396 0.25278 C -0.07813 0.2669 -0.08073 0.28195 -0.08542 0.29584 C -0.08716 0.30093 -0.08872 0.30602 -0.09063 0.31111 C -0.09289 0.31667 -0.09601 0.32176 -0.09792 0.32778 C -0.11129 0.36574 -0.09566 0.33866 -0.11875 0.38889 C -0.12257 0.39699 -0.12795 0.40347 -0.13229 0.41111 C -0.13594 0.41736 -0.13959 0.42384 -0.14271 0.43056 C -0.14948 0.44398 -0.15122 0.45255 -0.15938 0.46528 C -0.16285 0.47037 -0.16736 0.47408 -0.17084 0.47917 C -0.179 0.49028 -0.18351 0.50255 -0.19063 0.51528 C -0.19219 0.51783 -0.19427 0.51968 -0.19584 0.52222 C -0.19792 0.52523 -0.19914 0.52894 -0.20104 0.53195 C -0.20365 0.53542 -0.20677 0.5382 -0.20938 0.54167 C -0.21164 0.54422 -0.21337 0.54746 -0.21563 0.55 C -0.21771 0.55209 -0.22014 0.55324 -0.22188 0.55556 C -0.22709 0.56158 -0.23143 0.56875 -0.23646 0.575 C -0.24045 0.5794 -0.24479 0.58334 -0.24896 0.5875 C -0.25295 0.59121 -0.25712 0.59398 -0.26042 0.59861 C -0.26146 0.59977 -0.26181 0.60139 -0.2625 0.60278 C -0.26354 0.60417 -0.26476 0.60533 -0.26563 0.60695 C -0.2665 0.6081 -0.26684 0.60996 -0.26771 0.61111 C -0.27396 0.61852 -0.28021 0.62361 -0.28542 0.63195 C -0.28802 0.63588 -0.29028 0.64028 -0.29271 0.64445 L -0.29271 0.64445 L -0.29271 0.64445 L -0.29271 0.64445 " pathEditMode="relative" ptsTypes="AAAAAAAAAAAAAAAAAAAAAAAAAAAAAAAAAA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2" dur="2000" fill="hold"/>
                                        <p:tgtEl>
                                          <p:spTgt spid="1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C -0.00365 0.01736 -0.00973 0.04653 -0.0125 0.06528 C -0.01389 0.07385 -0.01441 0.08287 -0.01563 0.09167 C -0.01754 0.10463 -0.0198 0.1176 -0.02188 0.13056 C -0.02292 0.15093 -0.02535 0.17107 -0.025 0.19167 C -0.025 0.19931 -0.01667 0.25023 -0.01563 0.25695 C -0.01494 0.28241 -0.01494 0.30787 -0.01355 0.33334 C -0.0125 0.35787 -0.01164 0.38264 -0.00834 0.40695 C -0.00782 0.41181 -0.004 0.41505 -0.00209 0.41945 C 0.00017 0.42523 0.0026 0.43102 0.00416 0.4375 C 0.00607 0.44514 0.00625 0.45324 0.00833 0.46111 C 0.01354 0.48195 0.01545 0.47963 0.02291 0.49723 C 0.02777 0.50903 0.02152 0.49931 0.02812 0.51111 C 0.03802 0.52894 0.03246 0.52084 0.04166 0.52917 C 0.04878 0.53542 0.04305 0.53148 0.04791 0.53473 L 0.04791 0.53473 L 0.04895 0.53611 " pathEditMode="relative" ptsTypes="AAAAAAAAAAAAAAAAAA">
                                      <p:cBhvr>
                                        <p:cTn id="14" dur="2000" fill="hold"/>
                                        <p:tgtEl>
                                          <p:spTgt spid="1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6" dur="2000" fill="hold"/>
                                        <p:tgtEl>
                                          <p:spTgt spid="24"/>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 C -0.01319 0.02385 -0.01857 0.03704 -0.03229 0.05533 C -0.03819 0.0632 -0.04496 0.06945 -0.05 0.07755 C -0.0658 0.10278 -0.0776 0.13241 -0.09479 0.15533 C -0.10833 0.17338 -0.12395 0.18912 -0.13541 0.2095 C -0.15 0.23542 -0.1585 0.25116 -0.17291 0.27477 C -0.17534 0.27871 -0.17795 0.28218 -0.1802 0.28588 C -0.19479 0.30903 -0.20069 0.32269 -0.22187 0.34005 C -0.25104 0.36412 -0.24687 0.36366 -0.2625 0.36366 L -0.26458 0.36366 " pathEditMode="relative" ptsTypes="AAAAAAAAAAA">
                                      <p:cBhvr>
                                        <p:cTn id="18" dur="2000" fill="hold"/>
                                        <p:tgtEl>
                                          <p:spTgt spid="2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174 -0.003 L -0.00174 -0.003 C -0.00035 0.00232 0.00121 0.00788 0.00243 0.01343 C 0.0033 0.0176 0.00382 0.02176 0.00451 0.02593 C 0.00486 0.02871 0.00486 0.03172 0.00555 0.03426 C 0.00625 0.0382 0.00764 0.04167 0.00868 0.04538 C 0.00903 0.0551 0.00972 0.06482 0.00972 0.07454 C 0.00972 0.11389 0.00399 0.09977 0.01285 0.15371 C 0.01475 0.16575 0.02378 0.19283 0.02951 0.20649 C 0.03107 0.21042 0.03281 0.21413 0.03472 0.2176 C 0.03628 0.22061 0.03802 0.22338 0.03993 0.22593 C 0.04323 0.23079 0.04757 0.2345 0.05035 0.23982 C 0.05173 0.2426 0.05278 0.24561 0.05451 0.24815 C 0.05573 0.25024 0.05712 0.25209 0.05868 0.25371 C 0.06232 0.25811 0.06632 0.26204 0.07014 0.26621 C 0.07222 0.26852 0.0743 0.27061 0.07639 0.27315 C 0.07986 0.27778 0.08212 0.28496 0.0868 0.28704 C 0.09687 0.29167 0.09392 0.28936 0.10139 0.29538 C 0.10521 0.29862 0.10868 0.30255 0.11285 0.3051 C 0.11944 0.30973 0.11736 0.31158 0.12014 0.30788 L 0.12014 0.30788 " pathEditMode="relative" ptsTypes="AAAAAAAAAAAAAAAAAAAAA">
                                      <p:cBhvr>
                                        <p:cTn id="20" dur="2000" fill="hold"/>
                                        <p:tgtEl>
                                          <p:spTgt spid="1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2" dur="2000" fill="hold"/>
                                        <p:tgtEl>
                                          <p:spTgt spid="1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 0 C 0.00382 0.00903 0.00712 0.01875 0.01146 0.02755 C 0.01927 0.04468 0.02865 0.06042 0.03646 0.07755 C 0.04167 0.08936 0.05191 0.11459 0.06042 0.12477 C 0.0816 0.15047 0.08177 0.13704 0.1 0.16783 C 0.13455 0.22686 0.09028 0.16806 0.12292 0.21644 C 0.13004 0.22732 0.13768 0.2375 0.14584 0.247 C 0.15035 0.25255 0.16823 0.26945 0.175 0.27477 C 0.18524 0.28311 0.19618 0.28959 0.20625 0.29838 C 0.24427 0.33218 0.1875 0.28264 0.21771 0.30672 C 0.21945 0.30834 0.22101 0.31065 0.22292 0.31227 C 0.22448 0.31389 0.22639 0.31505 0.22813 0.31644 C 0.22952 0.31783 0.23073 0.31945 0.23229 0.32061 C 0.23559 0.32362 0.23976 0.32524 0.24271 0.32894 C 0.24462 0.33172 0.24618 0.3345 0.24896 0.33588 C 0.25087 0.33704 0.25313 0.3375 0.25521 0.33866 C 0.25625 0.33936 0.25712 0.34075 0.25834 0.34144 C 0.26215 0.34399 0.26754 0.34676 0.27188 0.34838 C 0.27205 0.34862 0.27257 0.34838 0.27292 0.34838 L 0.27292 0.34838 " pathEditMode="relative" ptsTypes="AAAAAAAAAAAAAAAAAAAAA">
                                      <p:cBhvr>
                                        <p:cTn id="24" dur="2000" fill="hold"/>
                                        <p:tgtEl>
                                          <p:spTgt spid="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01875 0.01667 L -0.01875 0.01667 C -0.02292 0.02385 -0.02674 0.03195 -0.03125 0.03866 C -0.04722 0.06204 -0.06562 0.08218 -0.08021 0.10672 C -0.08576 0.11598 -0.0908 0.12593 -0.09687 0.1345 C -0.12917 0.1801 -0.16979 0.22616 -0.20937 0.25672 C -0.21597 0.26181 -0.22292 0.26667 -0.22917 0.272 C -0.2316 0.27408 -0.23316 0.27709 -0.23542 0.27894 C -0.2474 0.28936 -0.25399 0.29237 -0.26667 0.30116 C -0.2724 0.30533 -0.2776 0.31042 -0.28333 0.31366 C -0.28993 0.3176 -0.29392 0.31945 -0.3 0.32477 C -0.30139 0.32593 -0.30208 0.32778 -0.30312 0.32894 C -0.30764 0.33334 -0.31181 0.3382 -0.31667 0.34144 C -0.31806 0.34237 -0.31944 0.34375 -0.32083 0.34422 C -0.32396 0.34561 -0.32708 0.34676 -0.33021 0.347 C -0.33472 0.34769 -0.33924 0.347 -0.34375 0.347 L -0.34375 0.347 " pathEditMode="relative" ptsTypes="AAAAAAAAAAAAAAAAA">
                                      <p:cBhvr>
                                        <p:cTn id="26" dur="2000" fill="hold"/>
                                        <p:tgtEl>
                                          <p:spTgt spid="10"/>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0052 0.00648 L 0.00052 0.00648 C -0.01684 0.03657 -0.00261 0.01319 -0.02448 0.04398 C -0.02743 0.04791 -0.02986 0.05231 -0.03281 0.05648 C -0.03525 0.05949 -0.03768 0.06203 -0.04011 0.06481 C -0.0415 0.0662 -0.04323 0.06712 -0.04427 0.06898 C -0.04775 0.07361 -0.04966 0.08032 -0.05365 0.08425 C -0.05747 0.08773 -0.06268 0.09236 -0.06615 0.09675 C -0.06806 0.09884 -0.06945 0.10162 -0.07136 0.1037 C -0.07361 0.10578 -0.07639 0.10694 -0.07865 0.10925 C -0.08091 0.11111 -0.08281 0.11388 -0.0849 0.1162 C -0.08663 0.11759 -0.08872 0.11851 -0.09011 0.12037 C -0.10313 0.13495 -0.09323 0.12847 -0.10365 0.13425 C -0.11007 0.14259 -0.10313 0.13449 -0.11198 0.1412 C -0.11354 0.14212 -0.11476 0.14398 -0.11615 0.14537 C -0.11788 0.14675 -0.11979 0.14768 -0.12136 0.14953 C -0.13438 0.16273 -0.11389 0.14583 -0.13281 0.16203 C -0.13698 0.16527 -0.13785 0.16458 -0.14219 0.16759 C -0.14341 0.16828 -0.14427 0.16944 -0.14531 0.17037 C -0.14636 0.17083 -0.14757 0.17106 -0.14844 0.17175 C -0.1566 0.17708 -0.14636 0.17152 -0.15469 0.1787 C -0.15747 0.18078 -0.16025 0.1824 -0.16302 0.18425 L -0.16302 0.18425 " pathEditMode="relative" ptsTypes="AAAAAAAAAAAAAAAAAAAAAAA">
                                      <p:cBhvr>
                                        <p:cTn id="28" dur="2000" fill="hold"/>
                                        <p:tgtEl>
                                          <p:spTgt spid="20"/>
                                        </p:tgtEl>
                                        <p:attrNameLst>
                                          <p:attrName>ppt_x</p:attrName>
                                          <p:attrName>ppt_y</p:attrName>
                                        </p:attrNameLst>
                                      </p:cBhvr>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6ACEBF-CFD8-480D-8C5B-E23F09D93D21}"/>
              </a:ext>
            </a:extLst>
          </p:cNvPr>
          <p:cNvSpPr txBox="1"/>
          <p:nvPr/>
        </p:nvSpPr>
        <p:spPr>
          <a:xfrm>
            <a:off x="1295400" y="1066800"/>
            <a:ext cx="3886200" cy="584775"/>
          </a:xfrm>
          <a:prstGeom prst="rect">
            <a:avLst/>
          </a:prstGeom>
          <a:noFill/>
        </p:spPr>
        <p:txBody>
          <a:bodyPr wrap="square" rtlCol="0">
            <a:spAutoFit/>
          </a:bodyPr>
          <a:lstStyle/>
          <a:p>
            <a:r>
              <a:rPr lang="es-ES" sz="3200" dirty="0"/>
              <a:t>HOMEWORK</a:t>
            </a:r>
            <a:endParaRPr lang="en-US" sz="3200" dirty="0"/>
          </a:p>
        </p:txBody>
      </p:sp>
      <p:sp>
        <p:nvSpPr>
          <p:cNvPr id="3" name="TextBox 2">
            <a:extLst>
              <a:ext uri="{FF2B5EF4-FFF2-40B4-BE49-F238E27FC236}">
                <a16:creationId xmlns:a16="http://schemas.microsoft.com/office/drawing/2014/main" id="{D9876A5D-15E8-464D-8D28-4FB705213C1A}"/>
              </a:ext>
            </a:extLst>
          </p:cNvPr>
          <p:cNvSpPr txBox="1"/>
          <p:nvPr/>
        </p:nvSpPr>
        <p:spPr>
          <a:xfrm>
            <a:off x="1270819" y="2895600"/>
            <a:ext cx="6324600" cy="2554545"/>
          </a:xfrm>
          <a:prstGeom prst="rect">
            <a:avLst/>
          </a:prstGeom>
          <a:noFill/>
        </p:spPr>
        <p:txBody>
          <a:bodyPr wrap="square" rtlCol="0">
            <a:spAutoFit/>
          </a:bodyPr>
          <a:lstStyle/>
          <a:p>
            <a:pPr algn="ctr"/>
            <a:r>
              <a:rPr lang="es-ES" sz="2800" dirty="0"/>
              <a:t>Mandadme vuestros informes escritos.</a:t>
            </a:r>
          </a:p>
          <a:p>
            <a:pPr algn="ctr"/>
            <a:endParaRPr lang="es-ES" sz="2800" dirty="0"/>
          </a:p>
          <a:p>
            <a:pPr algn="ctr"/>
            <a:endParaRPr lang="es-ES" sz="2000" dirty="0"/>
          </a:p>
          <a:p>
            <a:pPr algn="ctr"/>
            <a:r>
              <a:rPr lang="es-ES" sz="2000" dirty="0"/>
              <a:t>Formato:  PDF</a:t>
            </a:r>
          </a:p>
          <a:p>
            <a:pPr algn="ctr"/>
            <a:endParaRPr lang="es-ES" sz="2000" dirty="0"/>
          </a:p>
          <a:p>
            <a:pPr algn="ctr"/>
            <a:endParaRPr lang="es-ES" sz="2000" dirty="0"/>
          </a:p>
          <a:p>
            <a:pPr algn="ctr"/>
            <a:r>
              <a:rPr lang="es-ES" sz="2400" dirty="0"/>
              <a:t>Fecha/hora tope:  2400h, jueves, 29 septiembre</a:t>
            </a:r>
            <a:endParaRPr lang="en-US" sz="2400" dirty="0"/>
          </a:p>
        </p:txBody>
      </p:sp>
    </p:spTree>
    <p:extLst>
      <p:ext uri="{BB962C8B-B14F-4D97-AF65-F5344CB8AC3E}">
        <p14:creationId xmlns:p14="http://schemas.microsoft.com/office/powerpoint/2010/main" val="1032954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2AC20-1CE3-4B58-8FA2-E4C910643720}"/>
              </a:ext>
            </a:extLst>
          </p:cNvPr>
          <p:cNvSpPr txBox="1"/>
          <p:nvPr/>
        </p:nvSpPr>
        <p:spPr>
          <a:xfrm>
            <a:off x="762000" y="501877"/>
            <a:ext cx="2481449" cy="523220"/>
          </a:xfrm>
          <a:prstGeom prst="rect">
            <a:avLst/>
          </a:prstGeom>
          <a:noFill/>
        </p:spPr>
        <p:txBody>
          <a:bodyPr wrap="none" rtlCol="0">
            <a:spAutoFit/>
          </a:bodyPr>
          <a:lstStyle/>
          <a:p>
            <a:r>
              <a:rPr lang="es-ES" sz="2800" dirty="0"/>
              <a:t>EN RESUMEN …</a:t>
            </a:r>
            <a:endParaRPr lang="en-US" sz="2800" dirty="0"/>
          </a:p>
        </p:txBody>
      </p:sp>
      <p:graphicFrame>
        <p:nvGraphicFramePr>
          <p:cNvPr id="4" name="Diagram 3">
            <a:extLst>
              <a:ext uri="{FF2B5EF4-FFF2-40B4-BE49-F238E27FC236}">
                <a16:creationId xmlns:a16="http://schemas.microsoft.com/office/drawing/2014/main" id="{171766D4-EC38-4A66-878D-298A740828E2}"/>
              </a:ext>
            </a:extLst>
          </p:cNvPr>
          <p:cNvGraphicFramePr/>
          <p:nvPr/>
        </p:nvGraphicFramePr>
        <p:xfrm>
          <a:off x="152400" y="2590800"/>
          <a:ext cx="6629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D4CE90E-582A-AF9E-F054-8ED118FF07A7}"/>
              </a:ext>
            </a:extLst>
          </p:cNvPr>
          <p:cNvSpPr txBox="1"/>
          <p:nvPr/>
        </p:nvSpPr>
        <p:spPr>
          <a:xfrm>
            <a:off x="6172200" y="2971800"/>
            <a:ext cx="3074209" cy="2308324"/>
          </a:xfrm>
          <a:prstGeom prst="rect">
            <a:avLst/>
          </a:prstGeom>
          <a:noFill/>
        </p:spPr>
        <p:txBody>
          <a:bodyPr wrap="square" rtlCol="0">
            <a:spAutoFit/>
          </a:bodyPr>
          <a:lstStyle/>
          <a:p>
            <a:r>
              <a:rPr lang="es-ES" sz="2000" dirty="0"/>
              <a:t>Investigación/obtención</a:t>
            </a:r>
          </a:p>
          <a:p>
            <a:r>
              <a:rPr lang="es-ES" sz="2000" dirty="0"/>
              <a:t>Hipótesis</a:t>
            </a:r>
          </a:p>
          <a:p>
            <a:r>
              <a:rPr lang="es-ES" sz="2000" dirty="0"/>
              <a:t>Impulsores/corrientes</a:t>
            </a:r>
          </a:p>
          <a:p>
            <a:r>
              <a:rPr lang="es-ES" sz="2000" dirty="0"/>
              <a:t>Escenarios</a:t>
            </a:r>
          </a:p>
          <a:p>
            <a:r>
              <a:rPr lang="es-ES" sz="2000" dirty="0"/>
              <a:t>Implicaciones</a:t>
            </a:r>
          </a:p>
          <a:p>
            <a:pPr marL="342900" indent="-342900">
              <a:buFont typeface="Arial" panose="020B0604020202020204" pitchFamily="34" charset="0"/>
              <a:buChar char="•"/>
            </a:pPr>
            <a:endParaRPr lang="es-ES" sz="2000" dirty="0"/>
          </a:p>
          <a:p>
            <a:r>
              <a:rPr lang="es-ES" sz="2400" dirty="0"/>
              <a:t>    ARTE DEL OFICIO</a:t>
            </a:r>
            <a:endParaRPr lang="en-US" sz="2400" dirty="0"/>
          </a:p>
        </p:txBody>
      </p:sp>
      <p:sp>
        <p:nvSpPr>
          <p:cNvPr id="6" name="Left Brace 5">
            <a:extLst>
              <a:ext uri="{FF2B5EF4-FFF2-40B4-BE49-F238E27FC236}">
                <a16:creationId xmlns:a16="http://schemas.microsoft.com/office/drawing/2014/main" id="{975CEEF2-2FA3-C232-8192-BC43FA08448A}"/>
              </a:ext>
            </a:extLst>
          </p:cNvPr>
          <p:cNvSpPr/>
          <p:nvPr/>
        </p:nvSpPr>
        <p:spPr>
          <a:xfrm>
            <a:off x="5775961" y="2971800"/>
            <a:ext cx="457200" cy="2209800"/>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AF2CC03-892A-EC2D-6F49-19DAA29576C0}"/>
              </a:ext>
            </a:extLst>
          </p:cNvPr>
          <p:cNvSpPr txBox="1"/>
          <p:nvPr/>
        </p:nvSpPr>
        <p:spPr>
          <a:xfrm>
            <a:off x="817880" y="1446311"/>
            <a:ext cx="7924800" cy="461665"/>
          </a:xfrm>
          <a:prstGeom prst="rect">
            <a:avLst/>
          </a:prstGeom>
          <a:noFill/>
        </p:spPr>
        <p:txBody>
          <a:bodyPr wrap="square" rtlCol="0">
            <a:spAutoFit/>
          </a:bodyPr>
          <a:lstStyle/>
          <a:p>
            <a:r>
              <a:rPr lang="es-ES" sz="2400" dirty="0"/>
              <a:t>El ciclo de la COMMUNICACIÓN del análisis accionable es …  </a:t>
            </a:r>
            <a:endParaRPr lang="en-US" sz="2400" dirty="0"/>
          </a:p>
        </p:txBody>
      </p:sp>
      <p:sp>
        <p:nvSpPr>
          <p:cNvPr id="9" name="TextBox 8">
            <a:extLst>
              <a:ext uri="{FF2B5EF4-FFF2-40B4-BE49-F238E27FC236}">
                <a16:creationId xmlns:a16="http://schemas.microsoft.com/office/drawing/2014/main" id="{43F96FD7-8570-7161-19B9-B401D2D98BB1}"/>
              </a:ext>
            </a:extLst>
          </p:cNvPr>
          <p:cNvSpPr txBox="1"/>
          <p:nvPr/>
        </p:nvSpPr>
        <p:spPr>
          <a:xfrm>
            <a:off x="6157452" y="2438400"/>
            <a:ext cx="2486578" cy="1200329"/>
          </a:xfrm>
          <a:prstGeom prst="rect">
            <a:avLst/>
          </a:prstGeom>
          <a:noFill/>
        </p:spPr>
        <p:txBody>
          <a:bodyPr wrap="none" rtlCol="0">
            <a:spAutoFit/>
          </a:bodyPr>
          <a:lstStyle/>
          <a:p>
            <a:r>
              <a:rPr lang="es-ES" sz="2400" dirty="0"/>
              <a:t>¿DUDAS?</a:t>
            </a:r>
          </a:p>
          <a:p>
            <a:endParaRPr lang="es-ES" sz="2400" dirty="0"/>
          </a:p>
          <a:p>
            <a:r>
              <a:rPr lang="es-ES" sz="2400" dirty="0"/>
              <a:t>¿COMENTARIOS?</a:t>
            </a:r>
            <a:endParaRPr lang="en-US" sz="2400" dirty="0"/>
          </a:p>
        </p:txBody>
      </p:sp>
    </p:spTree>
    <p:extLst>
      <p:ext uri="{BB962C8B-B14F-4D97-AF65-F5344CB8AC3E}">
        <p14:creationId xmlns:p14="http://schemas.microsoft.com/office/powerpoint/2010/main" val="5693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F581C95-F06F-4980-B73D-41224AE3D8A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6C10E52-5C64-4CBB-95F1-FED986EBC56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44405BE-C5B7-4042-9B02-08DB6B4F8BC8}"/>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25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
                                            <p:graphicEl>
                                              <a:dgm id="{643E90FA-0A5E-4400-A6C0-3D6B5035C5E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F9C9BF49-AC9D-47D2-B8D0-10A3741DCFC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F030C5DA-296D-4CF8-B9A9-EED9E19D8A8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C7B3E39D-62B4-4996-8030-39A966F34D0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98D15B0F-46A0-48E5-AE2B-CACF0E27530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573F3433-A17C-42E0-81E6-8450014FD29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83C65EBF-B763-4F91-8044-4D9835B0578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5" grpId="1"/>
      <p:bldP spid="6" grpId="0" animBg="1"/>
      <p:bldP spid="6" grpId="1" animBg="1"/>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873A28-DBF7-4706-975F-B7D054E3E085}"/>
              </a:ext>
            </a:extLst>
          </p:cNvPr>
          <p:cNvSpPr>
            <a:spLocks noGrp="1"/>
          </p:cNvSpPr>
          <p:nvPr>
            <p:ph type="sldNum" sz="quarter" idx="12"/>
          </p:nvPr>
        </p:nvSpPr>
        <p:spPr/>
        <p:txBody>
          <a:bodyPr/>
          <a:lstStyle/>
          <a:p>
            <a:fld id="{C4F85062-4662-4D6B-BB38-DB7C890070DF}" type="slidenum">
              <a:rPr lang="en-US" smtClean="0"/>
              <a:t>69</a:t>
            </a:fld>
            <a:endParaRPr lang="en-US"/>
          </a:p>
        </p:txBody>
      </p:sp>
      <p:grpSp>
        <p:nvGrpSpPr>
          <p:cNvPr id="26" name="Group 25">
            <a:extLst>
              <a:ext uri="{FF2B5EF4-FFF2-40B4-BE49-F238E27FC236}">
                <a16:creationId xmlns:a16="http://schemas.microsoft.com/office/drawing/2014/main" id="{0E1EB645-BB07-4CC2-A0B8-2C9BAB86D35F}"/>
              </a:ext>
            </a:extLst>
          </p:cNvPr>
          <p:cNvGrpSpPr/>
          <p:nvPr/>
        </p:nvGrpSpPr>
        <p:grpSpPr>
          <a:xfrm>
            <a:off x="4397547" y="1291425"/>
            <a:ext cx="1485900" cy="800100"/>
            <a:chOff x="5863396" y="578900"/>
            <a:chExt cx="1981200" cy="1066800"/>
          </a:xfrm>
        </p:grpSpPr>
        <p:sp>
          <p:nvSpPr>
            <p:cNvPr id="3" name="Oval 2">
              <a:extLst>
                <a:ext uri="{FF2B5EF4-FFF2-40B4-BE49-F238E27FC236}">
                  <a16:creationId xmlns:a16="http://schemas.microsoft.com/office/drawing/2014/main" id="{81589CCD-28D1-478E-ACCA-72B433E427E5}"/>
                </a:ext>
              </a:extLst>
            </p:cNvPr>
            <p:cNvSpPr/>
            <p:nvPr/>
          </p:nvSpPr>
          <p:spPr>
            <a:xfrm>
              <a:off x="5863396" y="578900"/>
              <a:ext cx="1981200" cy="1066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E0B322EE-B47A-4D8B-A821-3B8C46B96564}"/>
                </a:ext>
              </a:extLst>
            </p:cNvPr>
            <p:cNvSpPr txBox="1"/>
            <p:nvPr/>
          </p:nvSpPr>
          <p:spPr>
            <a:xfrm>
              <a:off x="6093211" y="927635"/>
              <a:ext cx="1590607" cy="400109"/>
            </a:xfrm>
            <a:prstGeom prst="rect">
              <a:avLst/>
            </a:prstGeom>
            <a:noFill/>
          </p:spPr>
          <p:txBody>
            <a:bodyPr wrap="none" rtlCol="0">
              <a:spAutoFit/>
            </a:bodyPr>
            <a:lstStyle/>
            <a:p>
              <a:r>
                <a:rPr lang="es-ES" sz="1350" dirty="0"/>
                <a:t>IMPULSORES</a:t>
              </a:r>
              <a:endParaRPr lang="en-US" sz="1350" dirty="0"/>
            </a:p>
          </p:txBody>
        </p:sp>
      </p:grpSp>
      <p:sp>
        <p:nvSpPr>
          <p:cNvPr id="13" name="TextBox 12">
            <a:extLst>
              <a:ext uri="{FF2B5EF4-FFF2-40B4-BE49-F238E27FC236}">
                <a16:creationId xmlns:a16="http://schemas.microsoft.com/office/drawing/2014/main" id="{F7830B1A-6185-4607-B077-74A94825A75F}"/>
              </a:ext>
            </a:extLst>
          </p:cNvPr>
          <p:cNvSpPr txBox="1"/>
          <p:nvPr/>
        </p:nvSpPr>
        <p:spPr>
          <a:xfrm>
            <a:off x="6457950" y="4586076"/>
            <a:ext cx="1462580" cy="715581"/>
          </a:xfrm>
          <a:prstGeom prst="rect">
            <a:avLst/>
          </a:prstGeom>
          <a:noFill/>
        </p:spPr>
        <p:txBody>
          <a:bodyPr wrap="none" rtlCol="0">
            <a:spAutoFit/>
          </a:bodyPr>
          <a:lstStyle/>
          <a:p>
            <a:pPr marL="214313" indent="-214313">
              <a:buFontTx/>
              <a:buChar char="-"/>
            </a:pPr>
            <a:r>
              <a:rPr lang="es-ES" sz="1350" dirty="0"/>
              <a:t>probabilidades</a:t>
            </a:r>
          </a:p>
          <a:p>
            <a:pPr marL="214313" indent="-214313">
              <a:buFontTx/>
              <a:buChar char="-"/>
            </a:pPr>
            <a:r>
              <a:rPr lang="es-ES" sz="1350" dirty="0"/>
              <a:t>comodines</a:t>
            </a:r>
          </a:p>
          <a:p>
            <a:endParaRPr lang="en-US" sz="1350" dirty="0"/>
          </a:p>
        </p:txBody>
      </p:sp>
      <p:sp>
        <p:nvSpPr>
          <p:cNvPr id="16" name="TextBox 15">
            <a:extLst>
              <a:ext uri="{FF2B5EF4-FFF2-40B4-BE49-F238E27FC236}">
                <a16:creationId xmlns:a16="http://schemas.microsoft.com/office/drawing/2014/main" id="{D0BFD649-20D6-4927-BD5F-F3002ECBFE4B}"/>
              </a:ext>
            </a:extLst>
          </p:cNvPr>
          <p:cNvSpPr txBox="1"/>
          <p:nvPr/>
        </p:nvSpPr>
        <p:spPr>
          <a:xfrm>
            <a:off x="4569909" y="5205861"/>
            <a:ext cx="1444947" cy="715581"/>
          </a:xfrm>
          <a:prstGeom prst="rect">
            <a:avLst/>
          </a:prstGeom>
          <a:noFill/>
        </p:spPr>
        <p:txBody>
          <a:bodyPr wrap="none" rtlCol="0">
            <a:spAutoFit/>
          </a:bodyPr>
          <a:lstStyle/>
          <a:p>
            <a:pPr marL="214313" indent="-214313">
              <a:buFontTx/>
              <a:buChar char="-"/>
            </a:pPr>
            <a:r>
              <a:rPr lang="es-ES" sz="1350" dirty="0"/>
              <a:t>amenazas</a:t>
            </a:r>
          </a:p>
          <a:p>
            <a:pPr marL="214313" indent="-214313">
              <a:buFontTx/>
              <a:buChar char="-"/>
            </a:pPr>
            <a:r>
              <a:rPr lang="es-ES" sz="1350" dirty="0"/>
              <a:t>oportunidades</a:t>
            </a:r>
          </a:p>
          <a:p>
            <a:endParaRPr lang="en-US" sz="1350" dirty="0"/>
          </a:p>
        </p:txBody>
      </p:sp>
      <p:sp>
        <p:nvSpPr>
          <p:cNvPr id="17" name="TextBox 16">
            <a:extLst>
              <a:ext uri="{FF2B5EF4-FFF2-40B4-BE49-F238E27FC236}">
                <a16:creationId xmlns:a16="http://schemas.microsoft.com/office/drawing/2014/main" id="{EB1C7BBD-28A0-4EAA-B31A-EF901FC4A60D}"/>
              </a:ext>
            </a:extLst>
          </p:cNvPr>
          <p:cNvSpPr txBox="1"/>
          <p:nvPr/>
        </p:nvSpPr>
        <p:spPr>
          <a:xfrm>
            <a:off x="447864" y="1926560"/>
            <a:ext cx="3375411" cy="369332"/>
          </a:xfrm>
          <a:prstGeom prst="rect">
            <a:avLst/>
          </a:prstGeom>
          <a:noFill/>
        </p:spPr>
        <p:txBody>
          <a:bodyPr wrap="none" rtlCol="0">
            <a:spAutoFit/>
          </a:bodyPr>
          <a:lstStyle/>
          <a:p>
            <a:r>
              <a:rPr lang="es-ES" dirty="0"/>
              <a:t>¿Qué le damos al lector u oyente?</a:t>
            </a:r>
            <a:endParaRPr lang="en-US" dirty="0"/>
          </a:p>
        </p:txBody>
      </p:sp>
      <p:grpSp>
        <p:nvGrpSpPr>
          <p:cNvPr id="27" name="Group 26">
            <a:extLst>
              <a:ext uri="{FF2B5EF4-FFF2-40B4-BE49-F238E27FC236}">
                <a16:creationId xmlns:a16="http://schemas.microsoft.com/office/drawing/2014/main" id="{21480088-A957-4E8D-8DF4-873824D8A010}"/>
              </a:ext>
            </a:extLst>
          </p:cNvPr>
          <p:cNvGrpSpPr/>
          <p:nvPr/>
        </p:nvGrpSpPr>
        <p:grpSpPr>
          <a:xfrm>
            <a:off x="5873575" y="1922414"/>
            <a:ext cx="1784525" cy="1062201"/>
            <a:chOff x="7831433" y="1420219"/>
            <a:chExt cx="2379367" cy="1416268"/>
          </a:xfrm>
        </p:grpSpPr>
        <p:sp>
          <p:nvSpPr>
            <p:cNvPr id="9" name="Oval 8">
              <a:extLst>
                <a:ext uri="{FF2B5EF4-FFF2-40B4-BE49-F238E27FC236}">
                  <a16:creationId xmlns:a16="http://schemas.microsoft.com/office/drawing/2014/main" id="{7B7EE360-EA98-4D2C-A945-3D66C663485E}"/>
                </a:ext>
              </a:extLst>
            </p:cNvPr>
            <p:cNvSpPr/>
            <p:nvPr/>
          </p:nvSpPr>
          <p:spPr>
            <a:xfrm>
              <a:off x="8229600" y="1769687"/>
              <a:ext cx="1981200" cy="1066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DEAC82B2-F21E-40CF-8F01-A96DB35984EC}"/>
                </a:ext>
              </a:extLst>
            </p:cNvPr>
            <p:cNvSpPr txBox="1"/>
            <p:nvPr/>
          </p:nvSpPr>
          <p:spPr>
            <a:xfrm>
              <a:off x="8459414" y="2118422"/>
              <a:ext cx="1575646" cy="400109"/>
            </a:xfrm>
            <a:prstGeom prst="rect">
              <a:avLst/>
            </a:prstGeom>
            <a:noFill/>
          </p:spPr>
          <p:txBody>
            <a:bodyPr wrap="none" rtlCol="0">
              <a:spAutoFit/>
            </a:bodyPr>
            <a:lstStyle/>
            <a:p>
              <a:r>
                <a:rPr lang="es-ES" sz="1350" dirty="0"/>
                <a:t>TENDENCIAS</a:t>
              </a:r>
              <a:endParaRPr lang="en-US" sz="1350" dirty="0"/>
            </a:p>
          </p:txBody>
        </p:sp>
        <p:sp>
          <p:nvSpPr>
            <p:cNvPr id="19" name="Arrow: Right 18">
              <a:extLst>
                <a:ext uri="{FF2B5EF4-FFF2-40B4-BE49-F238E27FC236}">
                  <a16:creationId xmlns:a16="http://schemas.microsoft.com/office/drawing/2014/main" id="{F0B00850-BF6E-4884-BAAB-EB4666809C9E}"/>
                </a:ext>
              </a:extLst>
            </p:cNvPr>
            <p:cNvSpPr/>
            <p:nvPr/>
          </p:nvSpPr>
          <p:spPr>
            <a:xfrm rot="2270786">
              <a:off x="7831433" y="1420219"/>
              <a:ext cx="539727" cy="47272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 name="Group 27">
            <a:extLst>
              <a:ext uri="{FF2B5EF4-FFF2-40B4-BE49-F238E27FC236}">
                <a16:creationId xmlns:a16="http://schemas.microsoft.com/office/drawing/2014/main" id="{BE977EB0-BDF0-457B-A125-C16B8134ECEE}"/>
              </a:ext>
            </a:extLst>
          </p:cNvPr>
          <p:cNvGrpSpPr/>
          <p:nvPr/>
        </p:nvGrpSpPr>
        <p:grpSpPr>
          <a:xfrm>
            <a:off x="6199601" y="3092661"/>
            <a:ext cx="1485900" cy="1289285"/>
            <a:chOff x="8266134" y="2980547"/>
            <a:chExt cx="1981200" cy="1719047"/>
          </a:xfrm>
        </p:grpSpPr>
        <p:sp>
          <p:nvSpPr>
            <p:cNvPr id="11" name="Oval 10">
              <a:extLst>
                <a:ext uri="{FF2B5EF4-FFF2-40B4-BE49-F238E27FC236}">
                  <a16:creationId xmlns:a16="http://schemas.microsoft.com/office/drawing/2014/main" id="{40ABA4C8-6DCB-4F0B-A2F3-A06A469EB309}"/>
                </a:ext>
              </a:extLst>
            </p:cNvPr>
            <p:cNvSpPr/>
            <p:nvPr/>
          </p:nvSpPr>
          <p:spPr>
            <a:xfrm>
              <a:off x="8266134" y="3632794"/>
              <a:ext cx="1981200" cy="1066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1A9AF099-4CE6-451D-B902-E82A5AE5E90E}"/>
                </a:ext>
              </a:extLst>
            </p:cNvPr>
            <p:cNvSpPr txBox="1"/>
            <p:nvPr/>
          </p:nvSpPr>
          <p:spPr>
            <a:xfrm>
              <a:off x="8495949" y="3981529"/>
              <a:ext cx="1567096" cy="400109"/>
            </a:xfrm>
            <a:prstGeom prst="rect">
              <a:avLst/>
            </a:prstGeom>
            <a:noFill/>
          </p:spPr>
          <p:txBody>
            <a:bodyPr wrap="none" rtlCol="0">
              <a:spAutoFit/>
            </a:bodyPr>
            <a:lstStyle/>
            <a:p>
              <a:r>
                <a:rPr lang="es-ES" sz="1350" dirty="0"/>
                <a:t>ESCENARIOS</a:t>
              </a:r>
              <a:endParaRPr lang="en-US" sz="1350" dirty="0"/>
            </a:p>
          </p:txBody>
        </p:sp>
        <p:sp>
          <p:nvSpPr>
            <p:cNvPr id="20" name="Arrow: Right 19">
              <a:extLst>
                <a:ext uri="{FF2B5EF4-FFF2-40B4-BE49-F238E27FC236}">
                  <a16:creationId xmlns:a16="http://schemas.microsoft.com/office/drawing/2014/main" id="{A2A5164C-8AE3-4AC9-99B1-2A12F0F99F7C}"/>
                </a:ext>
              </a:extLst>
            </p:cNvPr>
            <p:cNvSpPr/>
            <p:nvPr/>
          </p:nvSpPr>
          <p:spPr>
            <a:xfrm rot="5400000">
              <a:off x="8986870" y="3014050"/>
              <a:ext cx="539727" cy="47272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 name="Group 28">
            <a:extLst>
              <a:ext uri="{FF2B5EF4-FFF2-40B4-BE49-F238E27FC236}">
                <a16:creationId xmlns:a16="http://schemas.microsoft.com/office/drawing/2014/main" id="{BE8D3A60-D34C-427C-A049-FD7D135A4579}"/>
              </a:ext>
            </a:extLst>
          </p:cNvPr>
          <p:cNvGrpSpPr/>
          <p:nvPr/>
        </p:nvGrpSpPr>
        <p:grpSpPr>
          <a:xfrm>
            <a:off x="4397547" y="4159635"/>
            <a:ext cx="1880366" cy="890416"/>
            <a:chOff x="5863396" y="4403180"/>
            <a:chExt cx="2507154" cy="1187221"/>
          </a:xfrm>
        </p:grpSpPr>
        <p:sp>
          <p:nvSpPr>
            <p:cNvPr id="14" name="Oval 13">
              <a:extLst>
                <a:ext uri="{FF2B5EF4-FFF2-40B4-BE49-F238E27FC236}">
                  <a16:creationId xmlns:a16="http://schemas.microsoft.com/office/drawing/2014/main" id="{6733BD4F-C0EC-4804-B39A-A791253CFFC6}"/>
                </a:ext>
              </a:extLst>
            </p:cNvPr>
            <p:cNvSpPr/>
            <p:nvPr/>
          </p:nvSpPr>
          <p:spPr>
            <a:xfrm>
              <a:off x="5863396" y="4523601"/>
              <a:ext cx="1981200" cy="1066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2B3CBD26-4940-462E-AEFD-C8F55A2D75B8}"/>
                </a:ext>
              </a:extLst>
            </p:cNvPr>
            <p:cNvSpPr txBox="1"/>
            <p:nvPr/>
          </p:nvSpPr>
          <p:spPr>
            <a:xfrm>
              <a:off x="5958077" y="4876883"/>
              <a:ext cx="1866238" cy="400109"/>
            </a:xfrm>
            <a:prstGeom prst="rect">
              <a:avLst/>
            </a:prstGeom>
            <a:noFill/>
          </p:spPr>
          <p:txBody>
            <a:bodyPr wrap="none" rtlCol="0">
              <a:spAutoFit/>
            </a:bodyPr>
            <a:lstStyle/>
            <a:p>
              <a:r>
                <a:rPr lang="es-ES" sz="1350" dirty="0"/>
                <a:t>IMPLICACIONES</a:t>
              </a:r>
              <a:endParaRPr lang="en-US" sz="1350" dirty="0"/>
            </a:p>
          </p:txBody>
        </p:sp>
        <p:sp>
          <p:nvSpPr>
            <p:cNvPr id="21" name="Arrow: Right 20">
              <a:extLst>
                <a:ext uri="{FF2B5EF4-FFF2-40B4-BE49-F238E27FC236}">
                  <a16:creationId xmlns:a16="http://schemas.microsoft.com/office/drawing/2014/main" id="{4DD608F1-EDC7-438A-B8BB-EA5FED901CD2}"/>
                </a:ext>
              </a:extLst>
            </p:cNvPr>
            <p:cNvSpPr/>
            <p:nvPr/>
          </p:nvSpPr>
          <p:spPr>
            <a:xfrm rot="8350913">
              <a:off x="7830823" y="4403180"/>
              <a:ext cx="539727" cy="47272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3" name="Graphic 22" descr="Document">
            <a:extLst>
              <a:ext uri="{FF2B5EF4-FFF2-40B4-BE49-F238E27FC236}">
                <a16:creationId xmlns:a16="http://schemas.microsoft.com/office/drawing/2014/main" id="{9B169F16-6478-4B02-9539-71197D4A73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61725">
            <a:off x="2163782" y="2570548"/>
            <a:ext cx="874291" cy="874291"/>
          </a:xfrm>
          <a:prstGeom prst="rect">
            <a:avLst/>
          </a:prstGeom>
        </p:spPr>
      </p:pic>
      <p:pic>
        <p:nvPicPr>
          <p:cNvPr id="25" name="Graphic 24" descr="Cycle with people">
            <a:extLst>
              <a:ext uri="{FF2B5EF4-FFF2-40B4-BE49-F238E27FC236}">
                <a16:creationId xmlns:a16="http://schemas.microsoft.com/office/drawing/2014/main" id="{C0CD45D3-A9A3-478E-B498-7D2B2E45BB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56697">
            <a:off x="2130756" y="3929573"/>
            <a:ext cx="982941" cy="982941"/>
          </a:xfrm>
          <a:prstGeom prst="rect">
            <a:avLst/>
          </a:prstGeom>
        </p:spPr>
      </p:pic>
      <p:sp>
        <p:nvSpPr>
          <p:cNvPr id="31" name="Left Brace 30">
            <a:extLst>
              <a:ext uri="{FF2B5EF4-FFF2-40B4-BE49-F238E27FC236}">
                <a16:creationId xmlns:a16="http://schemas.microsoft.com/office/drawing/2014/main" id="{335F7942-7E36-4F5E-A84C-FDF2747E8555}"/>
              </a:ext>
            </a:extLst>
          </p:cNvPr>
          <p:cNvSpPr/>
          <p:nvPr/>
        </p:nvSpPr>
        <p:spPr>
          <a:xfrm>
            <a:off x="3787615" y="1330523"/>
            <a:ext cx="672621" cy="4275150"/>
          </a:xfrm>
          <a:prstGeom prst="lef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2" name="TextBox 31">
            <a:extLst>
              <a:ext uri="{FF2B5EF4-FFF2-40B4-BE49-F238E27FC236}">
                <a16:creationId xmlns:a16="http://schemas.microsoft.com/office/drawing/2014/main" id="{6437D36E-7A80-46F9-B406-7068B43A8CE9}"/>
              </a:ext>
            </a:extLst>
          </p:cNvPr>
          <p:cNvSpPr txBox="1"/>
          <p:nvPr/>
        </p:nvSpPr>
        <p:spPr>
          <a:xfrm>
            <a:off x="2178200" y="3487234"/>
            <a:ext cx="844077" cy="300082"/>
          </a:xfrm>
          <a:prstGeom prst="rect">
            <a:avLst/>
          </a:prstGeom>
          <a:noFill/>
        </p:spPr>
        <p:txBody>
          <a:bodyPr wrap="none" rtlCol="0">
            <a:spAutoFit/>
          </a:bodyPr>
          <a:lstStyle/>
          <a:p>
            <a:r>
              <a:rPr lang="es-ES" sz="1350" dirty="0"/>
              <a:t>ESCRITO</a:t>
            </a:r>
            <a:endParaRPr lang="en-US" sz="1350" dirty="0"/>
          </a:p>
        </p:txBody>
      </p:sp>
      <p:sp>
        <p:nvSpPr>
          <p:cNvPr id="33" name="TextBox 32">
            <a:extLst>
              <a:ext uri="{FF2B5EF4-FFF2-40B4-BE49-F238E27FC236}">
                <a16:creationId xmlns:a16="http://schemas.microsoft.com/office/drawing/2014/main" id="{868C78CD-5218-42D2-8033-C2CE0DE8AFF5}"/>
              </a:ext>
            </a:extLst>
          </p:cNvPr>
          <p:cNvSpPr txBox="1"/>
          <p:nvPr/>
        </p:nvSpPr>
        <p:spPr>
          <a:xfrm>
            <a:off x="2310712" y="4898665"/>
            <a:ext cx="614271" cy="300082"/>
          </a:xfrm>
          <a:prstGeom prst="rect">
            <a:avLst/>
          </a:prstGeom>
          <a:noFill/>
        </p:spPr>
        <p:txBody>
          <a:bodyPr wrap="none" rtlCol="0">
            <a:spAutoFit/>
          </a:bodyPr>
          <a:lstStyle/>
          <a:p>
            <a:r>
              <a:rPr lang="es-ES" sz="1350" dirty="0"/>
              <a:t>ORAL</a:t>
            </a:r>
            <a:endParaRPr lang="en-US" sz="1350" dirty="0"/>
          </a:p>
        </p:txBody>
      </p:sp>
      <p:sp>
        <p:nvSpPr>
          <p:cNvPr id="35" name="TextBox 34">
            <a:extLst>
              <a:ext uri="{FF2B5EF4-FFF2-40B4-BE49-F238E27FC236}">
                <a16:creationId xmlns:a16="http://schemas.microsoft.com/office/drawing/2014/main" id="{51304C35-1AE9-4C08-8B1C-E2631B7751A0}"/>
              </a:ext>
            </a:extLst>
          </p:cNvPr>
          <p:cNvSpPr txBox="1"/>
          <p:nvPr/>
        </p:nvSpPr>
        <p:spPr>
          <a:xfrm>
            <a:off x="569581" y="3061692"/>
            <a:ext cx="3566993" cy="2610971"/>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s-ES" sz="1500" dirty="0"/>
              <a:t>Le identifica el qué, dónde, quién, cuándo de la situación.</a:t>
            </a:r>
          </a:p>
          <a:p>
            <a:pPr marL="257175" indent="-257175">
              <a:spcAft>
                <a:spcPts val="450"/>
              </a:spcAft>
              <a:buFont typeface="Arial" panose="020B0604020202020204" pitchFamily="34" charset="0"/>
              <a:buChar char="•"/>
            </a:pPr>
            <a:r>
              <a:rPr lang="es-ES" sz="1500" dirty="0"/>
              <a:t>Le identifica el por qué y el cómo.</a:t>
            </a:r>
          </a:p>
          <a:p>
            <a:pPr marL="257175" indent="-257175">
              <a:spcAft>
                <a:spcPts val="450"/>
              </a:spcAft>
              <a:buFont typeface="Arial" panose="020B0604020202020204" pitchFamily="34" charset="0"/>
              <a:buChar char="•"/>
            </a:pPr>
            <a:r>
              <a:rPr lang="es-ES" sz="1500" dirty="0"/>
              <a:t>Le identifica la urgencia e importancia para él/ella/ellos.</a:t>
            </a:r>
          </a:p>
          <a:p>
            <a:pPr marL="257175" indent="-257175">
              <a:spcAft>
                <a:spcPts val="450"/>
              </a:spcAft>
              <a:buFont typeface="Arial" panose="020B0604020202020204" pitchFamily="34" charset="0"/>
              <a:buChar char="•"/>
            </a:pPr>
            <a:r>
              <a:rPr lang="es-ES" sz="1500" dirty="0"/>
              <a:t>Le señala, sin dar recomendaciones, dónde puede tener influencia.</a:t>
            </a:r>
          </a:p>
          <a:p>
            <a:pPr marL="257175" indent="-257175">
              <a:spcAft>
                <a:spcPts val="450"/>
              </a:spcAft>
              <a:buFont typeface="Arial" panose="020B0604020202020204" pitchFamily="34" charset="0"/>
              <a:buChar char="•"/>
            </a:pPr>
            <a:r>
              <a:rPr lang="es-ES" sz="2100" dirty="0"/>
              <a:t>LE CAPACITA PARA ENTENDER.</a:t>
            </a:r>
            <a:endParaRPr lang="en-US" sz="2100" dirty="0"/>
          </a:p>
        </p:txBody>
      </p:sp>
      <p:grpSp>
        <p:nvGrpSpPr>
          <p:cNvPr id="41" name="Group 40">
            <a:extLst>
              <a:ext uri="{FF2B5EF4-FFF2-40B4-BE49-F238E27FC236}">
                <a16:creationId xmlns:a16="http://schemas.microsoft.com/office/drawing/2014/main" id="{D1A342C4-B20D-4153-BEF0-E25DBFA2767E}"/>
              </a:ext>
            </a:extLst>
          </p:cNvPr>
          <p:cNvGrpSpPr/>
          <p:nvPr/>
        </p:nvGrpSpPr>
        <p:grpSpPr>
          <a:xfrm>
            <a:off x="3516589" y="2212056"/>
            <a:ext cx="2028325" cy="1369790"/>
            <a:chOff x="4802661" y="1806407"/>
            <a:chExt cx="2590557" cy="1648107"/>
          </a:xfrm>
        </p:grpSpPr>
        <p:cxnSp>
          <p:nvCxnSpPr>
            <p:cNvPr id="37" name="Straight Arrow Connector 36">
              <a:extLst>
                <a:ext uri="{FF2B5EF4-FFF2-40B4-BE49-F238E27FC236}">
                  <a16:creationId xmlns:a16="http://schemas.microsoft.com/office/drawing/2014/main" id="{DB4F9966-F6DB-4E73-89A9-0EE7F318A817}"/>
                </a:ext>
              </a:extLst>
            </p:cNvPr>
            <p:cNvCxnSpPr/>
            <p:nvPr/>
          </p:nvCxnSpPr>
          <p:spPr>
            <a:xfrm flipV="1">
              <a:off x="4811359" y="1806407"/>
              <a:ext cx="1281852" cy="16225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FAE116-D6D6-45DB-B1D1-2D474B16C79E}"/>
                </a:ext>
              </a:extLst>
            </p:cNvPr>
            <p:cNvCxnSpPr>
              <a:cxnSpLocks/>
            </p:cNvCxnSpPr>
            <p:nvPr/>
          </p:nvCxnSpPr>
          <p:spPr>
            <a:xfrm flipV="1">
              <a:off x="4802661" y="2690743"/>
              <a:ext cx="2590557" cy="7637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33C48369-9467-4776-8ED1-61818767A711}"/>
              </a:ext>
            </a:extLst>
          </p:cNvPr>
          <p:cNvGrpSpPr/>
          <p:nvPr/>
        </p:nvGrpSpPr>
        <p:grpSpPr>
          <a:xfrm>
            <a:off x="3960158" y="4070449"/>
            <a:ext cx="1591280" cy="179501"/>
            <a:chOff x="4802661" y="3417911"/>
            <a:chExt cx="1928571" cy="591800"/>
          </a:xfrm>
        </p:grpSpPr>
        <p:cxnSp>
          <p:nvCxnSpPr>
            <p:cNvPr id="43" name="Straight Arrow Connector 42">
              <a:extLst>
                <a:ext uri="{FF2B5EF4-FFF2-40B4-BE49-F238E27FC236}">
                  <a16:creationId xmlns:a16="http://schemas.microsoft.com/office/drawing/2014/main" id="{04D50DB6-B7E9-4D07-83FD-97F6CFAB900D}"/>
                </a:ext>
              </a:extLst>
            </p:cNvPr>
            <p:cNvCxnSpPr>
              <a:cxnSpLocks/>
            </p:cNvCxnSpPr>
            <p:nvPr/>
          </p:nvCxnSpPr>
          <p:spPr>
            <a:xfrm flipV="1">
              <a:off x="4811359" y="3417911"/>
              <a:ext cx="1919873" cy="110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B59C9ED-43B9-47D0-B620-0397F2BF2EF6}"/>
                </a:ext>
              </a:extLst>
            </p:cNvPr>
            <p:cNvCxnSpPr>
              <a:cxnSpLocks/>
            </p:cNvCxnSpPr>
            <p:nvPr/>
          </p:nvCxnSpPr>
          <p:spPr>
            <a:xfrm>
              <a:off x="4802661" y="3454514"/>
              <a:ext cx="763722" cy="555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a:extLst>
              <a:ext uri="{FF2B5EF4-FFF2-40B4-BE49-F238E27FC236}">
                <a16:creationId xmlns:a16="http://schemas.microsoft.com/office/drawing/2014/main" id="{4FB1CD58-83FF-4C4E-99A2-F7580D99D007}"/>
              </a:ext>
            </a:extLst>
          </p:cNvPr>
          <p:cNvCxnSpPr>
            <a:cxnSpLocks/>
          </p:cNvCxnSpPr>
          <p:nvPr/>
        </p:nvCxnSpPr>
        <p:spPr>
          <a:xfrm flipV="1">
            <a:off x="3733389" y="2343089"/>
            <a:ext cx="1229653" cy="19068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1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par>
                          <p:cTn id="18" fill="hold">
                            <p:stCondLst>
                              <p:cond delay="500"/>
                            </p:stCondLst>
                            <p:childTnLst>
                              <p:par>
                                <p:cTn id="19" presetID="1" presetClass="entr" presetSubtype="0" fill="hold" grpId="0" nodeType="afterEffect">
                                  <p:stCondLst>
                                    <p:cond delay="25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par>
                          <p:cTn id="29" fill="hold">
                            <p:stCondLst>
                              <p:cond delay="500"/>
                            </p:stCondLst>
                            <p:childTnLst>
                              <p:par>
                                <p:cTn id="30" presetID="1" presetClass="entr" presetSubtype="0" fill="hold" grpId="1"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childTnLst>
                          </p:cTn>
                        </p:par>
                        <p:par>
                          <p:cTn id="36" fill="hold">
                            <p:stCondLst>
                              <p:cond delay="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par>
                                <p:cTn id="47" presetID="22" presetClass="entr" presetSubtype="2"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right)">
                                      <p:cBhvr>
                                        <p:cTn id="49" dur="500"/>
                                        <p:tgtEl>
                                          <p:spTgt spid="25"/>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righ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5">
                                            <p:txEl>
                                              <p:pRg st="1" end="1"/>
                                            </p:txEl>
                                          </p:spTgt>
                                        </p:tgtEl>
                                        <p:attrNameLst>
                                          <p:attrName>style.visibility</p:attrName>
                                        </p:attrNameLst>
                                      </p:cBhvr>
                                      <p:to>
                                        <p:strVal val="visible"/>
                                      </p:to>
                                    </p:set>
                                  </p:childTnLst>
                                </p:cTn>
                              </p:par>
                            </p:childTnLst>
                          </p:cTn>
                        </p:par>
                        <p:par>
                          <p:cTn id="72" fill="hold">
                            <p:stCondLst>
                              <p:cond delay="0"/>
                            </p:stCondLst>
                            <p:childTnLst>
                              <p:par>
                                <p:cTn id="73" presetID="22" presetClass="entr" presetSubtype="8" fill="hold" nodeType="afterEffect">
                                  <p:stCondLst>
                                    <p:cond delay="25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41"/>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35">
                                            <p:txEl>
                                              <p:pRg st="2" end="2"/>
                                            </p:txEl>
                                          </p:spTgt>
                                        </p:tgtEl>
                                        <p:attrNameLst>
                                          <p:attrName>style.visibility</p:attrName>
                                        </p:attrNameLst>
                                      </p:cBhvr>
                                      <p:to>
                                        <p:strVal val="visible"/>
                                      </p:to>
                                    </p:set>
                                  </p:childTnLst>
                                </p:cTn>
                              </p:par>
                            </p:childTnLst>
                          </p:cTn>
                        </p:par>
                        <p:par>
                          <p:cTn id="82" fill="hold">
                            <p:stCondLst>
                              <p:cond delay="0"/>
                            </p:stCondLst>
                            <p:childTnLst>
                              <p:par>
                                <p:cTn id="83" presetID="22" presetClass="entr" presetSubtype="8" fill="hold" nodeType="afterEffect">
                                  <p:stCondLst>
                                    <p:cond delay="25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42"/>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35">
                                            <p:txEl>
                                              <p:pRg st="3" end="3"/>
                                            </p:txEl>
                                          </p:spTgt>
                                        </p:tgtEl>
                                        <p:attrNameLst>
                                          <p:attrName>style.visibility</p:attrName>
                                        </p:attrNameLst>
                                      </p:cBhvr>
                                      <p:to>
                                        <p:strVal val="visible"/>
                                      </p:to>
                                    </p:set>
                                  </p:childTnLst>
                                </p:cTn>
                              </p:par>
                            </p:childTnLst>
                          </p:cTn>
                        </p:par>
                        <p:par>
                          <p:cTn id="92" fill="hold">
                            <p:stCondLst>
                              <p:cond delay="0"/>
                            </p:stCondLst>
                            <p:childTnLst>
                              <p:par>
                                <p:cTn id="93" presetID="22" presetClass="entr" presetSubtype="4" fill="hold" nodeType="afterEffect">
                                  <p:stCondLst>
                                    <p:cond delay="25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47"/>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31" grpId="0" animBg="1"/>
      <p:bldP spid="31" grpId="1" animBg="1"/>
      <p:bldP spid="32" grpId="0"/>
      <p:bldP spid="32" grpId="1"/>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54176"/>
            <a:ext cx="5105399" cy="1908215"/>
          </a:xfrm>
          <a:prstGeom prst="rect">
            <a:avLst/>
          </a:prstGeom>
          <a:noFill/>
        </p:spPr>
        <p:txBody>
          <a:bodyPr wrap="square" rtlCol="0">
            <a:spAutoFit/>
          </a:bodyPr>
          <a:lstStyle/>
          <a:p>
            <a:pPr algn="ctr"/>
            <a:r>
              <a:rPr lang="en-US" sz="2400" dirty="0"/>
              <a:t>¿</a:t>
            </a:r>
            <a:r>
              <a:rPr lang="en-US" sz="2400" dirty="0" err="1"/>
              <a:t>Cómo</a:t>
            </a:r>
            <a:r>
              <a:rPr lang="en-US" sz="2400" dirty="0"/>
              <a:t> </a:t>
            </a:r>
            <a:r>
              <a:rPr lang="en-US" sz="2400" dirty="0" err="1"/>
              <a:t>lograr</a:t>
            </a:r>
            <a:r>
              <a:rPr lang="en-US" sz="2400" dirty="0"/>
              <a:t> que </a:t>
            </a:r>
            <a:r>
              <a:rPr lang="en-US" sz="2400" dirty="0" err="1"/>
              <a:t>te</a:t>
            </a:r>
            <a:r>
              <a:rPr lang="en-US" sz="2400" dirty="0"/>
              <a:t> </a:t>
            </a:r>
            <a:r>
              <a:rPr lang="en-US" sz="2400" dirty="0" err="1"/>
              <a:t>hagan</a:t>
            </a:r>
            <a:r>
              <a:rPr lang="en-US" sz="2400" dirty="0"/>
              <a:t> </a:t>
            </a:r>
            <a:r>
              <a:rPr lang="en-US" sz="2400" dirty="0" err="1"/>
              <a:t>caso</a:t>
            </a:r>
            <a:br>
              <a:rPr lang="en-US" sz="2400" dirty="0"/>
            </a:br>
            <a:r>
              <a:rPr lang="en-US" sz="2400" dirty="0" err="1"/>
              <a:t>cuando</a:t>
            </a:r>
            <a:r>
              <a:rPr lang="en-US" sz="2400" dirty="0"/>
              <a:t> </a:t>
            </a:r>
            <a:r>
              <a:rPr lang="en-US" sz="2400" dirty="0" err="1"/>
              <a:t>hablas</a:t>
            </a:r>
            <a:r>
              <a:rPr lang="en-US" sz="2400" dirty="0"/>
              <a:t>?</a:t>
            </a:r>
          </a:p>
          <a:p>
            <a:pPr algn="ctr"/>
            <a:endParaRPr lang="en-US" sz="2000" dirty="0"/>
          </a:p>
          <a:p>
            <a:pPr marL="800100" lvl="1" indent="-342900">
              <a:spcAft>
                <a:spcPts val="1200"/>
              </a:spcAft>
              <a:buFont typeface="Arial" panose="020B0604020202020204" pitchFamily="34" charset="0"/>
              <a:buChar char="•"/>
            </a:pPr>
            <a:r>
              <a:rPr lang="en-US" sz="2000" dirty="0" err="1"/>
              <a:t>Tu</a:t>
            </a:r>
            <a:r>
              <a:rPr lang="en-US" sz="2000" dirty="0"/>
              <a:t> </a:t>
            </a:r>
            <a:r>
              <a:rPr lang="en-US" sz="2000" dirty="0" err="1"/>
              <a:t>actitud</a:t>
            </a:r>
            <a:r>
              <a:rPr lang="en-US" sz="2000" dirty="0"/>
              <a:t>.  (Una </a:t>
            </a:r>
            <a:r>
              <a:rPr lang="en-US" sz="2000" dirty="0" err="1"/>
              <a:t>indirecta</a:t>
            </a:r>
            <a:r>
              <a:rPr lang="en-US" sz="2000" dirty="0"/>
              <a:t>:  </a:t>
            </a:r>
            <a:r>
              <a:rPr lang="en-US" sz="2000" dirty="0" err="1"/>
              <a:t>inclusión</a:t>
            </a:r>
            <a:r>
              <a:rPr lang="en-US" sz="2000" dirty="0"/>
              <a:t>)</a:t>
            </a:r>
          </a:p>
          <a:p>
            <a:pPr marL="800100" lvl="1" indent="-342900">
              <a:spcAft>
                <a:spcPts val="1200"/>
              </a:spcAft>
              <a:buFont typeface="Arial" panose="020B0604020202020204" pitchFamily="34" charset="0"/>
              <a:buChar char="•"/>
            </a:pPr>
            <a:r>
              <a:rPr lang="en-US" sz="2000" dirty="0" err="1"/>
              <a:t>Tu</a:t>
            </a:r>
            <a:r>
              <a:rPr lang="en-US" sz="2000" dirty="0"/>
              <a:t> </a:t>
            </a:r>
            <a:r>
              <a:rPr lang="en-US" sz="2000" dirty="0" err="1"/>
              <a:t>voz</a:t>
            </a:r>
            <a:r>
              <a:rPr lang="en-US" sz="2000" dirty="0"/>
              <a:t> y </a:t>
            </a:r>
            <a:r>
              <a:rPr lang="en-US" sz="2000" dirty="0" err="1"/>
              <a:t>tu</a:t>
            </a:r>
            <a:r>
              <a:rPr lang="en-US" sz="2000" dirty="0"/>
              <a:t> </a:t>
            </a:r>
            <a:r>
              <a:rPr lang="en-US" sz="2000" dirty="0" err="1"/>
              <a:t>intonación</a:t>
            </a:r>
            <a:r>
              <a:rPr lang="en-US" sz="2000" dirty="0"/>
              <a:t>.</a:t>
            </a:r>
          </a:p>
        </p:txBody>
      </p:sp>
      <p:sp>
        <p:nvSpPr>
          <p:cNvPr id="3" name="Slide Number Placeholder 2"/>
          <p:cNvSpPr>
            <a:spLocks noGrp="1"/>
          </p:cNvSpPr>
          <p:nvPr>
            <p:ph type="sldNum" sz="quarter" idx="12"/>
          </p:nvPr>
        </p:nvSpPr>
        <p:spPr/>
        <p:txBody>
          <a:bodyPr/>
          <a:lstStyle/>
          <a:p>
            <a:fld id="{C4F85062-4662-4D6B-BB38-DB7C890070DF}" type="slidenum">
              <a:rPr lang="en-US" smtClean="0"/>
              <a:t>7</a:t>
            </a:fld>
            <a:endParaRPr lang="en-US"/>
          </a:p>
        </p:txBody>
      </p:sp>
      <p:grpSp>
        <p:nvGrpSpPr>
          <p:cNvPr id="7" name="Group 6"/>
          <p:cNvGrpSpPr/>
          <p:nvPr/>
        </p:nvGrpSpPr>
        <p:grpSpPr>
          <a:xfrm>
            <a:off x="5718826" y="786586"/>
            <a:ext cx="2895600" cy="2486805"/>
            <a:chOff x="6172085" y="1767155"/>
            <a:chExt cx="2895600" cy="2486805"/>
          </a:xfrm>
        </p:grpSpPr>
        <p:sp>
          <p:nvSpPr>
            <p:cNvPr id="5" name="Rectangle 4"/>
            <p:cNvSpPr/>
            <p:nvPr/>
          </p:nvSpPr>
          <p:spPr>
            <a:xfrm>
              <a:off x="6172085" y="3546074"/>
              <a:ext cx="2895600" cy="707886"/>
            </a:xfrm>
            <a:prstGeom prst="rect">
              <a:avLst/>
            </a:prstGeom>
          </p:spPr>
          <p:txBody>
            <a:bodyPr wrap="square">
              <a:spAutoFit/>
            </a:bodyPr>
            <a:lstStyle/>
            <a:p>
              <a:r>
                <a:rPr lang="en-US" sz="2000" b="1" dirty="0"/>
                <a:t>Julian Treasure</a:t>
              </a:r>
            </a:p>
            <a:p>
              <a:r>
                <a:rPr lang="es-ES" sz="2000" dirty="0"/>
                <a:t>- especialista y consultor</a:t>
              </a:r>
              <a:endParaRPr lang="en-US" dirty="0"/>
            </a:p>
          </p:txBody>
        </p:sp>
        <p:pic>
          <p:nvPicPr>
            <p:cNvPr id="6" name="Picture 2" descr="https://pi.tedcdn.com/r/pe.tedcdn.com/images/ted/d830f7f49d3cb549bc3011f18f2cfb0a7b99c0d7_240x180.jpg?cb=20160511&amp;quality=63&amp;u=&amp;w=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085" y="1767155"/>
              <a:ext cx="2286000" cy="17145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7080226E-A01A-4C37-917B-D64EE4F47BFD}"/>
              </a:ext>
            </a:extLst>
          </p:cNvPr>
          <p:cNvPicPr>
            <a:picLocks noChangeAspect="1"/>
          </p:cNvPicPr>
          <p:nvPr/>
        </p:nvPicPr>
        <p:blipFill>
          <a:blip r:embed="rId3"/>
          <a:stretch>
            <a:fillRect/>
          </a:stretch>
        </p:blipFill>
        <p:spPr>
          <a:xfrm>
            <a:off x="2286000" y="3803788"/>
            <a:ext cx="4953571" cy="2779171"/>
          </a:xfrm>
          <a:prstGeom prst="rect">
            <a:avLst/>
          </a:prstGeom>
        </p:spPr>
      </p:pic>
      <p:sp>
        <p:nvSpPr>
          <p:cNvPr id="8" name="TextBox 7">
            <a:extLst>
              <a:ext uri="{FF2B5EF4-FFF2-40B4-BE49-F238E27FC236}">
                <a16:creationId xmlns:a16="http://schemas.microsoft.com/office/drawing/2014/main" id="{815149A3-3882-7A1C-20DA-6409CFDBD412}"/>
              </a:ext>
            </a:extLst>
          </p:cNvPr>
          <p:cNvSpPr txBox="1"/>
          <p:nvPr/>
        </p:nvSpPr>
        <p:spPr>
          <a:xfrm>
            <a:off x="2390188" y="4194269"/>
            <a:ext cx="4330032" cy="529376"/>
          </a:xfrm>
          <a:prstGeom prst="rect">
            <a:avLst/>
          </a:prstGeom>
          <a:solidFill>
            <a:srgbClr val="000200"/>
          </a:solidFill>
        </p:spPr>
        <p:txBody>
          <a:bodyPr wrap="none" tIns="18288" bIns="18288" rtlCol="0">
            <a:spAutoFit/>
          </a:bodyPr>
          <a:lstStyle/>
          <a:p>
            <a:r>
              <a:rPr lang="en-US" sz="3200" b="1" dirty="0" err="1">
                <a:solidFill>
                  <a:srgbClr val="F8D747"/>
                </a:solidFill>
              </a:rPr>
              <a:t>Honestidad</a:t>
            </a:r>
            <a:r>
              <a:rPr lang="en-US" dirty="0">
                <a:solidFill>
                  <a:srgbClr val="F8D747"/>
                </a:solidFill>
              </a:rPr>
              <a:t>  </a:t>
            </a:r>
            <a:r>
              <a:rPr lang="en-US" sz="2400" dirty="0">
                <a:solidFill>
                  <a:srgbClr val="F8D747"/>
                </a:solidFill>
              </a:rPr>
              <a:t>ser claro y recto</a:t>
            </a:r>
            <a:endParaRPr lang="en-US" dirty="0">
              <a:solidFill>
                <a:srgbClr val="F8D747"/>
              </a:solidFill>
            </a:endParaRPr>
          </a:p>
        </p:txBody>
      </p:sp>
      <p:sp>
        <p:nvSpPr>
          <p:cNvPr id="10" name="TextBox 9">
            <a:extLst>
              <a:ext uri="{FF2B5EF4-FFF2-40B4-BE49-F238E27FC236}">
                <a16:creationId xmlns:a16="http://schemas.microsoft.com/office/drawing/2014/main" id="{F6171C73-0301-0565-3AA3-6C392626A687}"/>
              </a:ext>
            </a:extLst>
          </p:cNvPr>
          <p:cNvSpPr txBox="1"/>
          <p:nvPr/>
        </p:nvSpPr>
        <p:spPr>
          <a:xfrm>
            <a:off x="2414747" y="4624922"/>
            <a:ext cx="4768762" cy="529376"/>
          </a:xfrm>
          <a:prstGeom prst="rect">
            <a:avLst/>
          </a:prstGeom>
          <a:solidFill>
            <a:srgbClr val="000200"/>
          </a:solidFill>
        </p:spPr>
        <p:txBody>
          <a:bodyPr wrap="square" tIns="18288" bIns="18288" rtlCol="0">
            <a:spAutoFit/>
          </a:bodyPr>
          <a:lstStyle/>
          <a:p>
            <a:r>
              <a:rPr lang="en-US" sz="3200" b="1" dirty="0" err="1">
                <a:solidFill>
                  <a:srgbClr val="F8D747"/>
                </a:solidFill>
              </a:rPr>
              <a:t>Autenticidad</a:t>
            </a:r>
            <a:r>
              <a:rPr lang="en-US" sz="3200" b="1" dirty="0">
                <a:solidFill>
                  <a:srgbClr val="F8D747"/>
                </a:solidFill>
              </a:rPr>
              <a:t>  </a:t>
            </a:r>
            <a:r>
              <a:rPr lang="en-US" sz="2400" dirty="0">
                <a:solidFill>
                  <a:srgbClr val="F8D747"/>
                </a:solidFill>
              </a:rPr>
              <a:t>ser t</a:t>
            </a:r>
            <a:r>
              <a:rPr lang="es-ES" sz="2400" dirty="0">
                <a:solidFill>
                  <a:srgbClr val="F8D747"/>
                </a:solidFill>
              </a:rPr>
              <a:t>ú mismo</a:t>
            </a:r>
            <a:endParaRPr lang="en-US" dirty="0">
              <a:solidFill>
                <a:srgbClr val="F8D747"/>
              </a:solidFill>
            </a:endParaRPr>
          </a:p>
        </p:txBody>
      </p:sp>
      <p:sp>
        <p:nvSpPr>
          <p:cNvPr id="11" name="TextBox 10">
            <a:extLst>
              <a:ext uri="{FF2B5EF4-FFF2-40B4-BE49-F238E27FC236}">
                <a16:creationId xmlns:a16="http://schemas.microsoft.com/office/drawing/2014/main" id="{BE31C378-B2A7-D49F-1237-DFB7115693D6}"/>
              </a:ext>
            </a:extLst>
          </p:cNvPr>
          <p:cNvSpPr txBox="1"/>
          <p:nvPr/>
        </p:nvSpPr>
        <p:spPr>
          <a:xfrm>
            <a:off x="2399481" y="5091485"/>
            <a:ext cx="4768762" cy="529376"/>
          </a:xfrm>
          <a:prstGeom prst="rect">
            <a:avLst/>
          </a:prstGeom>
          <a:solidFill>
            <a:srgbClr val="000200"/>
          </a:solidFill>
        </p:spPr>
        <p:txBody>
          <a:bodyPr wrap="square" tIns="18288" bIns="18288" rtlCol="0">
            <a:spAutoFit/>
          </a:bodyPr>
          <a:lstStyle/>
          <a:p>
            <a:r>
              <a:rPr lang="en-US" sz="3200" b="1" dirty="0" err="1">
                <a:solidFill>
                  <a:srgbClr val="F8D747"/>
                </a:solidFill>
              </a:rPr>
              <a:t>Integridad</a:t>
            </a:r>
            <a:r>
              <a:rPr lang="en-US" sz="2400" dirty="0">
                <a:solidFill>
                  <a:srgbClr val="F8D747"/>
                </a:solidFill>
              </a:rPr>
              <a:t>   ser </a:t>
            </a:r>
            <a:r>
              <a:rPr lang="en-US" sz="2400" dirty="0" err="1">
                <a:solidFill>
                  <a:srgbClr val="F8D747"/>
                </a:solidFill>
              </a:rPr>
              <a:t>fiel</a:t>
            </a:r>
            <a:r>
              <a:rPr lang="en-US" sz="2400" dirty="0">
                <a:solidFill>
                  <a:srgbClr val="F8D747"/>
                </a:solidFill>
              </a:rPr>
              <a:t> a </a:t>
            </a:r>
            <a:r>
              <a:rPr lang="en-US" sz="2400" dirty="0" err="1">
                <a:solidFill>
                  <a:srgbClr val="F8D747"/>
                </a:solidFill>
              </a:rPr>
              <a:t>tu</a:t>
            </a:r>
            <a:r>
              <a:rPr lang="en-US" sz="2400" dirty="0">
                <a:solidFill>
                  <a:srgbClr val="F8D747"/>
                </a:solidFill>
              </a:rPr>
              <a:t> palabra</a:t>
            </a:r>
            <a:endParaRPr lang="en-US" dirty="0">
              <a:solidFill>
                <a:srgbClr val="F8D747"/>
              </a:solidFill>
            </a:endParaRPr>
          </a:p>
        </p:txBody>
      </p:sp>
      <p:sp>
        <p:nvSpPr>
          <p:cNvPr id="12" name="TextBox 11">
            <a:extLst>
              <a:ext uri="{FF2B5EF4-FFF2-40B4-BE49-F238E27FC236}">
                <a16:creationId xmlns:a16="http://schemas.microsoft.com/office/drawing/2014/main" id="{546D9920-7952-CFFA-E921-174E9C5D385A}"/>
              </a:ext>
            </a:extLst>
          </p:cNvPr>
          <p:cNvSpPr txBox="1"/>
          <p:nvPr/>
        </p:nvSpPr>
        <p:spPr>
          <a:xfrm>
            <a:off x="2407114" y="5584951"/>
            <a:ext cx="4768762" cy="529376"/>
          </a:xfrm>
          <a:prstGeom prst="rect">
            <a:avLst/>
          </a:prstGeom>
          <a:solidFill>
            <a:srgbClr val="000200"/>
          </a:solidFill>
        </p:spPr>
        <p:txBody>
          <a:bodyPr wrap="square" tIns="18288" bIns="18288" rtlCol="0">
            <a:spAutoFit/>
          </a:bodyPr>
          <a:lstStyle/>
          <a:p>
            <a:r>
              <a:rPr lang="en-US" sz="3200" b="1" dirty="0">
                <a:solidFill>
                  <a:srgbClr val="F8D747"/>
                </a:solidFill>
              </a:rPr>
              <a:t>Amor   </a:t>
            </a:r>
            <a:r>
              <a:rPr lang="en-US" sz="2400" dirty="0">
                <a:solidFill>
                  <a:srgbClr val="F8D747"/>
                </a:solidFill>
              </a:rPr>
              <a:t> </a:t>
            </a:r>
            <a:r>
              <a:rPr lang="es-ES" sz="2400" dirty="0" err="1">
                <a:solidFill>
                  <a:srgbClr val="F8D747"/>
                </a:solidFill>
              </a:rPr>
              <a:t>espérarles</a:t>
            </a:r>
            <a:r>
              <a:rPr lang="es-ES" sz="2400" dirty="0">
                <a:solidFill>
                  <a:srgbClr val="F8D747"/>
                </a:solidFill>
              </a:rPr>
              <a:t> lo mejor</a:t>
            </a:r>
            <a:endParaRPr lang="en-US" dirty="0">
              <a:solidFill>
                <a:srgbClr val="F8D747"/>
              </a:solidFill>
            </a:endParaRPr>
          </a:p>
        </p:txBody>
      </p:sp>
      <p:sp>
        <p:nvSpPr>
          <p:cNvPr id="14" name="Rectangle 13">
            <a:extLst>
              <a:ext uri="{FF2B5EF4-FFF2-40B4-BE49-F238E27FC236}">
                <a16:creationId xmlns:a16="http://schemas.microsoft.com/office/drawing/2014/main" id="{7FB5BF17-1E3A-1D86-700F-23990DCE1622}"/>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20160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75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2000"/>
                                        <p:tgtEl>
                                          <p:spTgt spid="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2000"/>
                                        <p:tgtEl>
                                          <p:spTgt spid="1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20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102FF-D6D5-4B62-9B84-E64C5B4D6B78}"/>
              </a:ext>
            </a:extLst>
          </p:cNvPr>
          <p:cNvSpPr>
            <a:spLocks noGrp="1"/>
          </p:cNvSpPr>
          <p:nvPr>
            <p:ph type="sldNum" sz="quarter" idx="12"/>
          </p:nvPr>
        </p:nvSpPr>
        <p:spPr/>
        <p:txBody>
          <a:bodyPr/>
          <a:lstStyle/>
          <a:p>
            <a:fld id="{C4F85062-4662-4D6B-BB38-DB7C890070DF}" type="slidenum">
              <a:rPr lang="en-US" smtClean="0"/>
              <a:t>70</a:t>
            </a:fld>
            <a:endParaRPr lang="en-US"/>
          </a:p>
        </p:txBody>
      </p:sp>
      <p:pic>
        <p:nvPicPr>
          <p:cNvPr id="4" name="Picture 3">
            <a:extLst>
              <a:ext uri="{FF2B5EF4-FFF2-40B4-BE49-F238E27FC236}">
                <a16:creationId xmlns:a16="http://schemas.microsoft.com/office/drawing/2014/main" id="{A51DD3D5-9131-4F3C-A749-61379312D2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5744">
            <a:off x="186812" y="635599"/>
            <a:ext cx="5102489" cy="2870150"/>
          </a:xfrm>
          <a:prstGeom prst="rect">
            <a:avLst/>
          </a:prstGeom>
          <a:ln w="19050">
            <a:solidFill>
              <a:schemeClr val="tx1"/>
            </a:solidFill>
          </a:ln>
        </p:spPr>
      </p:pic>
      <p:sp>
        <p:nvSpPr>
          <p:cNvPr id="5" name="TextBox 4">
            <a:extLst>
              <a:ext uri="{FF2B5EF4-FFF2-40B4-BE49-F238E27FC236}">
                <a16:creationId xmlns:a16="http://schemas.microsoft.com/office/drawing/2014/main" id="{A918F8DB-D15B-4971-A31B-C02231188BF6}"/>
              </a:ext>
            </a:extLst>
          </p:cNvPr>
          <p:cNvSpPr txBox="1"/>
          <p:nvPr/>
        </p:nvSpPr>
        <p:spPr>
          <a:xfrm>
            <a:off x="5366277" y="1485900"/>
            <a:ext cx="3226717" cy="584775"/>
          </a:xfrm>
          <a:prstGeom prst="rect">
            <a:avLst/>
          </a:prstGeom>
          <a:noFill/>
        </p:spPr>
        <p:txBody>
          <a:bodyPr wrap="none" rtlCol="0">
            <a:spAutoFit/>
          </a:bodyPr>
          <a:lstStyle/>
          <a:p>
            <a:r>
              <a:rPr lang="es-ES" sz="3200" dirty="0"/>
              <a:t>¡Es ACCIONABLE!</a:t>
            </a:r>
            <a:endParaRPr lang="en-US" sz="3200" dirty="0"/>
          </a:p>
        </p:txBody>
      </p:sp>
      <p:sp>
        <p:nvSpPr>
          <p:cNvPr id="6" name="TextBox 5">
            <a:extLst>
              <a:ext uri="{FF2B5EF4-FFF2-40B4-BE49-F238E27FC236}">
                <a16:creationId xmlns:a16="http://schemas.microsoft.com/office/drawing/2014/main" id="{407474AC-BF32-4AD6-B230-67B3EF67A205}"/>
              </a:ext>
            </a:extLst>
          </p:cNvPr>
          <p:cNvSpPr txBox="1"/>
          <p:nvPr/>
        </p:nvSpPr>
        <p:spPr>
          <a:xfrm>
            <a:off x="2846640" y="3902687"/>
            <a:ext cx="4296689" cy="2195473"/>
          </a:xfrm>
          <a:prstGeom prst="rect">
            <a:avLst/>
          </a:prstGeom>
          <a:noFill/>
        </p:spPr>
        <p:txBody>
          <a:bodyPr wrap="none" rtlCol="0">
            <a:spAutoFit/>
          </a:bodyPr>
          <a:lstStyle/>
          <a:p>
            <a:pPr>
              <a:spcAft>
                <a:spcPts val="450"/>
              </a:spcAft>
            </a:pPr>
            <a:r>
              <a:rPr lang="es-ES" sz="2400" dirty="0"/>
              <a:t>Y es MÁS accionable mientras …</a:t>
            </a:r>
            <a:endParaRPr lang="en-US" sz="2400" dirty="0"/>
          </a:p>
          <a:p>
            <a:pPr>
              <a:spcAft>
                <a:spcPts val="450"/>
              </a:spcAft>
            </a:pPr>
            <a:r>
              <a:rPr lang="es-ES" sz="2400" dirty="0"/>
              <a:t>Más conciso</a:t>
            </a:r>
          </a:p>
          <a:p>
            <a:pPr>
              <a:spcAft>
                <a:spcPts val="450"/>
              </a:spcAft>
            </a:pPr>
            <a:r>
              <a:rPr lang="es-ES" sz="2400" dirty="0"/>
              <a:t>Más claro</a:t>
            </a:r>
          </a:p>
          <a:p>
            <a:pPr>
              <a:spcAft>
                <a:spcPts val="450"/>
              </a:spcAft>
            </a:pPr>
            <a:r>
              <a:rPr lang="es-ES" sz="2400" dirty="0"/>
              <a:t>Más fácil de entender e integrar</a:t>
            </a:r>
          </a:p>
          <a:p>
            <a:r>
              <a:rPr lang="es-ES" sz="2400" dirty="0"/>
              <a:t>Más relevante e interesante</a:t>
            </a:r>
            <a:endParaRPr lang="en-US" sz="2400" dirty="0"/>
          </a:p>
        </p:txBody>
      </p:sp>
    </p:spTree>
    <p:extLst>
      <p:ext uri="{BB962C8B-B14F-4D97-AF65-F5344CB8AC3E}">
        <p14:creationId xmlns:p14="http://schemas.microsoft.com/office/powerpoint/2010/main" val="39840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102FF-D6D5-4B62-9B84-E64C5B4D6B78}"/>
              </a:ext>
            </a:extLst>
          </p:cNvPr>
          <p:cNvSpPr>
            <a:spLocks noGrp="1"/>
          </p:cNvSpPr>
          <p:nvPr>
            <p:ph type="sldNum" sz="quarter" idx="12"/>
          </p:nvPr>
        </p:nvSpPr>
        <p:spPr/>
        <p:txBody>
          <a:bodyPr/>
          <a:lstStyle/>
          <a:p>
            <a:fld id="{C4F85062-4662-4D6B-BB38-DB7C890070DF}" type="slidenum">
              <a:rPr lang="en-US" smtClean="0"/>
              <a:t>71</a:t>
            </a:fld>
            <a:endParaRPr lang="en-US"/>
          </a:p>
        </p:txBody>
      </p:sp>
      <p:sp>
        <p:nvSpPr>
          <p:cNvPr id="5" name="TextBox 4">
            <a:extLst>
              <a:ext uri="{FF2B5EF4-FFF2-40B4-BE49-F238E27FC236}">
                <a16:creationId xmlns:a16="http://schemas.microsoft.com/office/drawing/2014/main" id="{A918F8DB-D15B-4971-A31B-C02231188BF6}"/>
              </a:ext>
            </a:extLst>
          </p:cNvPr>
          <p:cNvSpPr txBox="1"/>
          <p:nvPr/>
        </p:nvSpPr>
        <p:spPr>
          <a:xfrm>
            <a:off x="1676400" y="1524000"/>
            <a:ext cx="5498621" cy="2108269"/>
          </a:xfrm>
          <a:prstGeom prst="rect">
            <a:avLst/>
          </a:prstGeom>
          <a:noFill/>
        </p:spPr>
        <p:txBody>
          <a:bodyPr wrap="none" rtlCol="0">
            <a:spAutoFit/>
          </a:bodyPr>
          <a:lstStyle/>
          <a:p>
            <a:pPr algn="ctr">
              <a:spcAft>
                <a:spcPts val="1350"/>
              </a:spcAft>
            </a:pPr>
            <a:r>
              <a:rPr lang="es-ES" sz="2400" dirty="0"/>
              <a:t>¿Lo puedes hacer?</a:t>
            </a:r>
          </a:p>
          <a:p>
            <a:pPr algn="ctr">
              <a:spcAft>
                <a:spcPts val="1350"/>
              </a:spcAft>
            </a:pPr>
            <a:r>
              <a:rPr lang="es-ES" sz="2400" dirty="0"/>
              <a:t>En tu organismo, ¿será aceptada?</a:t>
            </a:r>
          </a:p>
          <a:p>
            <a:pPr algn="ctr">
              <a:spcAft>
                <a:spcPts val="1350"/>
              </a:spcAft>
            </a:pPr>
            <a:r>
              <a:rPr lang="es-ES" sz="2400" dirty="0"/>
              <a:t>¿Puedes adaptar el modelo a tu situación?</a:t>
            </a:r>
          </a:p>
          <a:p>
            <a:pPr algn="ctr">
              <a:spcAft>
                <a:spcPts val="1350"/>
              </a:spcAft>
            </a:pPr>
            <a:r>
              <a:rPr lang="es-ES" sz="2400" dirty="0"/>
              <a:t>¿Tienes que implementarlo rígidamente?</a:t>
            </a:r>
            <a:endParaRPr lang="en-US" sz="2400" dirty="0"/>
          </a:p>
        </p:txBody>
      </p:sp>
      <p:sp>
        <p:nvSpPr>
          <p:cNvPr id="3" name="TextBox 2">
            <a:extLst>
              <a:ext uri="{FF2B5EF4-FFF2-40B4-BE49-F238E27FC236}">
                <a16:creationId xmlns:a16="http://schemas.microsoft.com/office/drawing/2014/main" id="{00195BFF-B30A-441B-83D8-637D8229CFB3}"/>
              </a:ext>
            </a:extLst>
          </p:cNvPr>
          <p:cNvSpPr txBox="1"/>
          <p:nvPr/>
        </p:nvSpPr>
        <p:spPr>
          <a:xfrm>
            <a:off x="1662165" y="4624978"/>
            <a:ext cx="5819670" cy="369332"/>
          </a:xfrm>
          <a:prstGeom prst="rect">
            <a:avLst/>
          </a:prstGeom>
          <a:noFill/>
        </p:spPr>
        <p:txBody>
          <a:bodyPr wrap="none" rtlCol="0">
            <a:spAutoFit/>
          </a:bodyPr>
          <a:lstStyle/>
          <a:p>
            <a:r>
              <a:rPr lang="es-ES" dirty="0"/>
              <a:t>Si no te gustan todos los elementos, llévate los que quieres.</a:t>
            </a:r>
            <a:endParaRPr lang="en-US" dirty="0"/>
          </a:p>
        </p:txBody>
      </p:sp>
    </p:spTree>
    <p:extLst>
      <p:ext uri="{BB962C8B-B14F-4D97-AF65-F5344CB8AC3E}">
        <p14:creationId xmlns:p14="http://schemas.microsoft.com/office/powerpoint/2010/main" val="182900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quilibregaia.files.wordpress.com/2011/02/conte-sufc3ad0001-cop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596" y="1555483"/>
            <a:ext cx="6688808" cy="42166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35023A-7ED7-4443-885E-1708AAB73DB5}" type="slidenum">
              <a:rPr lang="en-US" smtClean="0"/>
              <a:t>72</a:t>
            </a:fld>
            <a:endParaRPr lang="en-US"/>
          </a:p>
        </p:txBody>
      </p:sp>
      <p:sp>
        <p:nvSpPr>
          <p:cNvPr id="4" name="Rectangle 3"/>
          <p:cNvSpPr/>
          <p:nvPr/>
        </p:nvSpPr>
        <p:spPr>
          <a:xfrm>
            <a:off x="603326" y="642735"/>
            <a:ext cx="6229350" cy="415498"/>
          </a:xfrm>
          <a:prstGeom prst="rect">
            <a:avLst/>
          </a:prstGeom>
        </p:spPr>
        <p:txBody>
          <a:bodyPr wrap="square">
            <a:spAutoFit/>
          </a:bodyPr>
          <a:lstStyle/>
          <a:p>
            <a:pPr lvl="0"/>
            <a:r>
              <a:rPr lang="es-ES" sz="2100" i="1" dirty="0"/>
              <a:t>Y RECUERDEN … el cuento indio: Los ciegos y el elefante</a:t>
            </a:r>
            <a:endParaRPr lang="en-US" sz="2100" i="1" dirty="0"/>
          </a:p>
        </p:txBody>
      </p:sp>
      <p:sp>
        <p:nvSpPr>
          <p:cNvPr id="10" name="TextBox 9">
            <a:extLst>
              <a:ext uri="{FF2B5EF4-FFF2-40B4-BE49-F238E27FC236}">
                <a16:creationId xmlns:a16="http://schemas.microsoft.com/office/drawing/2014/main" id="{402FCC8D-8D47-4467-B55D-15C197FDA2F2}"/>
              </a:ext>
            </a:extLst>
          </p:cNvPr>
          <p:cNvSpPr txBox="1"/>
          <p:nvPr/>
        </p:nvSpPr>
        <p:spPr>
          <a:xfrm>
            <a:off x="4725689" y="5041602"/>
            <a:ext cx="4213974" cy="1569660"/>
          </a:xfrm>
          <a:prstGeom prst="rect">
            <a:avLst/>
          </a:prstGeom>
          <a:solidFill>
            <a:srgbClr val="DEEAF6"/>
          </a:solidFill>
          <a:ln>
            <a:solidFill>
              <a:schemeClr val="bg1"/>
            </a:solidFill>
          </a:ln>
        </p:spPr>
        <p:txBody>
          <a:bodyPr wrap="none" lIns="205740" tIns="137160" rIns="205740" bIns="137160" rtlCol="0">
            <a:spAutoFit/>
          </a:bodyPr>
          <a:lstStyle/>
          <a:p>
            <a:r>
              <a:rPr lang="es-ES" sz="2100" dirty="0">
                <a:solidFill>
                  <a:schemeClr val="bg1"/>
                </a:solidFill>
              </a:rPr>
              <a:t>Todos tienen razón … y</a:t>
            </a:r>
          </a:p>
          <a:p>
            <a:r>
              <a:rPr lang="es-ES" sz="2100" dirty="0">
                <a:solidFill>
                  <a:schemeClr val="bg1"/>
                </a:solidFill>
              </a:rPr>
              <a:t>       Todos están equivocados.</a:t>
            </a:r>
            <a:br>
              <a:rPr lang="es-ES" sz="2100" dirty="0">
                <a:solidFill>
                  <a:schemeClr val="bg1"/>
                </a:solidFill>
              </a:rPr>
            </a:br>
            <a:endParaRPr lang="es-ES" sz="2100" dirty="0">
              <a:solidFill>
                <a:schemeClr val="bg1"/>
              </a:solidFill>
            </a:endParaRPr>
          </a:p>
          <a:p>
            <a:r>
              <a:rPr lang="es-ES" sz="2100" dirty="0">
                <a:solidFill>
                  <a:schemeClr val="bg1"/>
                </a:solidFill>
              </a:rPr>
              <a:t>Pero eso no ayuda a los decisores.</a:t>
            </a:r>
            <a:endParaRPr lang="en-US" sz="2100" dirty="0">
              <a:solidFill>
                <a:schemeClr val="bg1"/>
              </a:solidFill>
            </a:endParaRPr>
          </a:p>
        </p:txBody>
      </p:sp>
    </p:spTree>
    <p:extLst>
      <p:ext uri="{BB962C8B-B14F-4D97-AF65-F5344CB8AC3E}">
        <p14:creationId xmlns:p14="http://schemas.microsoft.com/office/powerpoint/2010/main" val="30155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35023A-7ED7-4443-885E-1708AAB73DB5}" type="slidenum">
              <a:rPr lang="en-US" smtClean="0"/>
              <a:t>73</a:t>
            </a:fld>
            <a:endParaRPr lang="en-US"/>
          </a:p>
        </p:txBody>
      </p:sp>
      <p:sp>
        <p:nvSpPr>
          <p:cNvPr id="4" name="Rectangle 3"/>
          <p:cNvSpPr/>
          <p:nvPr/>
        </p:nvSpPr>
        <p:spPr>
          <a:xfrm>
            <a:off x="768367" y="717923"/>
            <a:ext cx="7994632" cy="415498"/>
          </a:xfrm>
          <a:prstGeom prst="rect">
            <a:avLst/>
          </a:prstGeom>
        </p:spPr>
        <p:txBody>
          <a:bodyPr wrap="square">
            <a:spAutoFit/>
          </a:bodyPr>
          <a:lstStyle/>
          <a:p>
            <a:pPr lvl="0"/>
            <a:r>
              <a:rPr lang="es-ES" sz="2100" i="1"/>
              <a:t>Con la colaboración, cambiamos el cuento de los ciegos y el elefante</a:t>
            </a:r>
            <a:endParaRPr lang="en-US" sz="2100" i="1"/>
          </a:p>
        </p:txBody>
      </p:sp>
      <p:pic>
        <p:nvPicPr>
          <p:cNvPr id="3074" name="Picture 2" descr="http://equilibregaia.files.wordpress.com/2011/02/conte-sufc3ad0001-cop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8" y="1501800"/>
            <a:ext cx="7746983" cy="48837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2FCC8D-8D47-4467-B55D-15C197FDA2F2}"/>
              </a:ext>
            </a:extLst>
          </p:cNvPr>
          <p:cNvSpPr txBox="1"/>
          <p:nvPr/>
        </p:nvSpPr>
        <p:spPr>
          <a:xfrm>
            <a:off x="4674988" y="6007516"/>
            <a:ext cx="4349268" cy="600164"/>
          </a:xfrm>
          <a:prstGeom prst="rect">
            <a:avLst/>
          </a:prstGeom>
          <a:solidFill>
            <a:srgbClr val="DEEAF6"/>
          </a:solidFill>
          <a:ln>
            <a:solidFill>
              <a:schemeClr val="bg1"/>
            </a:solidFill>
          </a:ln>
        </p:spPr>
        <p:txBody>
          <a:bodyPr wrap="none" lIns="205740" tIns="137160" rIns="205740" bIns="137160" rtlCol="0">
            <a:spAutoFit/>
          </a:bodyPr>
          <a:lstStyle/>
          <a:p>
            <a:r>
              <a:rPr lang="es-ES" sz="2100">
                <a:solidFill>
                  <a:schemeClr val="bg1"/>
                </a:solidFill>
              </a:rPr>
              <a:t>Colaboración ayuda a los decisores.</a:t>
            </a:r>
            <a:endParaRPr lang="en-US" sz="2100">
              <a:solidFill>
                <a:schemeClr val="bg1"/>
              </a:solidFill>
            </a:endParaRPr>
          </a:p>
        </p:txBody>
      </p:sp>
      <p:sp>
        <p:nvSpPr>
          <p:cNvPr id="3" name="Oval 2">
            <a:extLst>
              <a:ext uri="{FF2B5EF4-FFF2-40B4-BE49-F238E27FC236}">
                <a16:creationId xmlns:a16="http://schemas.microsoft.com/office/drawing/2014/main" id="{75D03984-EB05-4233-B702-C18CBB11C02D}"/>
              </a:ext>
            </a:extLst>
          </p:cNvPr>
          <p:cNvSpPr/>
          <p:nvPr/>
        </p:nvSpPr>
        <p:spPr>
          <a:xfrm>
            <a:off x="1752600" y="4289668"/>
            <a:ext cx="1543050" cy="9353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8" name="Freeform: Shape 7">
            <a:extLst>
              <a:ext uri="{FF2B5EF4-FFF2-40B4-BE49-F238E27FC236}">
                <a16:creationId xmlns:a16="http://schemas.microsoft.com/office/drawing/2014/main" id="{0E627641-7C56-42A5-8B67-B3353ACD4D1F}"/>
              </a:ext>
            </a:extLst>
          </p:cNvPr>
          <p:cNvSpPr/>
          <p:nvPr/>
        </p:nvSpPr>
        <p:spPr>
          <a:xfrm>
            <a:off x="5225426" y="1907587"/>
            <a:ext cx="1433926" cy="1049463"/>
          </a:xfrm>
          <a:custGeom>
            <a:avLst/>
            <a:gdLst>
              <a:gd name="connsiteX0" fmla="*/ 498514 w 1476622"/>
              <a:gd name="connsiteY0" fmla="*/ 37753 h 1162015"/>
              <a:gd name="connsiteX1" fmla="*/ 464786 w 1476622"/>
              <a:gd name="connsiteY1" fmla="*/ 60238 h 1162015"/>
              <a:gd name="connsiteX2" fmla="*/ 431058 w 1476622"/>
              <a:gd name="connsiteY2" fmla="*/ 78976 h 1162015"/>
              <a:gd name="connsiteX3" fmla="*/ 404826 w 1476622"/>
              <a:gd name="connsiteY3" fmla="*/ 90219 h 1162015"/>
              <a:gd name="connsiteX4" fmla="*/ 386088 w 1476622"/>
              <a:gd name="connsiteY4" fmla="*/ 86471 h 1162015"/>
              <a:gd name="connsiteX5" fmla="*/ 363603 w 1476622"/>
              <a:gd name="connsiteY5" fmla="*/ 71481 h 1162015"/>
              <a:gd name="connsiteX6" fmla="*/ 356108 w 1476622"/>
              <a:gd name="connsiteY6" fmla="*/ 82724 h 1162015"/>
              <a:gd name="connsiteX7" fmla="*/ 344865 w 1476622"/>
              <a:gd name="connsiteY7" fmla="*/ 86471 h 1162015"/>
              <a:gd name="connsiteX8" fmla="*/ 318632 w 1476622"/>
              <a:gd name="connsiteY8" fmla="*/ 101461 h 1162015"/>
              <a:gd name="connsiteX9" fmla="*/ 299894 w 1476622"/>
              <a:gd name="connsiteY9" fmla="*/ 108956 h 1162015"/>
              <a:gd name="connsiteX10" fmla="*/ 292399 w 1476622"/>
              <a:gd name="connsiteY10" fmla="*/ 120199 h 1162015"/>
              <a:gd name="connsiteX11" fmla="*/ 258671 w 1476622"/>
              <a:gd name="connsiteY11" fmla="*/ 135189 h 1162015"/>
              <a:gd name="connsiteX12" fmla="*/ 247429 w 1476622"/>
              <a:gd name="connsiteY12" fmla="*/ 150179 h 1162015"/>
              <a:gd name="connsiteX13" fmla="*/ 228691 w 1476622"/>
              <a:gd name="connsiteY13" fmla="*/ 165170 h 1162015"/>
              <a:gd name="connsiteX14" fmla="*/ 213701 w 1476622"/>
              <a:gd name="connsiteY14" fmla="*/ 180160 h 1162015"/>
              <a:gd name="connsiteX15" fmla="*/ 191216 w 1476622"/>
              <a:gd name="connsiteY15" fmla="*/ 228878 h 1162015"/>
              <a:gd name="connsiteX16" fmla="*/ 176226 w 1476622"/>
              <a:gd name="connsiteY16" fmla="*/ 262606 h 1162015"/>
              <a:gd name="connsiteX17" fmla="*/ 168730 w 1476622"/>
              <a:gd name="connsiteY17" fmla="*/ 281343 h 1162015"/>
              <a:gd name="connsiteX18" fmla="*/ 153740 w 1476622"/>
              <a:gd name="connsiteY18" fmla="*/ 292586 h 1162015"/>
              <a:gd name="connsiteX19" fmla="*/ 138750 w 1476622"/>
              <a:gd name="connsiteY19" fmla="*/ 315071 h 1162015"/>
              <a:gd name="connsiteX20" fmla="*/ 105022 w 1476622"/>
              <a:gd name="connsiteY20" fmla="*/ 360042 h 1162015"/>
              <a:gd name="connsiteX21" fmla="*/ 93780 w 1476622"/>
              <a:gd name="connsiteY21" fmla="*/ 371284 h 1162015"/>
              <a:gd name="connsiteX22" fmla="*/ 78789 w 1476622"/>
              <a:gd name="connsiteY22" fmla="*/ 382527 h 1162015"/>
              <a:gd name="connsiteX23" fmla="*/ 67547 w 1476622"/>
              <a:gd name="connsiteY23" fmla="*/ 390022 h 1162015"/>
              <a:gd name="connsiteX24" fmla="*/ 56304 w 1476622"/>
              <a:gd name="connsiteY24" fmla="*/ 401265 h 1162015"/>
              <a:gd name="connsiteX25" fmla="*/ 37567 w 1476622"/>
              <a:gd name="connsiteY25" fmla="*/ 431245 h 1162015"/>
              <a:gd name="connsiteX26" fmla="*/ 30071 w 1476622"/>
              <a:gd name="connsiteY26" fmla="*/ 446235 h 1162015"/>
              <a:gd name="connsiteX27" fmla="*/ 7586 w 1476622"/>
              <a:gd name="connsiteY27" fmla="*/ 483711 h 1162015"/>
              <a:gd name="connsiteX28" fmla="*/ 91 w 1476622"/>
              <a:gd name="connsiteY28" fmla="*/ 509943 h 1162015"/>
              <a:gd name="connsiteX29" fmla="*/ 3839 w 1476622"/>
              <a:gd name="connsiteY29" fmla="*/ 532429 h 1162015"/>
              <a:gd name="connsiteX30" fmla="*/ 41314 w 1476622"/>
              <a:gd name="connsiteY30" fmla="*/ 592389 h 1162015"/>
              <a:gd name="connsiteX31" fmla="*/ 82537 w 1476622"/>
              <a:gd name="connsiteY31" fmla="*/ 637360 h 1162015"/>
              <a:gd name="connsiteX32" fmla="*/ 105022 w 1476622"/>
              <a:gd name="connsiteY32" fmla="*/ 656097 h 1162015"/>
              <a:gd name="connsiteX33" fmla="*/ 157488 w 1476622"/>
              <a:gd name="connsiteY33" fmla="*/ 712311 h 1162015"/>
              <a:gd name="connsiteX34" fmla="*/ 179973 w 1476622"/>
              <a:gd name="connsiteY34" fmla="*/ 731048 h 1162015"/>
              <a:gd name="connsiteX35" fmla="*/ 194963 w 1476622"/>
              <a:gd name="connsiteY35" fmla="*/ 749786 h 1162015"/>
              <a:gd name="connsiteX36" fmla="*/ 217448 w 1476622"/>
              <a:gd name="connsiteY36" fmla="*/ 772271 h 1162015"/>
              <a:gd name="connsiteX37" fmla="*/ 236186 w 1476622"/>
              <a:gd name="connsiteY37" fmla="*/ 798504 h 1162015"/>
              <a:gd name="connsiteX38" fmla="*/ 251176 w 1476622"/>
              <a:gd name="connsiteY38" fmla="*/ 813494 h 1162015"/>
              <a:gd name="connsiteX39" fmla="*/ 273662 w 1476622"/>
              <a:gd name="connsiteY39" fmla="*/ 850970 h 1162015"/>
              <a:gd name="connsiteX40" fmla="*/ 284904 w 1476622"/>
              <a:gd name="connsiteY40" fmla="*/ 862212 h 1162015"/>
              <a:gd name="connsiteX41" fmla="*/ 299894 w 1476622"/>
              <a:gd name="connsiteY41" fmla="*/ 884697 h 1162015"/>
              <a:gd name="connsiteX42" fmla="*/ 307389 w 1476622"/>
              <a:gd name="connsiteY42" fmla="*/ 899688 h 1162015"/>
              <a:gd name="connsiteX43" fmla="*/ 322380 w 1476622"/>
              <a:gd name="connsiteY43" fmla="*/ 933415 h 1162015"/>
              <a:gd name="connsiteX44" fmla="*/ 337370 w 1476622"/>
              <a:gd name="connsiteY44" fmla="*/ 952153 h 1162015"/>
              <a:gd name="connsiteX45" fmla="*/ 344865 w 1476622"/>
              <a:gd name="connsiteY45" fmla="*/ 967143 h 1162015"/>
              <a:gd name="connsiteX46" fmla="*/ 356108 w 1476622"/>
              <a:gd name="connsiteY46" fmla="*/ 978386 h 1162015"/>
              <a:gd name="connsiteX47" fmla="*/ 371098 w 1476622"/>
              <a:gd name="connsiteY47" fmla="*/ 997124 h 1162015"/>
              <a:gd name="connsiteX48" fmla="*/ 389835 w 1476622"/>
              <a:gd name="connsiteY48" fmla="*/ 1030852 h 1162015"/>
              <a:gd name="connsiteX49" fmla="*/ 397330 w 1476622"/>
              <a:gd name="connsiteY49" fmla="*/ 1042094 h 1162015"/>
              <a:gd name="connsiteX50" fmla="*/ 408573 w 1476622"/>
              <a:gd name="connsiteY50" fmla="*/ 1064579 h 1162015"/>
              <a:gd name="connsiteX51" fmla="*/ 431058 w 1476622"/>
              <a:gd name="connsiteY51" fmla="*/ 1083317 h 1162015"/>
              <a:gd name="connsiteX52" fmla="*/ 449796 w 1476622"/>
              <a:gd name="connsiteY52" fmla="*/ 1090812 h 1162015"/>
              <a:gd name="connsiteX53" fmla="*/ 468534 w 1476622"/>
              <a:gd name="connsiteY53" fmla="*/ 1102055 h 1162015"/>
              <a:gd name="connsiteX54" fmla="*/ 483524 w 1476622"/>
              <a:gd name="connsiteY54" fmla="*/ 1113297 h 1162015"/>
              <a:gd name="connsiteX55" fmla="*/ 498514 w 1476622"/>
              <a:gd name="connsiteY55" fmla="*/ 1117045 h 1162015"/>
              <a:gd name="connsiteX56" fmla="*/ 517252 w 1476622"/>
              <a:gd name="connsiteY56" fmla="*/ 1124540 h 1162015"/>
              <a:gd name="connsiteX57" fmla="*/ 532242 w 1476622"/>
              <a:gd name="connsiteY57" fmla="*/ 1135783 h 1162015"/>
              <a:gd name="connsiteX58" fmla="*/ 543485 w 1476622"/>
              <a:gd name="connsiteY58" fmla="*/ 1143278 h 1162015"/>
              <a:gd name="connsiteX59" fmla="*/ 562222 w 1476622"/>
              <a:gd name="connsiteY59" fmla="*/ 1158268 h 1162015"/>
              <a:gd name="connsiteX60" fmla="*/ 577212 w 1476622"/>
              <a:gd name="connsiteY60" fmla="*/ 1162015 h 1162015"/>
              <a:gd name="connsiteX61" fmla="*/ 599698 w 1476622"/>
              <a:gd name="connsiteY61" fmla="*/ 1139530 h 1162015"/>
              <a:gd name="connsiteX62" fmla="*/ 618435 w 1476622"/>
              <a:gd name="connsiteY62" fmla="*/ 1128288 h 1162015"/>
              <a:gd name="connsiteX63" fmla="*/ 629678 w 1476622"/>
              <a:gd name="connsiteY63" fmla="*/ 1120792 h 1162015"/>
              <a:gd name="connsiteX64" fmla="*/ 648416 w 1476622"/>
              <a:gd name="connsiteY64" fmla="*/ 1117045 h 1162015"/>
              <a:gd name="connsiteX65" fmla="*/ 685891 w 1476622"/>
              <a:gd name="connsiteY65" fmla="*/ 1105802 h 1162015"/>
              <a:gd name="connsiteX66" fmla="*/ 689639 w 1476622"/>
              <a:gd name="connsiteY66" fmla="*/ 1075822 h 1162015"/>
              <a:gd name="connsiteX67" fmla="*/ 693386 w 1476622"/>
              <a:gd name="connsiteY67" fmla="*/ 1064579 h 1162015"/>
              <a:gd name="connsiteX68" fmla="*/ 715871 w 1476622"/>
              <a:gd name="connsiteY68" fmla="*/ 1060832 h 1162015"/>
              <a:gd name="connsiteX69" fmla="*/ 772085 w 1476622"/>
              <a:gd name="connsiteY69" fmla="*/ 1083317 h 1162015"/>
              <a:gd name="connsiteX70" fmla="*/ 869521 w 1476622"/>
              <a:gd name="connsiteY70" fmla="*/ 1087065 h 1162015"/>
              <a:gd name="connsiteX71" fmla="*/ 888258 w 1476622"/>
              <a:gd name="connsiteY71" fmla="*/ 1090812 h 1162015"/>
              <a:gd name="connsiteX72" fmla="*/ 933229 w 1476622"/>
              <a:gd name="connsiteY72" fmla="*/ 1102055 h 1162015"/>
              <a:gd name="connsiteX73" fmla="*/ 1008180 w 1476622"/>
              <a:gd name="connsiteY73" fmla="*/ 1090812 h 1162015"/>
              <a:gd name="connsiteX74" fmla="*/ 1109363 w 1476622"/>
              <a:gd name="connsiteY74" fmla="*/ 1083317 h 1162015"/>
              <a:gd name="connsiteX75" fmla="*/ 1124353 w 1476622"/>
              <a:gd name="connsiteY75" fmla="*/ 1075822 h 1162015"/>
              <a:gd name="connsiteX76" fmla="*/ 1146839 w 1476622"/>
              <a:gd name="connsiteY76" fmla="*/ 1060832 h 1162015"/>
              <a:gd name="connsiteX77" fmla="*/ 1173071 w 1476622"/>
              <a:gd name="connsiteY77" fmla="*/ 1038347 h 1162015"/>
              <a:gd name="connsiteX78" fmla="*/ 1206799 w 1476622"/>
              <a:gd name="connsiteY78" fmla="*/ 1012114 h 1162015"/>
              <a:gd name="connsiteX79" fmla="*/ 1221789 w 1476622"/>
              <a:gd name="connsiteY79" fmla="*/ 1000871 h 1162015"/>
              <a:gd name="connsiteX80" fmla="*/ 1240527 w 1476622"/>
              <a:gd name="connsiteY80" fmla="*/ 989629 h 1162015"/>
              <a:gd name="connsiteX81" fmla="*/ 1244275 w 1476622"/>
              <a:gd name="connsiteY81" fmla="*/ 974638 h 1162015"/>
              <a:gd name="connsiteX82" fmla="*/ 1248022 w 1476622"/>
              <a:gd name="connsiteY82" fmla="*/ 952153 h 1162015"/>
              <a:gd name="connsiteX83" fmla="*/ 1259265 w 1476622"/>
              <a:gd name="connsiteY83" fmla="*/ 933415 h 1162015"/>
              <a:gd name="connsiteX84" fmla="*/ 1274255 w 1476622"/>
              <a:gd name="connsiteY84" fmla="*/ 892192 h 1162015"/>
              <a:gd name="connsiteX85" fmla="*/ 1289245 w 1476622"/>
              <a:gd name="connsiteY85" fmla="*/ 854717 h 1162015"/>
              <a:gd name="connsiteX86" fmla="*/ 1304235 w 1476622"/>
              <a:gd name="connsiteY86" fmla="*/ 835979 h 1162015"/>
              <a:gd name="connsiteX87" fmla="*/ 1315478 w 1476622"/>
              <a:gd name="connsiteY87" fmla="*/ 802252 h 1162015"/>
              <a:gd name="connsiteX88" fmla="*/ 1326721 w 1476622"/>
              <a:gd name="connsiteY88" fmla="*/ 779766 h 1162015"/>
              <a:gd name="connsiteX89" fmla="*/ 1334216 w 1476622"/>
              <a:gd name="connsiteY89" fmla="*/ 761029 h 1162015"/>
              <a:gd name="connsiteX90" fmla="*/ 1345458 w 1476622"/>
              <a:gd name="connsiteY90" fmla="*/ 742291 h 1162015"/>
              <a:gd name="connsiteX91" fmla="*/ 1360448 w 1476622"/>
              <a:gd name="connsiteY91" fmla="*/ 708563 h 1162015"/>
              <a:gd name="connsiteX92" fmla="*/ 1371691 w 1476622"/>
              <a:gd name="connsiteY92" fmla="*/ 671088 h 1162015"/>
              <a:gd name="connsiteX93" fmla="*/ 1375439 w 1476622"/>
              <a:gd name="connsiteY93" fmla="*/ 656097 h 1162015"/>
              <a:gd name="connsiteX94" fmla="*/ 1386681 w 1476622"/>
              <a:gd name="connsiteY94" fmla="*/ 644855 h 1162015"/>
              <a:gd name="connsiteX95" fmla="*/ 1405419 w 1476622"/>
              <a:gd name="connsiteY95" fmla="*/ 611127 h 1162015"/>
              <a:gd name="connsiteX96" fmla="*/ 1416662 w 1476622"/>
              <a:gd name="connsiteY96" fmla="*/ 603632 h 1162015"/>
              <a:gd name="connsiteX97" fmla="*/ 1420409 w 1476622"/>
              <a:gd name="connsiteY97" fmla="*/ 588642 h 1162015"/>
              <a:gd name="connsiteX98" fmla="*/ 1431652 w 1476622"/>
              <a:gd name="connsiteY98" fmla="*/ 577399 h 1162015"/>
              <a:gd name="connsiteX99" fmla="*/ 1439147 w 1476622"/>
              <a:gd name="connsiteY99" fmla="*/ 566156 h 1162015"/>
              <a:gd name="connsiteX100" fmla="*/ 1457885 w 1476622"/>
              <a:gd name="connsiteY100" fmla="*/ 547419 h 1162015"/>
              <a:gd name="connsiteX101" fmla="*/ 1465380 w 1476622"/>
              <a:gd name="connsiteY101" fmla="*/ 532429 h 1162015"/>
              <a:gd name="connsiteX102" fmla="*/ 1472875 w 1476622"/>
              <a:gd name="connsiteY102" fmla="*/ 521186 h 1162015"/>
              <a:gd name="connsiteX103" fmla="*/ 1476622 w 1476622"/>
              <a:gd name="connsiteY103" fmla="*/ 502448 h 1162015"/>
              <a:gd name="connsiteX104" fmla="*/ 1472875 w 1476622"/>
              <a:gd name="connsiteY104" fmla="*/ 416255 h 1162015"/>
              <a:gd name="connsiteX105" fmla="*/ 1469127 w 1476622"/>
              <a:gd name="connsiteY105" fmla="*/ 405012 h 1162015"/>
              <a:gd name="connsiteX106" fmla="*/ 1461632 w 1476622"/>
              <a:gd name="connsiteY106" fmla="*/ 378779 h 1162015"/>
              <a:gd name="connsiteX107" fmla="*/ 1457885 w 1476622"/>
              <a:gd name="connsiteY107" fmla="*/ 363789 h 1162015"/>
              <a:gd name="connsiteX108" fmla="*/ 1435399 w 1476622"/>
              <a:gd name="connsiteY108" fmla="*/ 322566 h 1162015"/>
              <a:gd name="connsiteX109" fmla="*/ 1420409 w 1476622"/>
              <a:gd name="connsiteY109" fmla="*/ 300081 h 1162015"/>
              <a:gd name="connsiteX110" fmla="*/ 1405419 w 1476622"/>
              <a:gd name="connsiteY110" fmla="*/ 277596 h 1162015"/>
              <a:gd name="connsiteX111" fmla="*/ 1394176 w 1476622"/>
              <a:gd name="connsiteY111" fmla="*/ 258858 h 1162015"/>
              <a:gd name="connsiteX112" fmla="*/ 1382934 w 1476622"/>
              <a:gd name="connsiteY112" fmla="*/ 247615 h 1162015"/>
              <a:gd name="connsiteX113" fmla="*/ 1356701 w 1476622"/>
              <a:gd name="connsiteY113" fmla="*/ 217635 h 1162015"/>
              <a:gd name="connsiteX114" fmla="*/ 1341711 w 1476622"/>
              <a:gd name="connsiteY114" fmla="*/ 206392 h 1162015"/>
              <a:gd name="connsiteX115" fmla="*/ 1326721 w 1476622"/>
              <a:gd name="connsiteY115" fmla="*/ 191402 h 1162015"/>
              <a:gd name="connsiteX116" fmla="*/ 1311730 w 1476622"/>
              <a:gd name="connsiteY116" fmla="*/ 172665 h 1162015"/>
              <a:gd name="connsiteX117" fmla="*/ 1292993 w 1476622"/>
              <a:gd name="connsiteY117" fmla="*/ 161422 h 1162015"/>
              <a:gd name="connsiteX118" fmla="*/ 1274255 w 1476622"/>
              <a:gd name="connsiteY118" fmla="*/ 146432 h 1162015"/>
              <a:gd name="connsiteX119" fmla="*/ 1240527 w 1476622"/>
              <a:gd name="connsiteY119" fmla="*/ 123947 h 1162015"/>
              <a:gd name="connsiteX120" fmla="*/ 1218042 w 1476622"/>
              <a:gd name="connsiteY120" fmla="*/ 97714 h 1162015"/>
              <a:gd name="connsiteX121" fmla="*/ 1203052 w 1476622"/>
              <a:gd name="connsiteY121" fmla="*/ 90219 h 1162015"/>
              <a:gd name="connsiteX122" fmla="*/ 1184314 w 1476622"/>
              <a:gd name="connsiteY122" fmla="*/ 78976 h 1162015"/>
              <a:gd name="connsiteX123" fmla="*/ 1165576 w 1476622"/>
              <a:gd name="connsiteY123" fmla="*/ 71481 h 1162015"/>
              <a:gd name="connsiteX124" fmla="*/ 1131848 w 1476622"/>
              <a:gd name="connsiteY124" fmla="*/ 52743 h 1162015"/>
              <a:gd name="connsiteX125" fmla="*/ 1109363 w 1476622"/>
              <a:gd name="connsiteY125" fmla="*/ 48996 h 1162015"/>
              <a:gd name="connsiteX126" fmla="*/ 1053150 w 1476622"/>
              <a:gd name="connsiteY126" fmla="*/ 30258 h 1162015"/>
              <a:gd name="connsiteX127" fmla="*/ 1034412 w 1476622"/>
              <a:gd name="connsiteY127" fmla="*/ 22763 h 1162015"/>
              <a:gd name="connsiteX128" fmla="*/ 1019422 w 1476622"/>
              <a:gd name="connsiteY128" fmla="*/ 15268 h 1162015"/>
              <a:gd name="connsiteX129" fmla="*/ 996937 w 1476622"/>
              <a:gd name="connsiteY129" fmla="*/ 7773 h 1162015"/>
              <a:gd name="connsiteX130" fmla="*/ 963209 w 1476622"/>
              <a:gd name="connsiteY130" fmla="*/ 15268 h 1162015"/>
              <a:gd name="connsiteX131" fmla="*/ 944471 w 1476622"/>
              <a:gd name="connsiteY131" fmla="*/ 26511 h 1162015"/>
              <a:gd name="connsiteX132" fmla="*/ 910744 w 1476622"/>
              <a:gd name="connsiteY132" fmla="*/ 41501 h 1162015"/>
              <a:gd name="connsiteX133" fmla="*/ 895753 w 1476622"/>
              <a:gd name="connsiteY133" fmla="*/ 45248 h 1162015"/>
              <a:gd name="connsiteX134" fmla="*/ 828298 w 1476622"/>
              <a:gd name="connsiteY134" fmla="*/ 37753 h 1162015"/>
              <a:gd name="connsiteX135" fmla="*/ 790822 w 1476622"/>
              <a:gd name="connsiteY135" fmla="*/ 19015 h 1162015"/>
              <a:gd name="connsiteX136" fmla="*/ 753347 w 1476622"/>
              <a:gd name="connsiteY136" fmla="*/ 11520 h 1162015"/>
              <a:gd name="connsiteX137" fmla="*/ 734609 w 1476622"/>
              <a:gd name="connsiteY137" fmla="*/ 4025 h 1162015"/>
              <a:gd name="connsiteX138" fmla="*/ 633426 w 1476622"/>
              <a:gd name="connsiteY138" fmla="*/ 7773 h 1162015"/>
              <a:gd name="connsiteX139" fmla="*/ 603445 w 1476622"/>
              <a:gd name="connsiteY139" fmla="*/ 15268 h 1162015"/>
              <a:gd name="connsiteX140" fmla="*/ 577212 w 1476622"/>
              <a:gd name="connsiteY140" fmla="*/ 26511 h 1162015"/>
              <a:gd name="connsiteX141" fmla="*/ 498514 w 1476622"/>
              <a:gd name="connsiteY141" fmla="*/ 37753 h 11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476622" h="1162015">
                <a:moveTo>
                  <a:pt x="498514" y="37753"/>
                </a:moveTo>
                <a:cubicBezTo>
                  <a:pt x="479776" y="43374"/>
                  <a:pt x="511626" y="29012"/>
                  <a:pt x="464786" y="60238"/>
                </a:cubicBezTo>
                <a:cubicBezTo>
                  <a:pt x="436688" y="78970"/>
                  <a:pt x="456068" y="64685"/>
                  <a:pt x="431058" y="78976"/>
                </a:cubicBezTo>
                <a:cubicBezTo>
                  <a:pt x="410929" y="90479"/>
                  <a:pt x="429448" y="84063"/>
                  <a:pt x="404826" y="90219"/>
                </a:cubicBezTo>
                <a:cubicBezTo>
                  <a:pt x="398580" y="88970"/>
                  <a:pt x="391887" y="89107"/>
                  <a:pt x="386088" y="86471"/>
                </a:cubicBezTo>
                <a:cubicBezTo>
                  <a:pt x="377888" y="82743"/>
                  <a:pt x="372541" y="72598"/>
                  <a:pt x="363603" y="71481"/>
                </a:cubicBezTo>
                <a:cubicBezTo>
                  <a:pt x="359134" y="70922"/>
                  <a:pt x="359625" y="79910"/>
                  <a:pt x="356108" y="82724"/>
                </a:cubicBezTo>
                <a:cubicBezTo>
                  <a:pt x="353023" y="85192"/>
                  <a:pt x="348496" y="84915"/>
                  <a:pt x="344865" y="86471"/>
                </a:cubicBezTo>
                <a:cubicBezTo>
                  <a:pt x="298890" y="106173"/>
                  <a:pt x="356257" y="82649"/>
                  <a:pt x="318632" y="101461"/>
                </a:cubicBezTo>
                <a:cubicBezTo>
                  <a:pt x="312615" y="104469"/>
                  <a:pt x="306140" y="106458"/>
                  <a:pt x="299894" y="108956"/>
                </a:cubicBezTo>
                <a:cubicBezTo>
                  <a:pt x="297396" y="112704"/>
                  <a:pt x="295819" y="117268"/>
                  <a:pt x="292399" y="120199"/>
                </a:cubicBezTo>
                <a:cubicBezTo>
                  <a:pt x="279050" y="131641"/>
                  <a:pt x="273795" y="131409"/>
                  <a:pt x="258671" y="135189"/>
                </a:cubicBezTo>
                <a:cubicBezTo>
                  <a:pt x="254924" y="140186"/>
                  <a:pt x="251845" y="145763"/>
                  <a:pt x="247429" y="150179"/>
                </a:cubicBezTo>
                <a:cubicBezTo>
                  <a:pt x="241773" y="155835"/>
                  <a:pt x="234669" y="159856"/>
                  <a:pt x="228691" y="165170"/>
                </a:cubicBezTo>
                <a:cubicBezTo>
                  <a:pt x="223410" y="169865"/>
                  <a:pt x="218698" y="175163"/>
                  <a:pt x="213701" y="180160"/>
                </a:cubicBezTo>
                <a:cubicBezTo>
                  <a:pt x="197038" y="221817"/>
                  <a:pt x="206174" y="206440"/>
                  <a:pt x="191216" y="228878"/>
                </a:cubicBezTo>
                <a:cubicBezTo>
                  <a:pt x="184003" y="264937"/>
                  <a:pt x="193486" y="231539"/>
                  <a:pt x="176226" y="262606"/>
                </a:cubicBezTo>
                <a:cubicBezTo>
                  <a:pt x="172959" y="268486"/>
                  <a:pt x="172766" y="275962"/>
                  <a:pt x="168730" y="281343"/>
                </a:cubicBezTo>
                <a:cubicBezTo>
                  <a:pt x="164982" y="286340"/>
                  <a:pt x="157890" y="287918"/>
                  <a:pt x="153740" y="292586"/>
                </a:cubicBezTo>
                <a:cubicBezTo>
                  <a:pt x="147756" y="299319"/>
                  <a:pt x="143747" y="307576"/>
                  <a:pt x="138750" y="315071"/>
                </a:cubicBezTo>
                <a:cubicBezTo>
                  <a:pt x="128593" y="330307"/>
                  <a:pt x="117455" y="347609"/>
                  <a:pt x="105022" y="360042"/>
                </a:cubicBezTo>
                <a:cubicBezTo>
                  <a:pt x="101275" y="363789"/>
                  <a:pt x="97804" y="367835"/>
                  <a:pt x="93780" y="371284"/>
                </a:cubicBezTo>
                <a:cubicBezTo>
                  <a:pt x="89037" y="375349"/>
                  <a:pt x="83872" y="378896"/>
                  <a:pt x="78789" y="382527"/>
                </a:cubicBezTo>
                <a:cubicBezTo>
                  <a:pt x="75124" y="385145"/>
                  <a:pt x="71007" y="387139"/>
                  <a:pt x="67547" y="390022"/>
                </a:cubicBezTo>
                <a:cubicBezTo>
                  <a:pt x="63475" y="393415"/>
                  <a:pt x="60052" y="397517"/>
                  <a:pt x="56304" y="401265"/>
                </a:cubicBezTo>
                <a:cubicBezTo>
                  <a:pt x="49147" y="429899"/>
                  <a:pt x="58527" y="403300"/>
                  <a:pt x="37567" y="431245"/>
                </a:cubicBezTo>
                <a:cubicBezTo>
                  <a:pt x="34215" y="435714"/>
                  <a:pt x="32843" y="441384"/>
                  <a:pt x="30071" y="446235"/>
                </a:cubicBezTo>
                <a:cubicBezTo>
                  <a:pt x="22843" y="458883"/>
                  <a:pt x="7586" y="483711"/>
                  <a:pt x="7586" y="483711"/>
                </a:cubicBezTo>
                <a:cubicBezTo>
                  <a:pt x="5088" y="492455"/>
                  <a:pt x="788" y="500876"/>
                  <a:pt x="91" y="509943"/>
                </a:cubicBezTo>
                <a:cubicBezTo>
                  <a:pt x="-492" y="517519"/>
                  <a:pt x="1840" y="525098"/>
                  <a:pt x="3839" y="532429"/>
                </a:cubicBezTo>
                <a:cubicBezTo>
                  <a:pt x="10433" y="556607"/>
                  <a:pt x="25591" y="571829"/>
                  <a:pt x="41314" y="592389"/>
                </a:cubicBezTo>
                <a:cubicBezTo>
                  <a:pt x="51536" y="605756"/>
                  <a:pt x="69778" y="626728"/>
                  <a:pt x="82537" y="637360"/>
                </a:cubicBezTo>
                <a:cubicBezTo>
                  <a:pt x="90032" y="643606"/>
                  <a:pt x="98123" y="649198"/>
                  <a:pt x="105022" y="656097"/>
                </a:cubicBezTo>
                <a:cubicBezTo>
                  <a:pt x="143707" y="694782"/>
                  <a:pt x="100942" y="665191"/>
                  <a:pt x="157488" y="712311"/>
                </a:cubicBezTo>
                <a:cubicBezTo>
                  <a:pt x="164983" y="718557"/>
                  <a:pt x="173074" y="724149"/>
                  <a:pt x="179973" y="731048"/>
                </a:cubicBezTo>
                <a:cubicBezTo>
                  <a:pt x="185629" y="736704"/>
                  <a:pt x="189583" y="743867"/>
                  <a:pt x="194963" y="749786"/>
                </a:cubicBezTo>
                <a:cubicBezTo>
                  <a:pt x="202093" y="757629"/>
                  <a:pt x="211568" y="763452"/>
                  <a:pt x="217448" y="772271"/>
                </a:cubicBezTo>
                <a:cubicBezTo>
                  <a:pt x="223042" y="780661"/>
                  <a:pt x="229683" y="791072"/>
                  <a:pt x="236186" y="798504"/>
                </a:cubicBezTo>
                <a:cubicBezTo>
                  <a:pt x="240839" y="803822"/>
                  <a:pt x="246762" y="807976"/>
                  <a:pt x="251176" y="813494"/>
                </a:cubicBezTo>
                <a:cubicBezTo>
                  <a:pt x="313421" y="891298"/>
                  <a:pt x="234754" y="796496"/>
                  <a:pt x="273662" y="850970"/>
                </a:cubicBezTo>
                <a:cubicBezTo>
                  <a:pt x="276742" y="855282"/>
                  <a:pt x="281157" y="858465"/>
                  <a:pt x="284904" y="862212"/>
                </a:cubicBezTo>
                <a:cubicBezTo>
                  <a:pt x="292945" y="886331"/>
                  <a:pt x="282348" y="860132"/>
                  <a:pt x="299894" y="884697"/>
                </a:cubicBezTo>
                <a:cubicBezTo>
                  <a:pt x="303141" y="889243"/>
                  <a:pt x="305120" y="894583"/>
                  <a:pt x="307389" y="899688"/>
                </a:cubicBezTo>
                <a:cubicBezTo>
                  <a:pt x="311714" y="909420"/>
                  <a:pt x="316233" y="924194"/>
                  <a:pt x="322380" y="933415"/>
                </a:cubicBezTo>
                <a:cubicBezTo>
                  <a:pt x="326817" y="940070"/>
                  <a:pt x="332933" y="945498"/>
                  <a:pt x="337370" y="952153"/>
                </a:cubicBezTo>
                <a:cubicBezTo>
                  <a:pt x="340469" y="956801"/>
                  <a:pt x="341618" y="962597"/>
                  <a:pt x="344865" y="967143"/>
                </a:cubicBezTo>
                <a:cubicBezTo>
                  <a:pt x="347946" y="971456"/>
                  <a:pt x="352618" y="974397"/>
                  <a:pt x="356108" y="978386"/>
                </a:cubicBezTo>
                <a:cubicBezTo>
                  <a:pt x="361375" y="984406"/>
                  <a:pt x="366511" y="990571"/>
                  <a:pt x="371098" y="997124"/>
                </a:cubicBezTo>
                <a:cubicBezTo>
                  <a:pt x="385665" y="1017934"/>
                  <a:pt x="378737" y="1011431"/>
                  <a:pt x="389835" y="1030852"/>
                </a:cubicBezTo>
                <a:cubicBezTo>
                  <a:pt x="392069" y="1034762"/>
                  <a:pt x="395143" y="1038157"/>
                  <a:pt x="397330" y="1042094"/>
                </a:cubicBezTo>
                <a:cubicBezTo>
                  <a:pt x="401400" y="1049419"/>
                  <a:pt x="403267" y="1058093"/>
                  <a:pt x="408573" y="1064579"/>
                </a:cubicBezTo>
                <a:cubicBezTo>
                  <a:pt x="414751" y="1072130"/>
                  <a:pt x="422827" y="1078079"/>
                  <a:pt x="431058" y="1083317"/>
                </a:cubicBezTo>
                <a:cubicBezTo>
                  <a:pt x="436733" y="1086929"/>
                  <a:pt x="443779" y="1087804"/>
                  <a:pt x="449796" y="1090812"/>
                </a:cubicBezTo>
                <a:cubicBezTo>
                  <a:pt x="456311" y="1094070"/>
                  <a:pt x="462473" y="1098015"/>
                  <a:pt x="468534" y="1102055"/>
                </a:cubicBezTo>
                <a:cubicBezTo>
                  <a:pt x="473731" y="1105519"/>
                  <a:pt x="477938" y="1110504"/>
                  <a:pt x="483524" y="1113297"/>
                </a:cubicBezTo>
                <a:cubicBezTo>
                  <a:pt x="488131" y="1115600"/>
                  <a:pt x="493628" y="1115416"/>
                  <a:pt x="498514" y="1117045"/>
                </a:cubicBezTo>
                <a:cubicBezTo>
                  <a:pt x="504896" y="1119172"/>
                  <a:pt x="511371" y="1121273"/>
                  <a:pt x="517252" y="1124540"/>
                </a:cubicBezTo>
                <a:cubicBezTo>
                  <a:pt x="522712" y="1127573"/>
                  <a:pt x="527159" y="1132153"/>
                  <a:pt x="532242" y="1135783"/>
                </a:cubicBezTo>
                <a:cubicBezTo>
                  <a:pt x="535907" y="1138401"/>
                  <a:pt x="539882" y="1140576"/>
                  <a:pt x="543485" y="1143278"/>
                </a:cubicBezTo>
                <a:cubicBezTo>
                  <a:pt x="549884" y="1148077"/>
                  <a:pt x="555230" y="1154384"/>
                  <a:pt x="562222" y="1158268"/>
                </a:cubicBezTo>
                <a:cubicBezTo>
                  <a:pt x="566724" y="1160769"/>
                  <a:pt x="572215" y="1160766"/>
                  <a:pt x="577212" y="1162015"/>
                </a:cubicBezTo>
                <a:cubicBezTo>
                  <a:pt x="617186" y="1142029"/>
                  <a:pt x="569719" y="1169509"/>
                  <a:pt x="599698" y="1139530"/>
                </a:cubicBezTo>
                <a:cubicBezTo>
                  <a:pt x="604848" y="1134380"/>
                  <a:pt x="612259" y="1132148"/>
                  <a:pt x="618435" y="1128288"/>
                </a:cubicBezTo>
                <a:cubicBezTo>
                  <a:pt x="622255" y="1125901"/>
                  <a:pt x="625461" y="1122374"/>
                  <a:pt x="629678" y="1120792"/>
                </a:cubicBezTo>
                <a:cubicBezTo>
                  <a:pt x="635642" y="1118555"/>
                  <a:pt x="642261" y="1118686"/>
                  <a:pt x="648416" y="1117045"/>
                </a:cubicBezTo>
                <a:cubicBezTo>
                  <a:pt x="661017" y="1113685"/>
                  <a:pt x="673399" y="1109550"/>
                  <a:pt x="685891" y="1105802"/>
                </a:cubicBezTo>
                <a:cubicBezTo>
                  <a:pt x="687140" y="1095809"/>
                  <a:pt x="687837" y="1085731"/>
                  <a:pt x="689639" y="1075822"/>
                </a:cubicBezTo>
                <a:cubicBezTo>
                  <a:pt x="690346" y="1071935"/>
                  <a:pt x="689956" y="1066539"/>
                  <a:pt x="693386" y="1064579"/>
                </a:cubicBezTo>
                <a:cubicBezTo>
                  <a:pt x="699983" y="1060809"/>
                  <a:pt x="708376" y="1062081"/>
                  <a:pt x="715871" y="1060832"/>
                </a:cubicBezTo>
                <a:cubicBezTo>
                  <a:pt x="720483" y="1062882"/>
                  <a:pt x="761262" y="1082302"/>
                  <a:pt x="772085" y="1083317"/>
                </a:cubicBezTo>
                <a:cubicBezTo>
                  <a:pt x="804446" y="1086351"/>
                  <a:pt x="837042" y="1085816"/>
                  <a:pt x="869521" y="1087065"/>
                </a:cubicBezTo>
                <a:cubicBezTo>
                  <a:pt x="875767" y="1088314"/>
                  <a:pt x="882058" y="1089353"/>
                  <a:pt x="888258" y="1090812"/>
                </a:cubicBezTo>
                <a:cubicBezTo>
                  <a:pt x="903299" y="1094351"/>
                  <a:pt x="933229" y="1102055"/>
                  <a:pt x="933229" y="1102055"/>
                </a:cubicBezTo>
                <a:cubicBezTo>
                  <a:pt x="966415" y="1096021"/>
                  <a:pt x="976095" y="1093280"/>
                  <a:pt x="1008180" y="1090812"/>
                </a:cubicBezTo>
                <a:cubicBezTo>
                  <a:pt x="1144205" y="1080349"/>
                  <a:pt x="1015439" y="1092711"/>
                  <a:pt x="1109363" y="1083317"/>
                </a:cubicBezTo>
                <a:cubicBezTo>
                  <a:pt x="1114360" y="1080819"/>
                  <a:pt x="1119563" y="1078696"/>
                  <a:pt x="1124353" y="1075822"/>
                </a:cubicBezTo>
                <a:cubicBezTo>
                  <a:pt x="1132077" y="1071187"/>
                  <a:pt x="1146839" y="1060832"/>
                  <a:pt x="1146839" y="1060832"/>
                </a:cubicBezTo>
                <a:cubicBezTo>
                  <a:pt x="1160407" y="1040479"/>
                  <a:pt x="1147185" y="1056837"/>
                  <a:pt x="1173071" y="1038347"/>
                </a:cubicBezTo>
                <a:cubicBezTo>
                  <a:pt x="1184661" y="1030068"/>
                  <a:pt x="1195510" y="1020798"/>
                  <a:pt x="1206799" y="1012114"/>
                </a:cubicBezTo>
                <a:cubicBezTo>
                  <a:pt x="1211750" y="1008306"/>
                  <a:pt x="1216433" y="1004084"/>
                  <a:pt x="1221789" y="1000871"/>
                </a:cubicBezTo>
                <a:lnTo>
                  <a:pt x="1240527" y="989629"/>
                </a:lnTo>
                <a:cubicBezTo>
                  <a:pt x="1241776" y="984632"/>
                  <a:pt x="1243265" y="979689"/>
                  <a:pt x="1244275" y="974638"/>
                </a:cubicBezTo>
                <a:cubicBezTo>
                  <a:pt x="1245765" y="967187"/>
                  <a:pt x="1245425" y="959294"/>
                  <a:pt x="1248022" y="952153"/>
                </a:cubicBezTo>
                <a:cubicBezTo>
                  <a:pt x="1250511" y="945307"/>
                  <a:pt x="1255517" y="939661"/>
                  <a:pt x="1259265" y="933415"/>
                </a:cubicBezTo>
                <a:cubicBezTo>
                  <a:pt x="1266160" y="892037"/>
                  <a:pt x="1257232" y="928669"/>
                  <a:pt x="1274255" y="892192"/>
                </a:cubicBezTo>
                <a:cubicBezTo>
                  <a:pt x="1279945" y="880000"/>
                  <a:pt x="1280841" y="865223"/>
                  <a:pt x="1289245" y="854717"/>
                </a:cubicBezTo>
                <a:cubicBezTo>
                  <a:pt x="1294242" y="848471"/>
                  <a:pt x="1300120" y="842838"/>
                  <a:pt x="1304235" y="835979"/>
                </a:cubicBezTo>
                <a:cubicBezTo>
                  <a:pt x="1316880" y="814905"/>
                  <a:pt x="1307620" y="821896"/>
                  <a:pt x="1315478" y="802252"/>
                </a:cubicBezTo>
                <a:cubicBezTo>
                  <a:pt x="1318590" y="794471"/>
                  <a:pt x="1323253" y="787395"/>
                  <a:pt x="1326721" y="779766"/>
                </a:cubicBezTo>
                <a:cubicBezTo>
                  <a:pt x="1329505" y="773642"/>
                  <a:pt x="1331208" y="767046"/>
                  <a:pt x="1334216" y="761029"/>
                </a:cubicBezTo>
                <a:cubicBezTo>
                  <a:pt x="1337473" y="754514"/>
                  <a:pt x="1341921" y="748658"/>
                  <a:pt x="1345458" y="742291"/>
                </a:cubicBezTo>
                <a:cubicBezTo>
                  <a:pt x="1352962" y="728784"/>
                  <a:pt x="1354491" y="723457"/>
                  <a:pt x="1360448" y="708563"/>
                </a:cubicBezTo>
                <a:cubicBezTo>
                  <a:pt x="1368078" y="662787"/>
                  <a:pt x="1358619" y="705947"/>
                  <a:pt x="1371691" y="671088"/>
                </a:cubicBezTo>
                <a:cubicBezTo>
                  <a:pt x="1373500" y="666265"/>
                  <a:pt x="1372884" y="660569"/>
                  <a:pt x="1375439" y="656097"/>
                </a:cubicBezTo>
                <a:cubicBezTo>
                  <a:pt x="1378068" y="651496"/>
                  <a:pt x="1383741" y="649264"/>
                  <a:pt x="1386681" y="644855"/>
                </a:cubicBezTo>
                <a:cubicBezTo>
                  <a:pt x="1390599" y="638979"/>
                  <a:pt x="1398296" y="618250"/>
                  <a:pt x="1405419" y="611127"/>
                </a:cubicBezTo>
                <a:cubicBezTo>
                  <a:pt x="1408604" y="607942"/>
                  <a:pt x="1412914" y="606130"/>
                  <a:pt x="1416662" y="603632"/>
                </a:cubicBezTo>
                <a:cubicBezTo>
                  <a:pt x="1417911" y="598635"/>
                  <a:pt x="1417854" y="593114"/>
                  <a:pt x="1420409" y="588642"/>
                </a:cubicBezTo>
                <a:cubicBezTo>
                  <a:pt x="1423038" y="584040"/>
                  <a:pt x="1428259" y="581471"/>
                  <a:pt x="1431652" y="577399"/>
                </a:cubicBezTo>
                <a:cubicBezTo>
                  <a:pt x="1434535" y="573939"/>
                  <a:pt x="1436181" y="569546"/>
                  <a:pt x="1439147" y="566156"/>
                </a:cubicBezTo>
                <a:cubicBezTo>
                  <a:pt x="1444964" y="559509"/>
                  <a:pt x="1457885" y="547419"/>
                  <a:pt x="1457885" y="547419"/>
                </a:cubicBezTo>
                <a:cubicBezTo>
                  <a:pt x="1460383" y="542422"/>
                  <a:pt x="1462608" y="537279"/>
                  <a:pt x="1465380" y="532429"/>
                </a:cubicBezTo>
                <a:cubicBezTo>
                  <a:pt x="1467615" y="528518"/>
                  <a:pt x="1471294" y="525403"/>
                  <a:pt x="1472875" y="521186"/>
                </a:cubicBezTo>
                <a:cubicBezTo>
                  <a:pt x="1475111" y="515222"/>
                  <a:pt x="1475373" y="508694"/>
                  <a:pt x="1476622" y="502448"/>
                </a:cubicBezTo>
                <a:cubicBezTo>
                  <a:pt x="1475373" y="473717"/>
                  <a:pt x="1475081" y="444928"/>
                  <a:pt x="1472875" y="416255"/>
                </a:cubicBezTo>
                <a:cubicBezTo>
                  <a:pt x="1472572" y="412316"/>
                  <a:pt x="1470262" y="408796"/>
                  <a:pt x="1469127" y="405012"/>
                </a:cubicBezTo>
                <a:cubicBezTo>
                  <a:pt x="1466514" y="396301"/>
                  <a:pt x="1464025" y="387553"/>
                  <a:pt x="1461632" y="378779"/>
                </a:cubicBezTo>
                <a:cubicBezTo>
                  <a:pt x="1460277" y="373810"/>
                  <a:pt x="1459514" y="368675"/>
                  <a:pt x="1457885" y="363789"/>
                </a:cubicBezTo>
                <a:cubicBezTo>
                  <a:pt x="1450659" y="342114"/>
                  <a:pt x="1449278" y="343384"/>
                  <a:pt x="1435399" y="322566"/>
                </a:cubicBezTo>
                <a:lnTo>
                  <a:pt x="1420409" y="300081"/>
                </a:lnTo>
                <a:cubicBezTo>
                  <a:pt x="1412437" y="268188"/>
                  <a:pt x="1423687" y="298908"/>
                  <a:pt x="1405419" y="277596"/>
                </a:cubicBezTo>
                <a:cubicBezTo>
                  <a:pt x="1400679" y="272066"/>
                  <a:pt x="1398546" y="264685"/>
                  <a:pt x="1394176" y="258858"/>
                </a:cubicBezTo>
                <a:cubicBezTo>
                  <a:pt x="1390996" y="254618"/>
                  <a:pt x="1386383" y="251639"/>
                  <a:pt x="1382934" y="247615"/>
                </a:cubicBezTo>
                <a:cubicBezTo>
                  <a:pt x="1365959" y="227810"/>
                  <a:pt x="1377796" y="236094"/>
                  <a:pt x="1356701" y="217635"/>
                </a:cubicBezTo>
                <a:cubicBezTo>
                  <a:pt x="1352000" y="213522"/>
                  <a:pt x="1346412" y="210505"/>
                  <a:pt x="1341711" y="206392"/>
                </a:cubicBezTo>
                <a:cubicBezTo>
                  <a:pt x="1336393" y="201739"/>
                  <a:pt x="1331416" y="196683"/>
                  <a:pt x="1326721" y="191402"/>
                </a:cubicBezTo>
                <a:cubicBezTo>
                  <a:pt x="1321407" y="185424"/>
                  <a:pt x="1317708" y="177979"/>
                  <a:pt x="1311730" y="172665"/>
                </a:cubicBezTo>
                <a:cubicBezTo>
                  <a:pt x="1306286" y="167826"/>
                  <a:pt x="1298960" y="165599"/>
                  <a:pt x="1292993" y="161422"/>
                </a:cubicBezTo>
                <a:cubicBezTo>
                  <a:pt x="1286440" y="156835"/>
                  <a:pt x="1280764" y="151081"/>
                  <a:pt x="1274255" y="146432"/>
                </a:cubicBezTo>
                <a:cubicBezTo>
                  <a:pt x="1263260" y="138578"/>
                  <a:pt x="1249320" y="134206"/>
                  <a:pt x="1240527" y="123947"/>
                </a:cubicBezTo>
                <a:cubicBezTo>
                  <a:pt x="1233032" y="115203"/>
                  <a:pt x="1226602" y="105418"/>
                  <a:pt x="1218042" y="97714"/>
                </a:cubicBezTo>
                <a:cubicBezTo>
                  <a:pt x="1213890" y="93977"/>
                  <a:pt x="1207935" y="92932"/>
                  <a:pt x="1203052" y="90219"/>
                </a:cubicBezTo>
                <a:cubicBezTo>
                  <a:pt x="1196685" y="86682"/>
                  <a:pt x="1190829" y="82234"/>
                  <a:pt x="1184314" y="78976"/>
                </a:cubicBezTo>
                <a:cubicBezTo>
                  <a:pt x="1178297" y="75968"/>
                  <a:pt x="1171593" y="74489"/>
                  <a:pt x="1165576" y="71481"/>
                </a:cubicBezTo>
                <a:cubicBezTo>
                  <a:pt x="1143394" y="60390"/>
                  <a:pt x="1165744" y="64041"/>
                  <a:pt x="1131848" y="52743"/>
                </a:cubicBezTo>
                <a:cubicBezTo>
                  <a:pt x="1124640" y="50340"/>
                  <a:pt x="1116858" y="50245"/>
                  <a:pt x="1109363" y="48996"/>
                </a:cubicBezTo>
                <a:cubicBezTo>
                  <a:pt x="1054199" y="15895"/>
                  <a:pt x="1142374" y="65946"/>
                  <a:pt x="1053150" y="30258"/>
                </a:cubicBezTo>
                <a:cubicBezTo>
                  <a:pt x="1046904" y="27760"/>
                  <a:pt x="1040559" y="25495"/>
                  <a:pt x="1034412" y="22763"/>
                </a:cubicBezTo>
                <a:cubicBezTo>
                  <a:pt x="1029307" y="20494"/>
                  <a:pt x="1024609" y="17343"/>
                  <a:pt x="1019422" y="15268"/>
                </a:cubicBezTo>
                <a:cubicBezTo>
                  <a:pt x="1012087" y="12334"/>
                  <a:pt x="1004432" y="10271"/>
                  <a:pt x="996937" y="7773"/>
                </a:cubicBezTo>
                <a:cubicBezTo>
                  <a:pt x="985694" y="10271"/>
                  <a:pt x="974055" y="11394"/>
                  <a:pt x="963209" y="15268"/>
                </a:cubicBezTo>
                <a:cubicBezTo>
                  <a:pt x="956349" y="17718"/>
                  <a:pt x="950838" y="22974"/>
                  <a:pt x="944471" y="26511"/>
                </a:cubicBezTo>
                <a:cubicBezTo>
                  <a:pt x="934678" y="31951"/>
                  <a:pt x="921165" y="38028"/>
                  <a:pt x="910744" y="41501"/>
                </a:cubicBezTo>
                <a:cubicBezTo>
                  <a:pt x="905858" y="43130"/>
                  <a:pt x="900750" y="43999"/>
                  <a:pt x="895753" y="45248"/>
                </a:cubicBezTo>
                <a:cubicBezTo>
                  <a:pt x="895617" y="45238"/>
                  <a:pt x="841524" y="43043"/>
                  <a:pt x="828298" y="37753"/>
                </a:cubicBezTo>
                <a:cubicBezTo>
                  <a:pt x="815331" y="32566"/>
                  <a:pt x="804372" y="22402"/>
                  <a:pt x="790822" y="19015"/>
                </a:cubicBezTo>
                <a:cubicBezTo>
                  <a:pt x="768460" y="13425"/>
                  <a:pt x="780912" y="16115"/>
                  <a:pt x="753347" y="11520"/>
                </a:cubicBezTo>
                <a:cubicBezTo>
                  <a:pt x="747101" y="9022"/>
                  <a:pt x="741099" y="5795"/>
                  <a:pt x="734609" y="4025"/>
                </a:cubicBezTo>
                <a:cubicBezTo>
                  <a:pt x="700106" y="-5384"/>
                  <a:pt x="671224" y="4173"/>
                  <a:pt x="633426" y="7773"/>
                </a:cubicBezTo>
                <a:cubicBezTo>
                  <a:pt x="623432" y="10271"/>
                  <a:pt x="613126" y="11748"/>
                  <a:pt x="603445" y="15268"/>
                </a:cubicBezTo>
                <a:cubicBezTo>
                  <a:pt x="581473" y="23258"/>
                  <a:pt x="603942" y="24373"/>
                  <a:pt x="577212" y="26511"/>
                </a:cubicBezTo>
                <a:cubicBezTo>
                  <a:pt x="551033" y="28605"/>
                  <a:pt x="517252" y="32132"/>
                  <a:pt x="498514" y="3775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Shape 8">
            <a:extLst>
              <a:ext uri="{FF2B5EF4-FFF2-40B4-BE49-F238E27FC236}">
                <a16:creationId xmlns:a16="http://schemas.microsoft.com/office/drawing/2014/main" id="{5FBD37EF-4520-4D28-B1E7-A189C47A066C}"/>
              </a:ext>
            </a:extLst>
          </p:cNvPr>
          <p:cNvSpPr/>
          <p:nvPr/>
        </p:nvSpPr>
        <p:spPr>
          <a:xfrm>
            <a:off x="6607675" y="2102618"/>
            <a:ext cx="1219942" cy="1077218"/>
          </a:xfrm>
          <a:custGeom>
            <a:avLst/>
            <a:gdLst>
              <a:gd name="connsiteX0" fmla="*/ 450068 w 1339062"/>
              <a:gd name="connsiteY0" fmla="*/ 44970 h 1113020"/>
              <a:gd name="connsiteX1" fmla="*/ 431330 w 1339062"/>
              <a:gd name="connsiteY1" fmla="*/ 52465 h 1113020"/>
              <a:gd name="connsiteX2" fmla="*/ 397602 w 1339062"/>
              <a:gd name="connsiteY2" fmla="*/ 41223 h 1113020"/>
              <a:gd name="connsiteX3" fmla="*/ 375117 w 1339062"/>
              <a:gd name="connsiteY3" fmla="*/ 33728 h 1113020"/>
              <a:gd name="connsiteX4" fmla="*/ 356379 w 1339062"/>
              <a:gd name="connsiteY4" fmla="*/ 26233 h 1113020"/>
              <a:gd name="connsiteX5" fmla="*/ 333894 w 1339062"/>
              <a:gd name="connsiteY5" fmla="*/ 22485 h 1113020"/>
              <a:gd name="connsiteX6" fmla="*/ 277681 w 1339062"/>
              <a:gd name="connsiteY6" fmla="*/ 33728 h 1113020"/>
              <a:gd name="connsiteX7" fmla="*/ 236458 w 1339062"/>
              <a:gd name="connsiteY7" fmla="*/ 44970 h 1113020"/>
              <a:gd name="connsiteX8" fmla="*/ 124032 w 1339062"/>
              <a:gd name="connsiteY8" fmla="*/ 41223 h 1113020"/>
              <a:gd name="connsiteX9" fmla="*/ 94051 w 1339062"/>
              <a:gd name="connsiteY9" fmla="*/ 33728 h 1113020"/>
              <a:gd name="connsiteX10" fmla="*/ 45333 w 1339062"/>
              <a:gd name="connsiteY10" fmla="*/ 41223 h 1113020"/>
              <a:gd name="connsiteX11" fmla="*/ 34091 w 1339062"/>
              <a:gd name="connsiteY11" fmla="*/ 56213 h 1113020"/>
              <a:gd name="connsiteX12" fmla="*/ 26595 w 1339062"/>
              <a:gd name="connsiteY12" fmla="*/ 86193 h 1113020"/>
              <a:gd name="connsiteX13" fmla="*/ 22848 w 1339062"/>
              <a:gd name="connsiteY13" fmla="*/ 97436 h 1113020"/>
              <a:gd name="connsiteX14" fmla="*/ 19100 w 1339062"/>
              <a:gd name="connsiteY14" fmla="*/ 127416 h 1113020"/>
              <a:gd name="connsiteX15" fmla="*/ 15353 w 1339062"/>
              <a:gd name="connsiteY15" fmla="*/ 172387 h 1113020"/>
              <a:gd name="connsiteX16" fmla="*/ 7858 w 1339062"/>
              <a:gd name="connsiteY16" fmla="*/ 187377 h 1113020"/>
              <a:gd name="connsiteX17" fmla="*/ 4110 w 1339062"/>
              <a:gd name="connsiteY17" fmla="*/ 202367 h 1113020"/>
              <a:gd name="connsiteX18" fmla="*/ 11605 w 1339062"/>
              <a:gd name="connsiteY18" fmla="*/ 258580 h 1113020"/>
              <a:gd name="connsiteX19" fmla="*/ 15353 w 1339062"/>
              <a:gd name="connsiteY19" fmla="*/ 273570 h 1113020"/>
              <a:gd name="connsiteX20" fmla="*/ 30343 w 1339062"/>
              <a:gd name="connsiteY20" fmla="*/ 311046 h 1113020"/>
              <a:gd name="connsiteX21" fmla="*/ 22848 w 1339062"/>
              <a:gd name="connsiteY21" fmla="*/ 374754 h 1113020"/>
              <a:gd name="connsiteX22" fmla="*/ 4110 w 1339062"/>
              <a:gd name="connsiteY22" fmla="*/ 404734 h 1113020"/>
              <a:gd name="connsiteX23" fmla="*/ 4110 w 1339062"/>
              <a:gd name="connsiteY23" fmla="*/ 524656 h 1113020"/>
              <a:gd name="connsiteX24" fmla="*/ 7858 w 1339062"/>
              <a:gd name="connsiteY24" fmla="*/ 674557 h 1113020"/>
              <a:gd name="connsiteX25" fmla="*/ 15353 w 1339062"/>
              <a:gd name="connsiteY25" fmla="*/ 708285 h 1113020"/>
              <a:gd name="connsiteX26" fmla="*/ 19100 w 1339062"/>
              <a:gd name="connsiteY26" fmla="*/ 727023 h 1113020"/>
              <a:gd name="connsiteX27" fmla="*/ 26595 w 1339062"/>
              <a:gd name="connsiteY27" fmla="*/ 742013 h 1113020"/>
              <a:gd name="connsiteX28" fmla="*/ 41586 w 1339062"/>
              <a:gd name="connsiteY28" fmla="*/ 783236 h 1113020"/>
              <a:gd name="connsiteX29" fmla="*/ 82809 w 1339062"/>
              <a:gd name="connsiteY29" fmla="*/ 831954 h 1113020"/>
              <a:gd name="connsiteX30" fmla="*/ 90304 w 1339062"/>
              <a:gd name="connsiteY30" fmla="*/ 843197 h 1113020"/>
              <a:gd name="connsiteX31" fmla="*/ 124032 w 1339062"/>
              <a:gd name="connsiteY31" fmla="*/ 880672 h 1113020"/>
              <a:gd name="connsiteX32" fmla="*/ 139022 w 1339062"/>
              <a:gd name="connsiteY32" fmla="*/ 899410 h 1113020"/>
              <a:gd name="connsiteX33" fmla="*/ 150264 w 1339062"/>
              <a:gd name="connsiteY33" fmla="*/ 910652 h 1113020"/>
              <a:gd name="connsiteX34" fmla="*/ 161507 w 1339062"/>
              <a:gd name="connsiteY34" fmla="*/ 925643 h 1113020"/>
              <a:gd name="connsiteX35" fmla="*/ 176497 w 1339062"/>
              <a:gd name="connsiteY35" fmla="*/ 940633 h 1113020"/>
              <a:gd name="connsiteX36" fmla="*/ 195235 w 1339062"/>
              <a:gd name="connsiteY36" fmla="*/ 970613 h 1113020"/>
              <a:gd name="connsiteX37" fmla="*/ 217720 w 1339062"/>
              <a:gd name="connsiteY37" fmla="*/ 993098 h 1113020"/>
              <a:gd name="connsiteX38" fmla="*/ 236458 w 1339062"/>
              <a:gd name="connsiteY38" fmla="*/ 1008088 h 1113020"/>
              <a:gd name="connsiteX39" fmla="*/ 281428 w 1339062"/>
              <a:gd name="connsiteY39" fmla="*/ 1045564 h 1113020"/>
              <a:gd name="connsiteX40" fmla="*/ 303913 w 1339062"/>
              <a:gd name="connsiteY40" fmla="*/ 1056806 h 1113020"/>
              <a:gd name="connsiteX41" fmla="*/ 315156 w 1339062"/>
              <a:gd name="connsiteY41" fmla="*/ 1064302 h 1113020"/>
              <a:gd name="connsiteX42" fmla="*/ 348884 w 1339062"/>
              <a:gd name="connsiteY42" fmla="*/ 1079292 h 1113020"/>
              <a:gd name="connsiteX43" fmla="*/ 378864 w 1339062"/>
              <a:gd name="connsiteY43" fmla="*/ 1098029 h 1113020"/>
              <a:gd name="connsiteX44" fmla="*/ 408845 w 1339062"/>
              <a:gd name="connsiteY44" fmla="*/ 1109272 h 1113020"/>
              <a:gd name="connsiteX45" fmla="*/ 423835 w 1339062"/>
              <a:gd name="connsiteY45" fmla="*/ 1113020 h 1113020"/>
              <a:gd name="connsiteX46" fmla="*/ 487543 w 1339062"/>
              <a:gd name="connsiteY46" fmla="*/ 1109272 h 1113020"/>
              <a:gd name="connsiteX47" fmla="*/ 502533 w 1339062"/>
              <a:gd name="connsiteY47" fmla="*/ 1098029 h 1113020"/>
              <a:gd name="connsiteX48" fmla="*/ 517523 w 1339062"/>
              <a:gd name="connsiteY48" fmla="*/ 1090534 h 1113020"/>
              <a:gd name="connsiteX49" fmla="*/ 588727 w 1339062"/>
              <a:gd name="connsiteY49" fmla="*/ 1094282 h 1113020"/>
              <a:gd name="connsiteX50" fmla="*/ 637445 w 1339062"/>
              <a:gd name="connsiteY50" fmla="*/ 1101777 h 1113020"/>
              <a:gd name="connsiteX51" fmla="*/ 719891 w 1339062"/>
              <a:gd name="connsiteY51" fmla="*/ 1094282 h 1113020"/>
              <a:gd name="connsiteX52" fmla="*/ 734881 w 1339062"/>
              <a:gd name="connsiteY52" fmla="*/ 1086787 h 1113020"/>
              <a:gd name="connsiteX53" fmla="*/ 757366 w 1339062"/>
              <a:gd name="connsiteY53" fmla="*/ 1071797 h 1113020"/>
              <a:gd name="connsiteX54" fmla="*/ 858550 w 1339062"/>
              <a:gd name="connsiteY54" fmla="*/ 1068049 h 1113020"/>
              <a:gd name="connsiteX55" fmla="*/ 896025 w 1339062"/>
              <a:gd name="connsiteY55" fmla="*/ 1064302 h 1113020"/>
              <a:gd name="connsiteX56" fmla="*/ 914763 w 1339062"/>
              <a:gd name="connsiteY56" fmla="*/ 1060554 h 1113020"/>
              <a:gd name="connsiteX57" fmla="*/ 922258 w 1339062"/>
              <a:gd name="connsiteY57" fmla="*/ 1045564 h 1113020"/>
              <a:gd name="connsiteX58" fmla="*/ 926005 w 1339062"/>
              <a:gd name="connsiteY58" fmla="*/ 1026826 h 1113020"/>
              <a:gd name="connsiteX59" fmla="*/ 933500 w 1339062"/>
              <a:gd name="connsiteY59" fmla="*/ 1011836 h 1113020"/>
              <a:gd name="connsiteX60" fmla="*/ 948491 w 1339062"/>
              <a:gd name="connsiteY60" fmla="*/ 974361 h 1113020"/>
              <a:gd name="connsiteX61" fmla="*/ 959733 w 1339062"/>
              <a:gd name="connsiteY61" fmla="*/ 948128 h 1113020"/>
              <a:gd name="connsiteX62" fmla="*/ 967228 w 1339062"/>
              <a:gd name="connsiteY62" fmla="*/ 921895 h 1113020"/>
              <a:gd name="connsiteX63" fmla="*/ 970976 w 1339062"/>
              <a:gd name="connsiteY63" fmla="*/ 895662 h 1113020"/>
              <a:gd name="connsiteX64" fmla="*/ 985966 w 1339062"/>
              <a:gd name="connsiteY64" fmla="*/ 888167 h 1113020"/>
              <a:gd name="connsiteX65" fmla="*/ 1027189 w 1339062"/>
              <a:gd name="connsiteY65" fmla="*/ 880672 h 1113020"/>
              <a:gd name="connsiteX66" fmla="*/ 1038432 w 1339062"/>
              <a:gd name="connsiteY66" fmla="*/ 873177 h 1113020"/>
              <a:gd name="connsiteX67" fmla="*/ 1072159 w 1339062"/>
              <a:gd name="connsiteY67" fmla="*/ 858187 h 1113020"/>
              <a:gd name="connsiteX68" fmla="*/ 1109635 w 1339062"/>
              <a:gd name="connsiteY68" fmla="*/ 861934 h 1113020"/>
              <a:gd name="connsiteX69" fmla="*/ 1147110 w 1339062"/>
              <a:gd name="connsiteY69" fmla="*/ 839449 h 1113020"/>
              <a:gd name="connsiteX70" fmla="*/ 1184586 w 1339062"/>
              <a:gd name="connsiteY70" fmla="*/ 805721 h 1113020"/>
              <a:gd name="connsiteX71" fmla="*/ 1214566 w 1339062"/>
              <a:gd name="connsiteY71" fmla="*/ 783236 h 1113020"/>
              <a:gd name="connsiteX72" fmla="*/ 1237051 w 1339062"/>
              <a:gd name="connsiteY72" fmla="*/ 760751 h 1113020"/>
              <a:gd name="connsiteX73" fmla="*/ 1270779 w 1339062"/>
              <a:gd name="connsiteY73" fmla="*/ 723275 h 1113020"/>
              <a:gd name="connsiteX74" fmla="*/ 1285769 w 1339062"/>
              <a:gd name="connsiteY74" fmla="*/ 670810 h 1113020"/>
              <a:gd name="connsiteX75" fmla="*/ 1289517 w 1339062"/>
              <a:gd name="connsiteY75" fmla="*/ 655820 h 1113020"/>
              <a:gd name="connsiteX76" fmla="*/ 1293264 w 1339062"/>
              <a:gd name="connsiteY76" fmla="*/ 637082 h 1113020"/>
              <a:gd name="connsiteX77" fmla="*/ 1300759 w 1339062"/>
              <a:gd name="connsiteY77" fmla="*/ 618344 h 1113020"/>
              <a:gd name="connsiteX78" fmla="*/ 1312002 w 1339062"/>
              <a:gd name="connsiteY78" fmla="*/ 592111 h 1113020"/>
              <a:gd name="connsiteX79" fmla="*/ 1319497 w 1339062"/>
              <a:gd name="connsiteY79" fmla="*/ 580869 h 1113020"/>
              <a:gd name="connsiteX80" fmla="*/ 1330740 w 1339062"/>
              <a:gd name="connsiteY80" fmla="*/ 562131 h 1113020"/>
              <a:gd name="connsiteX81" fmla="*/ 1334487 w 1339062"/>
              <a:gd name="connsiteY81" fmla="*/ 547141 h 1113020"/>
              <a:gd name="connsiteX82" fmla="*/ 1334487 w 1339062"/>
              <a:gd name="connsiteY82" fmla="*/ 393492 h 1113020"/>
              <a:gd name="connsiteX83" fmla="*/ 1330740 w 1339062"/>
              <a:gd name="connsiteY83" fmla="*/ 367259 h 1113020"/>
              <a:gd name="connsiteX84" fmla="*/ 1297012 w 1339062"/>
              <a:gd name="connsiteY84" fmla="*/ 314793 h 1113020"/>
              <a:gd name="connsiteX85" fmla="*/ 1282022 w 1339062"/>
              <a:gd name="connsiteY85" fmla="*/ 284813 h 1113020"/>
              <a:gd name="connsiteX86" fmla="*/ 1285769 w 1339062"/>
              <a:gd name="connsiteY86" fmla="*/ 251085 h 1113020"/>
              <a:gd name="connsiteX87" fmla="*/ 1293264 w 1339062"/>
              <a:gd name="connsiteY87" fmla="*/ 228600 h 1113020"/>
              <a:gd name="connsiteX88" fmla="*/ 1285769 w 1339062"/>
              <a:gd name="connsiteY88" fmla="*/ 198620 h 1113020"/>
              <a:gd name="connsiteX89" fmla="*/ 1274527 w 1339062"/>
              <a:gd name="connsiteY89" fmla="*/ 187377 h 1113020"/>
              <a:gd name="connsiteX90" fmla="*/ 1267032 w 1339062"/>
              <a:gd name="connsiteY90" fmla="*/ 176134 h 1113020"/>
              <a:gd name="connsiteX91" fmla="*/ 1255789 w 1339062"/>
              <a:gd name="connsiteY91" fmla="*/ 161144 h 1113020"/>
              <a:gd name="connsiteX92" fmla="*/ 1244546 w 1339062"/>
              <a:gd name="connsiteY92" fmla="*/ 142406 h 1113020"/>
              <a:gd name="connsiteX93" fmla="*/ 1237051 w 1339062"/>
              <a:gd name="connsiteY93" fmla="*/ 127416 h 1113020"/>
              <a:gd name="connsiteX94" fmla="*/ 1225809 w 1339062"/>
              <a:gd name="connsiteY94" fmla="*/ 116174 h 1113020"/>
              <a:gd name="connsiteX95" fmla="*/ 1188333 w 1339062"/>
              <a:gd name="connsiteY95" fmla="*/ 93688 h 1113020"/>
              <a:gd name="connsiteX96" fmla="*/ 1173343 w 1339062"/>
              <a:gd name="connsiteY96" fmla="*/ 82446 h 1113020"/>
              <a:gd name="connsiteX97" fmla="*/ 1143363 w 1339062"/>
              <a:gd name="connsiteY97" fmla="*/ 74951 h 1113020"/>
              <a:gd name="connsiteX98" fmla="*/ 1105887 w 1339062"/>
              <a:gd name="connsiteY98" fmla="*/ 59961 h 1113020"/>
              <a:gd name="connsiteX99" fmla="*/ 1042179 w 1339062"/>
              <a:gd name="connsiteY99" fmla="*/ 56213 h 1113020"/>
              <a:gd name="connsiteX100" fmla="*/ 1023441 w 1339062"/>
              <a:gd name="connsiteY100" fmla="*/ 52465 h 1113020"/>
              <a:gd name="connsiteX101" fmla="*/ 1008451 w 1339062"/>
              <a:gd name="connsiteY101" fmla="*/ 41223 h 1113020"/>
              <a:gd name="connsiteX102" fmla="*/ 985966 w 1339062"/>
              <a:gd name="connsiteY102" fmla="*/ 29980 h 1113020"/>
              <a:gd name="connsiteX103" fmla="*/ 944743 w 1339062"/>
              <a:gd name="connsiteY103" fmla="*/ 18738 h 1113020"/>
              <a:gd name="connsiteX104" fmla="*/ 903520 w 1339062"/>
              <a:gd name="connsiteY104" fmla="*/ 14990 h 1113020"/>
              <a:gd name="connsiteX105" fmla="*/ 866045 w 1339062"/>
              <a:gd name="connsiteY105" fmla="*/ 22485 h 1113020"/>
              <a:gd name="connsiteX106" fmla="*/ 806084 w 1339062"/>
              <a:gd name="connsiteY106" fmla="*/ 29980 h 1113020"/>
              <a:gd name="connsiteX107" fmla="*/ 787346 w 1339062"/>
              <a:gd name="connsiteY107" fmla="*/ 44970 h 1113020"/>
              <a:gd name="connsiteX108" fmla="*/ 757366 w 1339062"/>
              <a:gd name="connsiteY108" fmla="*/ 52465 h 1113020"/>
              <a:gd name="connsiteX109" fmla="*/ 723638 w 1339062"/>
              <a:gd name="connsiteY109" fmla="*/ 63708 h 1113020"/>
              <a:gd name="connsiteX110" fmla="*/ 697405 w 1339062"/>
              <a:gd name="connsiteY110" fmla="*/ 71203 h 1113020"/>
              <a:gd name="connsiteX111" fmla="*/ 633697 w 1339062"/>
              <a:gd name="connsiteY111" fmla="*/ 59961 h 1113020"/>
              <a:gd name="connsiteX112" fmla="*/ 577484 w 1339062"/>
              <a:gd name="connsiteY112" fmla="*/ 29980 h 1113020"/>
              <a:gd name="connsiteX113" fmla="*/ 554999 w 1339062"/>
              <a:gd name="connsiteY113" fmla="*/ 11243 h 1113020"/>
              <a:gd name="connsiteX114" fmla="*/ 540009 w 1339062"/>
              <a:gd name="connsiteY114" fmla="*/ 7495 h 1113020"/>
              <a:gd name="connsiteX115" fmla="*/ 506281 w 1339062"/>
              <a:gd name="connsiteY115" fmla="*/ 0 h 1113020"/>
              <a:gd name="connsiteX116" fmla="*/ 476300 w 1339062"/>
              <a:gd name="connsiteY116" fmla="*/ 11243 h 1113020"/>
              <a:gd name="connsiteX117" fmla="*/ 450068 w 1339062"/>
              <a:gd name="connsiteY117" fmla="*/ 44970 h 111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339062" h="1113020">
                <a:moveTo>
                  <a:pt x="450068" y="44970"/>
                </a:moveTo>
                <a:cubicBezTo>
                  <a:pt x="443822" y="47468"/>
                  <a:pt x="438016" y="51722"/>
                  <a:pt x="431330" y="52465"/>
                </a:cubicBezTo>
                <a:cubicBezTo>
                  <a:pt x="424800" y="53191"/>
                  <a:pt x="401548" y="42658"/>
                  <a:pt x="397602" y="41223"/>
                </a:cubicBezTo>
                <a:cubicBezTo>
                  <a:pt x="390177" y="38523"/>
                  <a:pt x="382542" y="36428"/>
                  <a:pt x="375117" y="33728"/>
                </a:cubicBezTo>
                <a:cubicBezTo>
                  <a:pt x="368795" y="31429"/>
                  <a:pt x="362869" y="28003"/>
                  <a:pt x="356379" y="26233"/>
                </a:cubicBezTo>
                <a:cubicBezTo>
                  <a:pt x="349048" y="24234"/>
                  <a:pt x="341389" y="23734"/>
                  <a:pt x="333894" y="22485"/>
                </a:cubicBezTo>
                <a:cubicBezTo>
                  <a:pt x="315156" y="26233"/>
                  <a:pt x="295809" y="27686"/>
                  <a:pt x="277681" y="33728"/>
                </a:cubicBezTo>
                <a:cubicBezTo>
                  <a:pt x="249152" y="43237"/>
                  <a:pt x="262942" y="39674"/>
                  <a:pt x="236458" y="44970"/>
                </a:cubicBezTo>
                <a:cubicBezTo>
                  <a:pt x="198983" y="43721"/>
                  <a:pt x="161412" y="44174"/>
                  <a:pt x="124032" y="41223"/>
                </a:cubicBezTo>
                <a:cubicBezTo>
                  <a:pt x="113763" y="40412"/>
                  <a:pt x="94051" y="33728"/>
                  <a:pt x="94051" y="33728"/>
                </a:cubicBezTo>
                <a:cubicBezTo>
                  <a:pt x="77812" y="36226"/>
                  <a:pt x="60717" y="35454"/>
                  <a:pt x="45333" y="41223"/>
                </a:cubicBezTo>
                <a:cubicBezTo>
                  <a:pt x="39485" y="43416"/>
                  <a:pt x="37190" y="50790"/>
                  <a:pt x="34091" y="56213"/>
                </a:cubicBezTo>
                <a:cubicBezTo>
                  <a:pt x="30283" y="62876"/>
                  <a:pt x="27966" y="80709"/>
                  <a:pt x="26595" y="86193"/>
                </a:cubicBezTo>
                <a:cubicBezTo>
                  <a:pt x="25637" y="90025"/>
                  <a:pt x="24097" y="93688"/>
                  <a:pt x="22848" y="97436"/>
                </a:cubicBezTo>
                <a:cubicBezTo>
                  <a:pt x="21599" y="107429"/>
                  <a:pt x="20102" y="117395"/>
                  <a:pt x="19100" y="127416"/>
                </a:cubicBezTo>
                <a:cubicBezTo>
                  <a:pt x="17603" y="142384"/>
                  <a:pt x="18125" y="157602"/>
                  <a:pt x="15353" y="172387"/>
                </a:cubicBezTo>
                <a:cubicBezTo>
                  <a:pt x="14324" y="177878"/>
                  <a:pt x="9820" y="182146"/>
                  <a:pt x="7858" y="187377"/>
                </a:cubicBezTo>
                <a:cubicBezTo>
                  <a:pt x="6049" y="192200"/>
                  <a:pt x="5359" y="197370"/>
                  <a:pt x="4110" y="202367"/>
                </a:cubicBezTo>
                <a:cubicBezTo>
                  <a:pt x="6608" y="221105"/>
                  <a:pt x="8657" y="239908"/>
                  <a:pt x="11605" y="258580"/>
                </a:cubicBezTo>
                <a:cubicBezTo>
                  <a:pt x="12408" y="263667"/>
                  <a:pt x="13873" y="268637"/>
                  <a:pt x="15353" y="273570"/>
                </a:cubicBezTo>
                <a:cubicBezTo>
                  <a:pt x="22300" y="296728"/>
                  <a:pt x="20951" y="292262"/>
                  <a:pt x="30343" y="311046"/>
                </a:cubicBezTo>
                <a:cubicBezTo>
                  <a:pt x="30164" y="313373"/>
                  <a:pt x="29291" y="360256"/>
                  <a:pt x="22848" y="374754"/>
                </a:cubicBezTo>
                <a:cubicBezTo>
                  <a:pt x="19834" y="381535"/>
                  <a:pt x="9125" y="397212"/>
                  <a:pt x="4110" y="404734"/>
                </a:cubicBezTo>
                <a:cubicBezTo>
                  <a:pt x="-3162" y="470193"/>
                  <a:pt x="761" y="419157"/>
                  <a:pt x="4110" y="524656"/>
                </a:cubicBezTo>
                <a:cubicBezTo>
                  <a:pt x="5696" y="574613"/>
                  <a:pt x="5687" y="624622"/>
                  <a:pt x="7858" y="674557"/>
                </a:cubicBezTo>
                <a:cubicBezTo>
                  <a:pt x="8944" y="699538"/>
                  <a:pt x="10922" y="690563"/>
                  <a:pt x="15353" y="708285"/>
                </a:cubicBezTo>
                <a:cubicBezTo>
                  <a:pt x="16898" y="714464"/>
                  <a:pt x="17086" y="720980"/>
                  <a:pt x="19100" y="727023"/>
                </a:cubicBezTo>
                <a:cubicBezTo>
                  <a:pt x="20866" y="732323"/>
                  <a:pt x="24520" y="736826"/>
                  <a:pt x="26595" y="742013"/>
                </a:cubicBezTo>
                <a:cubicBezTo>
                  <a:pt x="28778" y="747470"/>
                  <a:pt x="37492" y="777096"/>
                  <a:pt x="41586" y="783236"/>
                </a:cubicBezTo>
                <a:cubicBezTo>
                  <a:pt x="92523" y="859643"/>
                  <a:pt x="54408" y="797872"/>
                  <a:pt x="82809" y="831954"/>
                </a:cubicBezTo>
                <a:cubicBezTo>
                  <a:pt x="85692" y="835414"/>
                  <a:pt x="87539" y="839642"/>
                  <a:pt x="90304" y="843197"/>
                </a:cubicBezTo>
                <a:cubicBezTo>
                  <a:pt x="124667" y="887380"/>
                  <a:pt x="94101" y="847000"/>
                  <a:pt x="124032" y="880672"/>
                </a:cubicBezTo>
                <a:cubicBezTo>
                  <a:pt x="129346" y="886650"/>
                  <a:pt x="133755" y="893390"/>
                  <a:pt x="139022" y="899410"/>
                </a:cubicBezTo>
                <a:cubicBezTo>
                  <a:pt x="142512" y="903398"/>
                  <a:pt x="146815" y="906628"/>
                  <a:pt x="150264" y="910652"/>
                </a:cubicBezTo>
                <a:cubicBezTo>
                  <a:pt x="154329" y="915395"/>
                  <a:pt x="157394" y="920942"/>
                  <a:pt x="161507" y="925643"/>
                </a:cubicBezTo>
                <a:cubicBezTo>
                  <a:pt x="166160" y="930961"/>
                  <a:pt x="172257" y="934980"/>
                  <a:pt x="176497" y="940633"/>
                </a:cubicBezTo>
                <a:cubicBezTo>
                  <a:pt x="204597" y="978100"/>
                  <a:pt x="160725" y="932269"/>
                  <a:pt x="195235" y="970613"/>
                </a:cubicBezTo>
                <a:cubicBezTo>
                  <a:pt x="202326" y="978492"/>
                  <a:pt x="209443" y="986477"/>
                  <a:pt x="217720" y="993098"/>
                </a:cubicBezTo>
                <a:cubicBezTo>
                  <a:pt x="223966" y="998095"/>
                  <a:pt x="231033" y="1002211"/>
                  <a:pt x="236458" y="1008088"/>
                </a:cubicBezTo>
                <a:cubicBezTo>
                  <a:pt x="273508" y="1048225"/>
                  <a:pt x="245636" y="1038404"/>
                  <a:pt x="281428" y="1045564"/>
                </a:cubicBezTo>
                <a:cubicBezTo>
                  <a:pt x="288923" y="1049311"/>
                  <a:pt x="296588" y="1052736"/>
                  <a:pt x="303913" y="1056806"/>
                </a:cubicBezTo>
                <a:cubicBezTo>
                  <a:pt x="307850" y="1058993"/>
                  <a:pt x="311127" y="1062288"/>
                  <a:pt x="315156" y="1064302"/>
                </a:cubicBezTo>
                <a:cubicBezTo>
                  <a:pt x="342507" y="1077978"/>
                  <a:pt x="325032" y="1065379"/>
                  <a:pt x="348884" y="1079292"/>
                </a:cubicBezTo>
                <a:cubicBezTo>
                  <a:pt x="359063" y="1085230"/>
                  <a:pt x="367922" y="1093652"/>
                  <a:pt x="378864" y="1098029"/>
                </a:cubicBezTo>
                <a:cubicBezTo>
                  <a:pt x="388760" y="1101987"/>
                  <a:pt x="398566" y="1106335"/>
                  <a:pt x="408845" y="1109272"/>
                </a:cubicBezTo>
                <a:cubicBezTo>
                  <a:pt x="413797" y="1110687"/>
                  <a:pt x="418838" y="1111771"/>
                  <a:pt x="423835" y="1113020"/>
                </a:cubicBezTo>
                <a:cubicBezTo>
                  <a:pt x="445071" y="1111771"/>
                  <a:pt x="466646" y="1113253"/>
                  <a:pt x="487543" y="1109272"/>
                </a:cubicBezTo>
                <a:cubicBezTo>
                  <a:pt x="493679" y="1108103"/>
                  <a:pt x="497236" y="1101339"/>
                  <a:pt x="502533" y="1098029"/>
                </a:cubicBezTo>
                <a:cubicBezTo>
                  <a:pt x="507270" y="1095068"/>
                  <a:pt x="512526" y="1093032"/>
                  <a:pt x="517523" y="1090534"/>
                </a:cubicBezTo>
                <a:cubicBezTo>
                  <a:pt x="541258" y="1091783"/>
                  <a:pt x="565024" y="1092526"/>
                  <a:pt x="588727" y="1094282"/>
                </a:cubicBezTo>
                <a:cubicBezTo>
                  <a:pt x="610354" y="1095884"/>
                  <a:pt x="618112" y="1097910"/>
                  <a:pt x="637445" y="1101777"/>
                </a:cubicBezTo>
                <a:cubicBezTo>
                  <a:pt x="661067" y="1100534"/>
                  <a:pt x="694664" y="1105093"/>
                  <a:pt x="719891" y="1094282"/>
                </a:cubicBezTo>
                <a:cubicBezTo>
                  <a:pt x="725026" y="1092082"/>
                  <a:pt x="730091" y="1089661"/>
                  <a:pt x="734881" y="1086787"/>
                </a:cubicBezTo>
                <a:cubicBezTo>
                  <a:pt x="742605" y="1082152"/>
                  <a:pt x="748364" y="1072130"/>
                  <a:pt x="757366" y="1071797"/>
                </a:cubicBezTo>
                <a:lnTo>
                  <a:pt x="858550" y="1068049"/>
                </a:lnTo>
                <a:cubicBezTo>
                  <a:pt x="871042" y="1066800"/>
                  <a:pt x="883581" y="1065961"/>
                  <a:pt x="896025" y="1064302"/>
                </a:cubicBezTo>
                <a:cubicBezTo>
                  <a:pt x="902339" y="1063460"/>
                  <a:pt x="909580" y="1064256"/>
                  <a:pt x="914763" y="1060554"/>
                </a:cubicBezTo>
                <a:cubicBezTo>
                  <a:pt x="919309" y="1057307"/>
                  <a:pt x="919760" y="1050561"/>
                  <a:pt x="922258" y="1045564"/>
                </a:cubicBezTo>
                <a:cubicBezTo>
                  <a:pt x="923507" y="1039318"/>
                  <a:pt x="923991" y="1032869"/>
                  <a:pt x="926005" y="1026826"/>
                </a:cubicBezTo>
                <a:cubicBezTo>
                  <a:pt x="927771" y="1021526"/>
                  <a:pt x="931299" y="1016971"/>
                  <a:pt x="933500" y="1011836"/>
                </a:cubicBezTo>
                <a:cubicBezTo>
                  <a:pt x="938800" y="999470"/>
                  <a:pt x="945229" y="987414"/>
                  <a:pt x="948491" y="974361"/>
                </a:cubicBezTo>
                <a:cubicBezTo>
                  <a:pt x="953330" y="955001"/>
                  <a:pt x="949381" y="963656"/>
                  <a:pt x="959733" y="948128"/>
                </a:cubicBezTo>
                <a:cubicBezTo>
                  <a:pt x="962231" y="939384"/>
                  <a:pt x="965322" y="930787"/>
                  <a:pt x="967228" y="921895"/>
                </a:cubicBezTo>
                <a:cubicBezTo>
                  <a:pt x="969079" y="913258"/>
                  <a:pt x="966686" y="903384"/>
                  <a:pt x="970976" y="895662"/>
                </a:cubicBezTo>
                <a:cubicBezTo>
                  <a:pt x="973689" y="890779"/>
                  <a:pt x="980568" y="889606"/>
                  <a:pt x="985966" y="888167"/>
                </a:cubicBezTo>
                <a:cubicBezTo>
                  <a:pt x="999461" y="884568"/>
                  <a:pt x="1013448" y="883170"/>
                  <a:pt x="1027189" y="880672"/>
                </a:cubicBezTo>
                <a:cubicBezTo>
                  <a:pt x="1030937" y="878174"/>
                  <a:pt x="1034521" y="875412"/>
                  <a:pt x="1038432" y="873177"/>
                </a:cubicBezTo>
                <a:cubicBezTo>
                  <a:pt x="1050686" y="866175"/>
                  <a:pt x="1058774" y="863541"/>
                  <a:pt x="1072159" y="858187"/>
                </a:cubicBezTo>
                <a:cubicBezTo>
                  <a:pt x="1084651" y="859436"/>
                  <a:pt x="1097167" y="863401"/>
                  <a:pt x="1109635" y="861934"/>
                </a:cubicBezTo>
                <a:cubicBezTo>
                  <a:pt x="1136952" y="858720"/>
                  <a:pt x="1131251" y="851784"/>
                  <a:pt x="1147110" y="839449"/>
                </a:cubicBezTo>
                <a:cubicBezTo>
                  <a:pt x="1193937" y="803027"/>
                  <a:pt x="1148262" y="846584"/>
                  <a:pt x="1184586" y="805721"/>
                </a:cubicBezTo>
                <a:cubicBezTo>
                  <a:pt x="1221126" y="764614"/>
                  <a:pt x="1179342" y="811415"/>
                  <a:pt x="1214566" y="783236"/>
                </a:cubicBezTo>
                <a:cubicBezTo>
                  <a:pt x="1222843" y="776615"/>
                  <a:pt x="1229208" y="767881"/>
                  <a:pt x="1237051" y="760751"/>
                </a:cubicBezTo>
                <a:cubicBezTo>
                  <a:pt x="1259645" y="740211"/>
                  <a:pt x="1254931" y="752329"/>
                  <a:pt x="1270779" y="723275"/>
                </a:cubicBezTo>
                <a:cubicBezTo>
                  <a:pt x="1279677" y="706962"/>
                  <a:pt x="1281817" y="688594"/>
                  <a:pt x="1285769" y="670810"/>
                </a:cubicBezTo>
                <a:cubicBezTo>
                  <a:pt x="1286886" y="665782"/>
                  <a:pt x="1288400" y="660848"/>
                  <a:pt x="1289517" y="655820"/>
                </a:cubicBezTo>
                <a:cubicBezTo>
                  <a:pt x="1290899" y="649602"/>
                  <a:pt x="1291434" y="643183"/>
                  <a:pt x="1293264" y="637082"/>
                </a:cubicBezTo>
                <a:cubicBezTo>
                  <a:pt x="1295197" y="630639"/>
                  <a:pt x="1298397" y="624643"/>
                  <a:pt x="1300759" y="618344"/>
                </a:cubicBezTo>
                <a:cubicBezTo>
                  <a:pt x="1306490" y="603061"/>
                  <a:pt x="1302435" y="608854"/>
                  <a:pt x="1312002" y="592111"/>
                </a:cubicBezTo>
                <a:cubicBezTo>
                  <a:pt x="1314236" y="588201"/>
                  <a:pt x="1317110" y="584688"/>
                  <a:pt x="1319497" y="580869"/>
                </a:cubicBezTo>
                <a:cubicBezTo>
                  <a:pt x="1323358" y="574692"/>
                  <a:pt x="1326992" y="568377"/>
                  <a:pt x="1330740" y="562131"/>
                </a:cubicBezTo>
                <a:cubicBezTo>
                  <a:pt x="1331989" y="557134"/>
                  <a:pt x="1333704" y="552232"/>
                  <a:pt x="1334487" y="547141"/>
                </a:cubicBezTo>
                <a:cubicBezTo>
                  <a:pt x="1342879" y="492591"/>
                  <a:pt x="1337785" y="457805"/>
                  <a:pt x="1334487" y="393492"/>
                </a:cubicBezTo>
                <a:cubicBezTo>
                  <a:pt x="1334035" y="384671"/>
                  <a:pt x="1334103" y="375427"/>
                  <a:pt x="1330740" y="367259"/>
                </a:cubicBezTo>
                <a:cubicBezTo>
                  <a:pt x="1301597" y="296485"/>
                  <a:pt x="1318470" y="353419"/>
                  <a:pt x="1297012" y="314793"/>
                </a:cubicBezTo>
                <a:cubicBezTo>
                  <a:pt x="1266458" y="259793"/>
                  <a:pt x="1307568" y="323134"/>
                  <a:pt x="1282022" y="284813"/>
                </a:cubicBezTo>
                <a:cubicBezTo>
                  <a:pt x="1283271" y="273570"/>
                  <a:pt x="1283551" y="262177"/>
                  <a:pt x="1285769" y="251085"/>
                </a:cubicBezTo>
                <a:cubicBezTo>
                  <a:pt x="1287318" y="243338"/>
                  <a:pt x="1293264" y="228600"/>
                  <a:pt x="1293264" y="228600"/>
                </a:cubicBezTo>
                <a:cubicBezTo>
                  <a:pt x="1290766" y="218607"/>
                  <a:pt x="1290031" y="207998"/>
                  <a:pt x="1285769" y="198620"/>
                </a:cubicBezTo>
                <a:cubicBezTo>
                  <a:pt x="1283576" y="193795"/>
                  <a:pt x="1277920" y="191449"/>
                  <a:pt x="1274527" y="187377"/>
                </a:cubicBezTo>
                <a:cubicBezTo>
                  <a:pt x="1271644" y="183917"/>
                  <a:pt x="1269650" y="179799"/>
                  <a:pt x="1267032" y="176134"/>
                </a:cubicBezTo>
                <a:cubicBezTo>
                  <a:pt x="1263402" y="171051"/>
                  <a:pt x="1259254" y="166341"/>
                  <a:pt x="1255789" y="161144"/>
                </a:cubicBezTo>
                <a:cubicBezTo>
                  <a:pt x="1251748" y="155083"/>
                  <a:pt x="1248083" y="148773"/>
                  <a:pt x="1244546" y="142406"/>
                </a:cubicBezTo>
                <a:cubicBezTo>
                  <a:pt x="1241833" y="137523"/>
                  <a:pt x="1240298" y="131962"/>
                  <a:pt x="1237051" y="127416"/>
                </a:cubicBezTo>
                <a:cubicBezTo>
                  <a:pt x="1233971" y="123104"/>
                  <a:pt x="1229880" y="119567"/>
                  <a:pt x="1225809" y="116174"/>
                </a:cubicBezTo>
                <a:cubicBezTo>
                  <a:pt x="1218350" y="109958"/>
                  <a:pt x="1191277" y="95562"/>
                  <a:pt x="1188333" y="93688"/>
                </a:cubicBezTo>
                <a:cubicBezTo>
                  <a:pt x="1183064" y="90335"/>
                  <a:pt x="1178766" y="85545"/>
                  <a:pt x="1173343" y="82446"/>
                </a:cubicBezTo>
                <a:cubicBezTo>
                  <a:pt x="1167136" y="78899"/>
                  <a:pt x="1148112" y="75901"/>
                  <a:pt x="1143363" y="74951"/>
                </a:cubicBezTo>
                <a:cubicBezTo>
                  <a:pt x="1132094" y="69317"/>
                  <a:pt x="1118416" y="61595"/>
                  <a:pt x="1105887" y="59961"/>
                </a:cubicBezTo>
                <a:cubicBezTo>
                  <a:pt x="1084793" y="57209"/>
                  <a:pt x="1063415" y="57462"/>
                  <a:pt x="1042179" y="56213"/>
                </a:cubicBezTo>
                <a:cubicBezTo>
                  <a:pt x="1035933" y="54964"/>
                  <a:pt x="1029262" y="55052"/>
                  <a:pt x="1023441" y="52465"/>
                </a:cubicBezTo>
                <a:cubicBezTo>
                  <a:pt x="1017734" y="49928"/>
                  <a:pt x="1013807" y="44436"/>
                  <a:pt x="1008451" y="41223"/>
                </a:cubicBezTo>
                <a:cubicBezTo>
                  <a:pt x="1001265" y="36912"/>
                  <a:pt x="993701" y="33203"/>
                  <a:pt x="985966" y="29980"/>
                </a:cubicBezTo>
                <a:cubicBezTo>
                  <a:pt x="974033" y="25008"/>
                  <a:pt x="957849" y="20376"/>
                  <a:pt x="944743" y="18738"/>
                </a:cubicBezTo>
                <a:cubicBezTo>
                  <a:pt x="931052" y="17027"/>
                  <a:pt x="917261" y="16239"/>
                  <a:pt x="903520" y="14990"/>
                </a:cubicBezTo>
                <a:cubicBezTo>
                  <a:pt x="891028" y="17488"/>
                  <a:pt x="878656" y="20683"/>
                  <a:pt x="866045" y="22485"/>
                </a:cubicBezTo>
                <a:cubicBezTo>
                  <a:pt x="775213" y="35462"/>
                  <a:pt x="858325" y="19533"/>
                  <a:pt x="806084" y="29980"/>
                </a:cubicBezTo>
                <a:cubicBezTo>
                  <a:pt x="799838" y="34977"/>
                  <a:pt x="794609" y="41618"/>
                  <a:pt x="787346" y="44970"/>
                </a:cubicBezTo>
                <a:cubicBezTo>
                  <a:pt x="777993" y="49287"/>
                  <a:pt x="767248" y="49558"/>
                  <a:pt x="757366" y="52465"/>
                </a:cubicBezTo>
                <a:cubicBezTo>
                  <a:pt x="745997" y="55809"/>
                  <a:pt x="735135" y="60833"/>
                  <a:pt x="723638" y="63708"/>
                </a:cubicBezTo>
                <a:cubicBezTo>
                  <a:pt x="704816" y="68414"/>
                  <a:pt x="713534" y="65828"/>
                  <a:pt x="697405" y="71203"/>
                </a:cubicBezTo>
                <a:cubicBezTo>
                  <a:pt x="676169" y="67456"/>
                  <a:pt x="654462" y="65775"/>
                  <a:pt x="633697" y="59961"/>
                </a:cubicBezTo>
                <a:cubicBezTo>
                  <a:pt x="627204" y="58143"/>
                  <a:pt x="584128" y="34579"/>
                  <a:pt x="577484" y="29980"/>
                </a:cubicBezTo>
                <a:cubicBezTo>
                  <a:pt x="569462" y="24427"/>
                  <a:pt x="563365" y="16263"/>
                  <a:pt x="554999" y="11243"/>
                </a:cubicBezTo>
                <a:cubicBezTo>
                  <a:pt x="550582" y="8593"/>
                  <a:pt x="545037" y="8612"/>
                  <a:pt x="540009" y="7495"/>
                </a:cubicBezTo>
                <a:cubicBezTo>
                  <a:pt x="497145" y="-2032"/>
                  <a:pt x="542875" y="9147"/>
                  <a:pt x="506281" y="0"/>
                </a:cubicBezTo>
                <a:cubicBezTo>
                  <a:pt x="496287" y="3748"/>
                  <a:pt x="485519" y="5865"/>
                  <a:pt x="476300" y="11243"/>
                </a:cubicBezTo>
                <a:lnTo>
                  <a:pt x="450068" y="4497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6083A2D8-C576-DB09-6200-81D1BF33DD9E}"/>
              </a:ext>
            </a:extLst>
          </p:cNvPr>
          <p:cNvSpPr txBox="1"/>
          <p:nvPr/>
        </p:nvSpPr>
        <p:spPr>
          <a:xfrm>
            <a:off x="1641983" y="4273554"/>
            <a:ext cx="1837078" cy="1323439"/>
          </a:xfrm>
          <a:prstGeom prst="rect">
            <a:avLst/>
          </a:prstGeom>
          <a:noFill/>
        </p:spPr>
        <p:txBody>
          <a:bodyPr wrap="square" rtlCol="0">
            <a:spAutoFit/>
          </a:bodyPr>
          <a:lstStyle/>
          <a:p>
            <a:pPr algn="ctr"/>
            <a:r>
              <a:rPr lang="en-US" sz="1600">
                <a:solidFill>
                  <a:schemeClr val="bg1"/>
                </a:solidFill>
              </a:rPr>
              <a:t>Parece</a:t>
            </a:r>
            <a:br>
              <a:rPr lang="en-US" sz="1600">
                <a:solidFill>
                  <a:schemeClr val="bg1"/>
                </a:solidFill>
              </a:rPr>
            </a:br>
            <a:r>
              <a:rPr lang="en-US" sz="1600" err="1">
                <a:solidFill>
                  <a:schemeClr val="bg1"/>
                </a:solidFill>
              </a:rPr>
              <a:t>tronco</a:t>
            </a:r>
            <a:r>
              <a:rPr lang="en-US" sz="1600">
                <a:solidFill>
                  <a:schemeClr val="bg1"/>
                </a:solidFill>
              </a:rPr>
              <a:t> de </a:t>
            </a:r>
            <a:r>
              <a:rPr lang="en-US" sz="1600" err="1">
                <a:solidFill>
                  <a:schemeClr val="bg1"/>
                </a:solidFill>
              </a:rPr>
              <a:t>palmera</a:t>
            </a:r>
            <a:r>
              <a:rPr lang="en-US" sz="1600">
                <a:solidFill>
                  <a:schemeClr val="bg1"/>
                </a:solidFill>
              </a:rPr>
              <a:t>. ¿</a:t>
            </a:r>
            <a:r>
              <a:rPr lang="en-US" sz="1600" err="1">
                <a:solidFill>
                  <a:schemeClr val="bg1"/>
                </a:solidFill>
              </a:rPr>
              <a:t>Qué</a:t>
            </a:r>
            <a:r>
              <a:rPr lang="en-US" sz="1600">
                <a:solidFill>
                  <a:schemeClr val="bg1"/>
                </a:solidFill>
              </a:rPr>
              <a:t> </a:t>
            </a:r>
            <a:r>
              <a:rPr lang="en-US" sz="1600" err="1">
                <a:solidFill>
                  <a:schemeClr val="bg1"/>
                </a:solidFill>
              </a:rPr>
              <a:t>crees</a:t>
            </a:r>
            <a:r>
              <a:rPr lang="en-US" sz="1600">
                <a:solidFill>
                  <a:schemeClr val="bg1"/>
                </a:solidFill>
              </a:rPr>
              <a:t> </a:t>
            </a:r>
            <a:r>
              <a:rPr lang="en-US" sz="1600" err="1">
                <a:solidFill>
                  <a:schemeClr val="bg1"/>
                </a:solidFill>
              </a:rPr>
              <a:t>tú</a:t>
            </a:r>
            <a:r>
              <a:rPr lang="en-US" sz="1600">
                <a:solidFill>
                  <a:schemeClr val="bg1"/>
                </a:solidFill>
              </a:rPr>
              <a:t>?</a:t>
            </a:r>
          </a:p>
          <a:p>
            <a:pPr algn="ctr"/>
            <a:br>
              <a:rPr lang="en-US" sz="1600">
                <a:solidFill>
                  <a:schemeClr val="bg1"/>
                </a:solidFill>
              </a:rPr>
            </a:br>
            <a:endParaRPr lang="en-US" sz="1600"/>
          </a:p>
        </p:txBody>
      </p:sp>
      <p:sp>
        <p:nvSpPr>
          <p:cNvPr id="13" name="TextBox 12">
            <a:extLst>
              <a:ext uri="{FF2B5EF4-FFF2-40B4-BE49-F238E27FC236}">
                <a16:creationId xmlns:a16="http://schemas.microsoft.com/office/drawing/2014/main" id="{31E104B2-797F-1DCE-4F52-311B5806E123}"/>
              </a:ext>
            </a:extLst>
          </p:cNvPr>
          <p:cNvSpPr txBox="1"/>
          <p:nvPr/>
        </p:nvSpPr>
        <p:spPr>
          <a:xfrm>
            <a:off x="4860145" y="1936730"/>
            <a:ext cx="2164487" cy="1077218"/>
          </a:xfrm>
          <a:prstGeom prst="rect">
            <a:avLst/>
          </a:prstGeom>
          <a:noFill/>
        </p:spPr>
        <p:txBody>
          <a:bodyPr wrap="square" rtlCol="0">
            <a:spAutoFit/>
          </a:bodyPr>
          <a:lstStyle/>
          <a:p>
            <a:pPr algn="ctr"/>
            <a:r>
              <a:rPr lang="en-US" sz="1600">
                <a:solidFill>
                  <a:schemeClr val="bg1"/>
                </a:solidFill>
              </a:rPr>
              <a:t>Parece</a:t>
            </a:r>
            <a:br>
              <a:rPr lang="en-US" sz="1600">
                <a:solidFill>
                  <a:schemeClr val="bg1"/>
                </a:solidFill>
              </a:rPr>
            </a:br>
            <a:r>
              <a:rPr lang="en-US" sz="1600" err="1">
                <a:solidFill>
                  <a:schemeClr val="bg1"/>
                </a:solidFill>
              </a:rPr>
              <a:t>enorme</a:t>
            </a:r>
            <a:r>
              <a:rPr lang="en-US" sz="1600">
                <a:solidFill>
                  <a:schemeClr val="bg1"/>
                </a:solidFill>
              </a:rPr>
              <a:t> </a:t>
            </a:r>
            <a:r>
              <a:rPr lang="en-US" sz="1600" err="1">
                <a:solidFill>
                  <a:schemeClr val="bg1"/>
                </a:solidFill>
              </a:rPr>
              <a:t>abanico</a:t>
            </a:r>
            <a:r>
              <a:rPr lang="en-US" sz="1600">
                <a:solidFill>
                  <a:schemeClr val="bg1"/>
                </a:solidFill>
              </a:rPr>
              <a:t>.</a:t>
            </a:r>
            <a:br>
              <a:rPr lang="en-US" sz="1600">
                <a:solidFill>
                  <a:schemeClr val="bg1"/>
                </a:solidFill>
              </a:rPr>
            </a:br>
            <a:r>
              <a:rPr lang="en-US" sz="1600">
                <a:solidFill>
                  <a:schemeClr val="bg1"/>
                </a:solidFill>
              </a:rPr>
              <a:t>¿</a:t>
            </a:r>
            <a:r>
              <a:rPr lang="en-US" sz="1600" err="1">
                <a:solidFill>
                  <a:schemeClr val="bg1"/>
                </a:solidFill>
              </a:rPr>
              <a:t>Qué</a:t>
            </a:r>
            <a:r>
              <a:rPr lang="en-US" sz="1600">
                <a:solidFill>
                  <a:schemeClr val="bg1"/>
                </a:solidFill>
              </a:rPr>
              <a:t> </a:t>
            </a:r>
            <a:r>
              <a:rPr lang="en-US" sz="1600" err="1">
                <a:solidFill>
                  <a:schemeClr val="bg1"/>
                </a:solidFill>
              </a:rPr>
              <a:t>crees</a:t>
            </a:r>
            <a:r>
              <a:rPr lang="en-US" sz="1600">
                <a:solidFill>
                  <a:schemeClr val="bg1"/>
                </a:solidFill>
              </a:rPr>
              <a:t> </a:t>
            </a:r>
            <a:r>
              <a:rPr lang="en-US" sz="1600" err="1">
                <a:solidFill>
                  <a:schemeClr val="bg1"/>
                </a:solidFill>
              </a:rPr>
              <a:t>tú</a:t>
            </a:r>
            <a:r>
              <a:rPr lang="en-US" sz="1600">
                <a:solidFill>
                  <a:schemeClr val="bg1"/>
                </a:solidFill>
              </a:rPr>
              <a:t>?</a:t>
            </a:r>
          </a:p>
          <a:p>
            <a:pPr algn="ctr"/>
            <a:endParaRPr lang="en-US" sz="1600"/>
          </a:p>
        </p:txBody>
      </p:sp>
      <p:sp>
        <p:nvSpPr>
          <p:cNvPr id="14" name="TextBox 13">
            <a:extLst>
              <a:ext uri="{FF2B5EF4-FFF2-40B4-BE49-F238E27FC236}">
                <a16:creationId xmlns:a16="http://schemas.microsoft.com/office/drawing/2014/main" id="{FB14EF6E-64AB-912A-D84F-1489598C5380}"/>
              </a:ext>
            </a:extLst>
          </p:cNvPr>
          <p:cNvSpPr txBox="1"/>
          <p:nvPr/>
        </p:nvSpPr>
        <p:spPr>
          <a:xfrm>
            <a:off x="6125029" y="2196854"/>
            <a:ext cx="2164487" cy="1077218"/>
          </a:xfrm>
          <a:prstGeom prst="rect">
            <a:avLst/>
          </a:prstGeom>
          <a:noFill/>
        </p:spPr>
        <p:txBody>
          <a:bodyPr wrap="square" rtlCol="0">
            <a:spAutoFit/>
          </a:bodyPr>
          <a:lstStyle/>
          <a:p>
            <a:pPr algn="ctr"/>
            <a:r>
              <a:rPr lang="en-US" sz="1600">
                <a:solidFill>
                  <a:schemeClr val="bg1"/>
                </a:solidFill>
              </a:rPr>
              <a:t>Parece</a:t>
            </a:r>
            <a:br>
              <a:rPr lang="en-US" sz="1600">
                <a:solidFill>
                  <a:schemeClr val="bg1"/>
                </a:solidFill>
              </a:rPr>
            </a:br>
            <a:r>
              <a:rPr lang="en-US" sz="1600">
                <a:solidFill>
                  <a:schemeClr val="bg1"/>
                </a:solidFill>
              </a:rPr>
              <a:t>un </a:t>
            </a:r>
            <a:r>
              <a:rPr lang="en-US" sz="1600" err="1">
                <a:solidFill>
                  <a:schemeClr val="bg1"/>
                </a:solidFill>
              </a:rPr>
              <a:t>ratón</a:t>
            </a:r>
            <a:r>
              <a:rPr lang="en-US" sz="1600">
                <a:solidFill>
                  <a:schemeClr val="bg1"/>
                </a:solidFill>
              </a:rPr>
              <a:t>.</a:t>
            </a:r>
            <a:br>
              <a:rPr lang="en-US" sz="1600">
                <a:solidFill>
                  <a:schemeClr val="bg1"/>
                </a:solidFill>
              </a:rPr>
            </a:br>
            <a:r>
              <a:rPr lang="en-US" sz="1600">
                <a:solidFill>
                  <a:schemeClr val="bg1"/>
                </a:solidFill>
              </a:rPr>
              <a:t>¿</a:t>
            </a:r>
            <a:r>
              <a:rPr lang="en-US" sz="1600" err="1">
                <a:solidFill>
                  <a:schemeClr val="bg1"/>
                </a:solidFill>
              </a:rPr>
              <a:t>Qué</a:t>
            </a:r>
            <a:r>
              <a:rPr lang="en-US" sz="1600">
                <a:solidFill>
                  <a:schemeClr val="bg1"/>
                </a:solidFill>
              </a:rPr>
              <a:t> </a:t>
            </a:r>
            <a:r>
              <a:rPr lang="en-US" sz="1600" err="1">
                <a:solidFill>
                  <a:schemeClr val="bg1"/>
                </a:solidFill>
              </a:rPr>
              <a:t>crees</a:t>
            </a:r>
            <a:r>
              <a:rPr lang="en-US" sz="1600">
                <a:solidFill>
                  <a:schemeClr val="bg1"/>
                </a:solidFill>
              </a:rPr>
              <a:t> </a:t>
            </a:r>
            <a:r>
              <a:rPr lang="en-US" sz="1600" err="1">
                <a:solidFill>
                  <a:schemeClr val="bg1"/>
                </a:solidFill>
              </a:rPr>
              <a:t>tú</a:t>
            </a:r>
            <a:r>
              <a:rPr lang="en-US" sz="1600">
                <a:solidFill>
                  <a:schemeClr val="bg1"/>
                </a:solidFill>
              </a:rPr>
              <a:t>?</a:t>
            </a:r>
          </a:p>
          <a:p>
            <a:pPr algn="ctr"/>
            <a:endParaRPr lang="en-US" sz="1600"/>
          </a:p>
        </p:txBody>
      </p:sp>
      <p:grpSp>
        <p:nvGrpSpPr>
          <p:cNvPr id="7" name="Group 6">
            <a:extLst>
              <a:ext uri="{FF2B5EF4-FFF2-40B4-BE49-F238E27FC236}">
                <a16:creationId xmlns:a16="http://schemas.microsoft.com/office/drawing/2014/main" id="{8C001BCB-7436-4DE1-9E01-CBFFD23FFAEA}"/>
              </a:ext>
            </a:extLst>
          </p:cNvPr>
          <p:cNvGrpSpPr/>
          <p:nvPr/>
        </p:nvGrpSpPr>
        <p:grpSpPr>
          <a:xfrm>
            <a:off x="1276854" y="2155625"/>
            <a:ext cx="1685032" cy="943229"/>
            <a:chOff x="3124200" y="4191000"/>
            <a:chExt cx="1447800" cy="990600"/>
          </a:xfrm>
        </p:grpSpPr>
        <p:sp>
          <p:nvSpPr>
            <p:cNvPr id="6" name="Oval 5">
              <a:extLst>
                <a:ext uri="{FF2B5EF4-FFF2-40B4-BE49-F238E27FC236}">
                  <a16:creationId xmlns:a16="http://schemas.microsoft.com/office/drawing/2014/main" id="{4CFB923F-9CFC-4B62-BDD2-E5B5613EAF7C}"/>
                </a:ext>
              </a:extLst>
            </p:cNvPr>
            <p:cNvSpPr/>
            <p:nvPr/>
          </p:nvSpPr>
          <p:spPr>
            <a:xfrm>
              <a:off x="3124200" y="4191000"/>
              <a:ext cx="1447800" cy="990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4">
              <a:extLst>
                <a:ext uri="{FF2B5EF4-FFF2-40B4-BE49-F238E27FC236}">
                  <a16:creationId xmlns:a16="http://schemas.microsoft.com/office/drawing/2014/main" id="{FB724DDA-AB0B-4079-80A6-EB853A7AC984}"/>
                </a:ext>
              </a:extLst>
            </p:cNvPr>
            <p:cNvSpPr/>
            <p:nvPr/>
          </p:nvSpPr>
          <p:spPr>
            <a:xfrm>
              <a:off x="4350772" y="4328688"/>
              <a:ext cx="207051" cy="236224"/>
            </a:xfrm>
            <a:custGeom>
              <a:avLst/>
              <a:gdLst>
                <a:gd name="connsiteX0" fmla="*/ 36930 w 207051"/>
                <a:gd name="connsiteY0" fmla="*/ 37749 h 236224"/>
                <a:gd name="connsiteX1" fmla="*/ 44019 w 207051"/>
                <a:gd name="connsiteY1" fmla="*/ 2307 h 236224"/>
                <a:gd name="connsiteX2" fmla="*/ 79461 w 207051"/>
                <a:gd name="connsiteY2" fmla="*/ 9396 h 236224"/>
                <a:gd name="connsiteX3" fmla="*/ 100726 w 207051"/>
                <a:gd name="connsiteY3" fmla="*/ 23572 h 236224"/>
                <a:gd name="connsiteX4" fmla="*/ 136168 w 207051"/>
                <a:gd name="connsiteY4" fmla="*/ 30661 h 236224"/>
                <a:gd name="connsiteX5" fmla="*/ 157433 w 207051"/>
                <a:gd name="connsiteY5" fmla="*/ 37749 h 236224"/>
                <a:gd name="connsiteX6" fmla="*/ 178698 w 207051"/>
                <a:gd name="connsiteY6" fmla="*/ 59014 h 236224"/>
                <a:gd name="connsiteX7" fmla="*/ 207051 w 207051"/>
                <a:gd name="connsiteY7" fmla="*/ 101545 h 236224"/>
                <a:gd name="connsiteX8" fmla="*/ 199963 w 207051"/>
                <a:gd name="connsiteY8" fmla="*/ 193693 h 236224"/>
                <a:gd name="connsiteX9" fmla="*/ 192875 w 207051"/>
                <a:gd name="connsiteY9" fmla="*/ 214959 h 236224"/>
                <a:gd name="connsiteX10" fmla="*/ 164521 w 207051"/>
                <a:gd name="connsiteY10" fmla="*/ 229135 h 236224"/>
                <a:gd name="connsiteX11" fmla="*/ 129079 w 207051"/>
                <a:gd name="connsiteY11" fmla="*/ 236224 h 236224"/>
                <a:gd name="connsiteX12" fmla="*/ 65284 w 207051"/>
                <a:gd name="connsiteY12" fmla="*/ 179517 h 236224"/>
                <a:gd name="connsiteX13" fmla="*/ 15665 w 207051"/>
                <a:gd name="connsiteY13" fmla="*/ 108633 h 236224"/>
                <a:gd name="connsiteX14" fmla="*/ 1488 w 207051"/>
                <a:gd name="connsiteY14" fmla="*/ 87368 h 236224"/>
                <a:gd name="connsiteX15" fmla="*/ 36930 w 207051"/>
                <a:gd name="connsiteY15" fmla="*/ 37749 h 23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051" h="236224">
                  <a:moveTo>
                    <a:pt x="36930" y="37749"/>
                  </a:moveTo>
                  <a:cubicBezTo>
                    <a:pt x="44018" y="23572"/>
                    <a:pt x="33994" y="8990"/>
                    <a:pt x="44019" y="2307"/>
                  </a:cubicBezTo>
                  <a:cubicBezTo>
                    <a:pt x="54044" y="-4376"/>
                    <a:pt x="68180" y="5166"/>
                    <a:pt x="79461" y="9396"/>
                  </a:cubicBezTo>
                  <a:cubicBezTo>
                    <a:pt x="87438" y="12387"/>
                    <a:pt x="92749" y="20581"/>
                    <a:pt x="100726" y="23572"/>
                  </a:cubicBezTo>
                  <a:cubicBezTo>
                    <a:pt x="112007" y="27802"/>
                    <a:pt x="124480" y="27739"/>
                    <a:pt x="136168" y="30661"/>
                  </a:cubicBezTo>
                  <a:cubicBezTo>
                    <a:pt x="143417" y="32473"/>
                    <a:pt x="150345" y="35386"/>
                    <a:pt x="157433" y="37749"/>
                  </a:cubicBezTo>
                  <a:cubicBezTo>
                    <a:pt x="164521" y="44837"/>
                    <a:pt x="172544" y="51101"/>
                    <a:pt x="178698" y="59014"/>
                  </a:cubicBezTo>
                  <a:cubicBezTo>
                    <a:pt x="189158" y="72463"/>
                    <a:pt x="207051" y="101545"/>
                    <a:pt x="207051" y="101545"/>
                  </a:cubicBezTo>
                  <a:cubicBezTo>
                    <a:pt x="204688" y="132261"/>
                    <a:pt x="203784" y="163124"/>
                    <a:pt x="199963" y="193693"/>
                  </a:cubicBezTo>
                  <a:cubicBezTo>
                    <a:pt x="199036" y="201107"/>
                    <a:pt x="198159" y="209675"/>
                    <a:pt x="192875" y="214959"/>
                  </a:cubicBezTo>
                  <a:cubicBezTo>
                    <a:pt x="185403" y="222431"/>
                    <a:pt x="174546" y="225794"/>
                    <a:pt x="164521" y="229135"/>
                  </a:cubicBezTo>
                  <a:cubicBezTo>
                    <a:pt x="153091" y="232945"/>
                    <a:pt x="140893" y="233861"/>
                    <a:pt x="129079" y="236224"/>
                  </a:cubicBezTo>
                  <a:cubicBezTo>
                    <a:pt x="107814" y="217322"/>
                    <a:pt x="85402" y="199635"/>
                    <a:pt x="65284" y="179517"/>
                  </a:cubicBezTo>
                  <a:cubicBezTo>
                    <a:pt x="40177" y="154410"/>
                    <a:pt x="33919" y="137840"/>
                    <a:pt x="15665" y="108633"/>
                  </a:cubicBezTo>
                  <a:cubicBezTo>
                    <a:pt x="11150" y="101409"/>
                    <a:pt x="6214" y="94456"/>
                    <a:pt x="1488" y="87368"/>
                  </a:cubicBezTo>
                  <a:cubicBezTo>
                    <a:pt x="-7892" y="49845"/>
                    <a:pt x="29842" y="51926"/>
                    <a:pt x="36930" y="377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TextBox 10">
            <a:extLst>
              <a:ext uri="{FF2B5EF4-FFF2-40B4-BE49-F238E27FC236}">
                <a16:creationId xmlns:a16="http://schemas.microsoft.com/office/drawing/2014/main" id="{8011B2EA-A6B5-C95B-11B7-BB6FC278BD9B}"/>
              </a:ext>
            </a:extLst>
          </p:cNvPr>
          <p:cNvSpPr txBox="1"/>
          <p:nvPr/>
        </p:nvSpPr>
        <p:spPr>
          <a:xfrm>
            <a:off x="1037126" y="2150414"/>
            <a:ext cx="2164487" cy="1077218"/>
          </a:xfrm>
          <a:prstGeom prst="rect">
            <a:avLst/>
          </a:prstGeom>
          <a:noFill/>
        </p:spPr>
        <p:txBody>
          <a:bodyPr wrap="square" rtlCol="0">
            <a:spAutoFit/>
          </a:bodyPr>
          <a:lstStyle/>
          <a:p>
            <a:pPr algn="ctr" fontAlgn="ctr"/>
            <a:r>
              <a:rPr lang="en-US" sz="1600">
                <a:solidFill>
                  <a:schemeClr val="bg1"/>
                </a:solidFill>
              </a:rPr>
              <a:t>Parece</a:t>
            </a:r>
            <a:br>
              <a:rPr lang="en-US" sz="1600">
                <a:solidFill>
                  <a:schemeClr val="bg1"/>
                </a:solidFill>
              </a:rPr>
            </a:br>
            <a:r>
              <a:rPr lang="en-US" sz="1600">
                <a:solidFill>
                  <a:schemeClr val="bg1"/>
                </a:solidFill>
              </a:rPr>
              <a:t>gran </a:t>
            </a:r>
            <a:r>
              <a:rPr lang="en-US" sz="1600" err="1">
                <a:solidFill>
                  <a:schemeClr val="bg1"/>
                </a:solidFill>
              </a:rPr>
              <a:t>serpiente</a:t>
            </a:r>
            <a:r>
              <a:rPr lang="en-US" sz="1600">
                <a:solidFill>
                  <a:schemeClr val="bg1"/>
                </a:solidFill>
              </a:rPr>
              <a:t>.</a:t>
            </a:r>
            <a:br>
              <a:rPr lang="en-US" sz="1600">
                <a:solidFill>
                  <a:schemeClr val="bg1"/>
                </a:solidFill>
              </a:rPr>
            </a:br>
            <a:r>
              <a:rPr lang="en-US" sz="1600">
                <a:solidFill>
                  <a:schemeClr val="bg1"/>
                </a:solidFill>
              </a:rPr>
              <a:t>¿</a:t>
            </a:r>
            <a:r>
              <a:rPr lang="en-US" sz="1600" err="1">
                <a:solidFill>
                  <a:schemeClr val="bg1"/>
                </a:solidFill>
              </a:rPr>
              <a:t>Qué</a:t>
            </a:r>
            <a:r>
              <a:rPr lang="en-US" sz="1600">
                <a:solidFill>
                  <a:schemeClr val="bg1"/>
                </a:solidFill>
              </a:rPr>
              <a:t> </a:t>
            </a:r>
            <a:r>
              <a:rPr lang="en-US" sz="1600" err="1">
                <a:solidFill>
                  <a:schemeClr val="bg1"/>
                </a:solidFill>
              </a:rPr>
              <a:t>crees</a:t>
            </a:r>
            <a:r>
              <a:rPr lang="en-US" sz="1600">
                <a:solidFill>
                  <a:schemeClr val="bg1"/>
                </a:solidFill>
              </a:rPr>
              <a:t> </a:t>
            </a:r>
            <a:r>
              <a:rPr lang="en-US" sz="1600" err="1">
                <a:solidFill>
                  <a:schemeClr val="bg1"/>
                </a:solidFill>
              </a:rPr>
              <a:t>tú</a:t>
            </a:r>
            <a:r>
              <a:rPr lang="en-US" sz="1600">
                <a:solidFill>
                  <a:schemeClr val="bg1"/>
                </a:solidFill>
              </a:rPr>
              <a:t>?</a:t>
            </a:r>
          </a:p>
          <a:p>
            <a:pPr algn="ctr" fontAlgn="ctr"/>
            <a:endParaRPr lang="en-US" sz="1600"/>
          </a:p>
        </p:txBody>
      </p:sp>
    </p:spTree>
    <p:extLst>
      <p:ext uri="{BB962C8B-B14F-4D97-AF65-F5344CB8AC3E}">
        <p14:creationId xmlns:p14="http://schemas.microsoft.com/office/powerpoint/2010/main" val="3633557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189123"/>
            <a:ext cx="5829300" cy="628650"/>
          </a:xfrm>
        </p:spPr>
        <p:txBody>
          <a:bodyPr>
            <a:normAutofit/>
          </a:bodyPr>
          <a:lstStyle/>
          <a:p>
            <a:pPr algn="ctr"/>
            <a:r>
              <a:rPr lang="en-US" sz="3000" dirty="0"/>
              <a:t>INTELIGENCIA  ACCIONABLE</a:t>
            </a:r>
            <a:endParaRPr lang="en-US" sz="4500" i="1" dirty="0"/>
          </a:p>
        </p:txBody>
      </p:sp>
      <p:sp>
        <p:nvSpPr>
          <p:cNvPr id="7" name="TextBox 6">
            <a:extLst>
              <a:ext uri="{FF2B5EF4-FFF2-40B4-BE49-F238E27FC236}">
                <a16:creationId xmlns:a16="http://schemas.microsoft.com/office/drawing/2014/main" id="{68333D77-0BAD-4903-89E4-7811A101FC65}"/>
              </a:ext>
            </a:extLst>
          </p:cNvPr>
          <p:cNvSpPr txBox="1"/>
          <p:nvPr/>
        </p:nvSpPr>
        <p:spPr>
          <a:xfrm>
            <a:off x="2291560" y="3439237"/>
            <a:ext cx="4883068" cy="646331"/>
          </a:xfrm>
          <a:prstGeom prst="rect">
            <a:avLst/>
          </a:prstGeom>
          <a:noFill/>
        </p:spPr>
        <p:txBody>
          <a:bodyPr wrap="none" rtlCol="0">
            <a:spAutoFit/>
          </a:bodyPr>
          <a:lstStyle/>
          <a:p>
            <a:pPr algn="ctr"/>
            <a:r>
              <a:rPr lang="es-ES" dirty="0"/>
              <a:t>Nos necesitan más que nunca,</a:t>
            </a:r>
          </a:p>
          <a:p>
            <a:pPr algn="ctr"/>
            <a:r>
              <a:rPr lang="es-ES" dirty="0"/>
              <a:t>aunque a veces (sentimos) que no nos hacen caso.</a:t>
            </a:r>
          </a:p>
        </p:txBody>
      </p:sp>
    </p:spTree>
    <p:extLst>
      <p:ext uri="{BB962C8B-B14F-4D97-AF65-F5344CB8AC3E}">
        <p14:creationId xmlns:p14="http://schemas.microsoft.com/office/powerpoint/2010/main" val="4040957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F4F9E-2EB9-4116-890B-90EB59AC5188}"/>
              </a:ext>
            </a:extLst>
          </p:cNvPr>
          <p:cNvSpPr>
            <a:spLocks noGrp="1"/>
          </p:cNvSpPr>
          <p:nvPr>
            <p:ph type="sldNum" sz="quarter" idx="12"/>
          </p:nvPr>
        </p:nvSpPr>
        <p:spPr/>
        <p:txBody>
          <a:bodyPr/>
          <a:lstStyle/>
          <a:p>
            <a:fld id="{D935023A-7ED7-4443-885E-1708AAB73DB5}" type="slidenum">
              <a:rPr lang="en-US" smtClean="0"/>
              <a:t>75</a:t>
            </a:fld>
            <a:endParaRPr lang="en-US"/>
          </a:p>
        </p:txBody>
      </p:sp>
      <p:pic>
        <p:nvPicPr>
          <p:cNvPr id="3" name="Picture 2">
            <a:extLst>
              <a:ext uri="{FF2B5EF4-FFF2-40B4-BE49-F238E27FC236}">
                <a16:creationId xmlns:a16="http://schemas.microsoft.com/office/drawing/2014/main" id="{34722606-1719-4619-9FE0-190F8C7CA0EB}"/>
              </a:ext>
            </a:extLst>
          </p:cNvPr>
          <p:cNvPicPr>
            <a:picLocks noChangeAspect="1"/>
          </p:cNvPicPr>
          <p:nvPr/>
        </p:nvPicPr>
        <p:blipFill>
          <a:blip r:embed="rId2">
            <a:alphaModFix amt="36000"/>
            <a:extLst>
              <a:ext uri="{BEBA8EAE-BF5A-486C-A8C5-ECC9F3942E4B}">
                <a14:imgProps xmlns:a14="http://schemas.microsoft.com/office/drawing/2010/main">
                  <a14:imgLayer r:embed="rId3">
                    <a14:imgEffect>
                      <a14:backgroundRemoval t="4498" b="96627" l="3894" r="94777">
                        <a14:foregroundMark x1="57740" y1="30360" x2="52849" y2="26612"/>
                        <a14:foregroundMark x1="52849" y1="26612" x2="53514" y2="17766"/>
                        <a14:foregroundMark x1="53514" y1="17766" x2="48006" y2="15292"/>
                        <a14:foregroundMark x1="48006" y1="15292" x2="42545" y2="16042"/>
                        <a14:foregroundMark x1="42545" y1="16042" x2="36752" y2="12444"/>
                        <a14:foregroundMark x1="36752" y1="12444" x2="19706" y2="13193"/>
                        <a14:foregroundMark x1="19706" y1="13193" x2="14292" y2="10495"/>
                        <a14:foregroundMark x1="14292" y1="10495" x2="8974" y2="12219"/>
                        <a14:foregroundMark x1="8974" y1="12219" x2="5603" y2="18591"/>
                        <a14:foregroundMark x1="5603" y1="18591" x2="5698" y2="27361"/>
                        <a14:foregroundMark x1="5698" y1="27361" x2="8215" y2="35157"/>
                        <a14:foregroundMark x1="8215" y1="35157" x2="7740" y2="43778"/>
                        <a14:foregroundMark x1="7740" y1="43778" x2="10541" y2="53073"/>
                        <a14:foregroundMark x1="10541" y1="53073" x2="18946" y2="64993"/>
                        <a14:foregroundMark x1="18946" y1="64993" x2="35897" y2="74288"/>
                        <a14:foregroundMark x1="35897" y1="74288" x2="44065" y2="87031"/>
                        <a14:foregroundMark x1="44065" y1="87031" x2="52944" y2="76312"/>
                        <a14:foregroundMark x1="52944" y1="76312" x2="55651" y2="75637"/>
                        <a14:foregroundMark x1="10731" y1="4498" x2="10731" y2="4498"/>
                        <a14:foregroundMark x1="3894" y1="24513" x2="3894" y2="24513"/>
                        <a14:foregroundMark x1="46866" y1="96627" x2="46866" y2="96627"/>
                        <a14:foregroundMark x1="80294" y1="83133" x2="80294" y2="83133"/>
                        <a14:foregroundMark x1="92070" y1="24738" x2="92070" y2="24738"/>
                        <a14:foregroundMark x1="94777" y1="17391" x2="94777" y2="17391"/>
                        <a14:backgroundMark x1="29535" y1="4948" x2="35328" y2="7421"/>
                        <a14:backgroundMark x1="35328" y1="7421" x2="40598" y2="7271"/>
                        <a14:backgroundMark x1="40598" y1="7271" x2="47958" y2="7796"/>
                        <a14:backgroundMark x1="47958" y1="7796" x2="53276" y2="7646"/>
                        <a14:backgroundMark x1="53276" y1="7646" x2="80389" y2="19865"/>
                        <a14:backgroundMark x1="80389" y1="19865" x2="93780" y2="5022"/>
                        <a14:backgroundMark x1="93780" y1="5022" x2="96106" y2="5622"/>
                      </a14:backgroundRemoval>
                    </a14:imgEffect>
                  </a14:imgLayer>
                </a14:imgProps>
              </a:ext>
            </a:extLst>
          </a:blip>
          <a:stretch>
            <a:fillRect/>
          </a:stretch>
        </p:blipFill>
        <p:spPr>
          <a:xfrm>
            <a:off x="1695599" y="1733077"/>
            <a:ext cx="6144953" cy="3892387"/>
          </a:xfrm>
          <a:prstGeom prst="rect">
            <a:avLst/>
          </a:prstGeom>
          <a:noFill/>
          <a:effectLst>
            <a:softEdge rad="88900"/>
          </a:effectLst>
        </p:spPr>
      </p:pic>
      <p:sp>
        <p:nvSpPr>
          <p:cNvPr id="4" name="TextBox 3">
            <a:extLst>
              <a:ext uri="{FF2B5EF4-FFF2-40B4-BE49-F238E27FC236}">
                <a16:creationId xmlns:a16="http://schemas.microsoft.com/office/drawing/2014/main" id="{3E9CFC70-3B7E-4AC9-BD62-EE6EDA92AC8A}"/>
              </a:ext>
            </a:extLst>
          </p:cNvPr>
          <p:cNvSpPr txBox="1"/>
          <p:nvPr/>
        </p:nvSpPr>
        <p:spPr>
          <a:xfrm>
            <a:off x="3457079" y="1510459"/>
            <a:ext cx="2274790" cy="415498"/>
          </a:xfrm>
          <a:prstGeom prst="rect">
            <a:avLst/>
          </a:prstGeom>
          <a:noFill/>
        </p:spPr>
        <p:txBody>
          <a:bodyPr wrap="none" rtlCol="0">
            <a:spAutoFit/>
          </a:bodyPr>
          <a:lstStyle/>
          <a:p>
            <a:r>
              <a:rPr lang="es-ES" sz="2100" dirty="0"/>
              <a:t>Crises Simultáneas</a:t>
            </a:r>
            <a:endParaRPr lang="en-US" sz="2100" dirty="0"/>
          </a:p>
        </p:txBody>
      </p:sp>
      <p:sp>
        <p:nvSpPr>
          <p:cNvPr id="5" name="TextBox 4">
            <a:extLst>
              <a:ext uri="{FF2B5EF4-FFF2-40B4-BE49-F238E27FC236}">
                <a16:creationId xmlns:a16="http://schemas.microsoft.com/office/drawing/2014/main" id="{AF322C5B-1105-421E-8232-40E58A2BC2C3}"/>
              </a:ext>
            </a:extLst>
          </p:cNvPr>
          <p:cNvSpPr txBox="1"/>
          <p:nvPr/>
        </p:nvSpPr>
        <p:spPr>
          <a:xfrm rot="21286071">
            <a:off x="2204358" y="2393352"/>
            <a:ext cx="1308371" cy="415498"/>
          </a:xfrm>
          <a:prstGeom prst="rect">
            <a:avLst/>
          </a:prstGeom>
          <a:noFill/>
        </p:spPr>
        <p:txBody>
          <a:bodyPr wrap="none" rtlCol="0">
            <a:spAutoFit/>
          </a:bodyPr>
          <a:lstStyle/>
          <a:p>
            <a:r>
              <a:rPr lang="es-ES" sz="2100" dirty="0">
                <a:effectLst>
                  <a:outerShdw blurRad="38100" dist="38100" dir="2700000" algn="tl">
                    <a:srgbClr val="000000">
                      <a:alpha val="43137"/>
                    </a:srgbClr>
                  </a:outerShdw>
                </a:effectLst>
              </a:rPr>
              <a:t>Pandemia</a:t>
            </a:r>
            <a:endParaRPr lang="en-US"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FB211E87-C5D3-4E6E-B3F3-C11462E0A245}"/>
              </a:ext>
            </a:extLst>
          </p:cNvPr>
          <p:cNvSpPr txBox="1"/>
          <p:nvPr/>
        </p:nvSpPr>
        <p:spPr>
          <a:xfrm rot="803915">
            <a:off x="4160907" y="2359214"/>
            <a:ext cx="1688796" cy="415498"/>
          </a:xfrm>
          <a:prstGeom prst="rect">
            <a:avLst/>
          </a:prstGeom>
          <a:noFill/>
        </p:spPr>
        <p:txBody>
          <a:bodyPr wrap="none" rtlCol="0">
            <a:spAutoFit/>
          </a:bodyPr>
          <a:lstStyle/>
          <a:p>
            <a:r>
              <a:rPr lang="es-ES" sz="2100" dirty="0">
                <a:effectLst>
                  <a:outerShdw blurRad="38100" dist="38100" dir="2700000" algn="tl">
                    <a:srgbClr val="000000">
                      <a:alpha val="43137"/>
                    </a:srgbClr>
                  </a:outerShdw>
                </a:effectLst>
              </a:rPr>
              <a:t>Tensión razas</a:t>
            </a:r>
            <a:endParaRPr lang="en-US"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6FED46EE-2DBD-4624-B17A-559F45AB99E3}"/>
              </a:ext>
            </a:extLst>
          </p:cNvPr>
          <p:cNvSpPr txBox="1"/>
          <p:nvPr/>
        </p:nvSpPr>
        <p:spPr>
          <a:xfrm rot="21321625">
            <a:off x="2190820" y="3556419"/>
            <a:ext cx="1300356" cy="415498"/>
          </a:xfrm>
          <a:prstGeom prst="rect">
            <a:avLst/>
          </a:prstGeom>
          <a:noFill/>
        </p:spPr>
        <p:txBody>
          <a:bodyPr wrap="none" rtlCol="0">
            <a:spAutoFit/>
          </a:bodyPr>
          <a:lstStyle/>
          <a:p>
            <a:r>
              <a:rPr lang="es-ES" sz="2100" dirty="0">
                <a:effectLst>
                  <a:outerShdw blurRad="38100" dist="38100" dir="2700000" algn="tl">
                    <a:srgbClr val="000000">
                      <a:alpha val="43137"/>
                    </a:srgbClr>
                  </a:outerShdw>
                </a:effectLst>
              </a:rPr>
              <a:t>Economía</a:t>
            </a:r>
            <a:endParaRPr lang="en-US"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565A0458-49DD-440E-B5A0-BAA8F4DAFACF}"/>
              </a:ext>
            </a:extLst>
          </p:cNvPr>
          <p:cNvSpPr txBox="1"/>
          <p:nvPr/>
        </p:nvSpPr>
        <p:spPr>
          <a:xfrm rot="614082">
            <a:off x="4735383" y="3869773"/>
            <a:ext cx="1601721" cy="415498"/>
          </a:xfrm>
          <a:prstGeom prst="rect">
            <a:avLst/>
          </a:prstGeom>
          <a:noFill/>
        </p:spPr>
        <p:txBody>
          <a:bodyPr wrap="none" rtlCol="0">
            <a:spAutoFit/>
          </a:bodyPr>
          <a:lstStyle/>
          <a:p>
            <a:r>
              <a:rPr lang="es-ES" sz="2100" dirty="0">
                <a:effectLst>
                  <a:outerShdw blurRad="38100" dist="38100" dir="2700000" algn="tl">
                    <a:srgbClr val="000000">
                      <a:alpha val="43137"/>
                    </a:srgbClr>
                  </a:outerShdw>
                </a:effectLst>
              </a:rPr>
              <a:t>Instituciones</a:t>
            </a:r>
            <a:endParaRPr lang="en-US"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96A12D2A-E911-4675-BE4F-029EFDF5D0FE}"/>
              </a:ext>
            </a:extLst>
          </p:cNvPr>
          <p:cNvSpPr txBox="1"/>
          <p:nvPr/>
        </p:nvSpPr>
        <p:spPr>
          <a:xfrm rot="21275370">
            <a:off x="3787973" y="4267200"/>
            <a:ext cx="1568058" cy="415498"/>
          </a:xfrm>
          <a:prstGeom prst="rect">
            <a:avLst/>
          </a:prstGeom>
          <a:noFill/>
        </p:spPr>
        <p:txBody>
          <a:bodyPr wrap="none" rtlCol="0">
            <a:spAutoFit/>
          </a:bodyPr>
          <a:lstStyle/>
          <a:p>
            <a:r>
              <a:rPr lang="es-ES" sz="2100" dirty="0">
                <a:effectLst>
                  <a:outerShdw blurRad="38100" dist="38100" dir="2700000" algn="tl">
                    <a:srgbClr val="000000">
                      <a:alpha val="43137"/>
                    </a:srgbClr>
                  </a:outerShdw>
                </a:effectLst>
              </a:rPr>
              <a:t>Desigualdad</a:t>
            </a:r>
            <a:endParaRPr lang="en-US"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6CE50C34-2D99-4B9E-8BCE-3326C9CD39E3}"/>
              </a:ext>
            </a:extLst>
          </p:cNvPr>
          <p:cNvSpPr txBox="1"/>
          <p:nvPr/>
        </p:nvSpPr>
        <p:spPr>
          <a:xfrm>
            <a:off x="5005305" y="4844213"/>
            <a:ext cx="2012089" cy="415498"/>
          </a:xfrm>
          <a:prstGeom prst="rect">
            <a:avLst/>
          </a:prstGeom>
          <a:noFill/>
        </p:spPr>
        <p:txBody>
          <a:bodyPr wrap="none" rtlCol="0">
            <a:spAutoFit/>
          </a:bodyPr>
          <a:lstStyle/>
          <a:p>
            <a:r>
              <a:rPr lang="es-ES" sz="2100" dirty="0">
                <a:effectLst>
                  <a:outerShdw blurRad="38100" dist="38100" dir="2700000" algn="tl">
                    <a:srgbClr val="000000">
                      <a:alpha val="43137"/>
                    </a:srgbClr>
                  </a:outerShdw>
                </a:effectLst>
              </a:rPr>
              <a:t>Medio ambiente</a:t>
            </a:r>
            <a:endParaRPr lang="en-US" dirty="0">
              <a:effectLst>
                <a:outerShdw blurRad="38100" dist="38100" dir="2700000" algn="tl">
                  <a:srgbClr val="000000">
                    <a:alpha val="43137"/>
                  </a:srgbClr>
                </a:outerShdw>
              </a:effectLst>
            </a:endParaRPr>
          </a:p>
        </p:txBody>
      </p:sp>
      <p:sp useBgFill="1">
        <p:nvSpPr>
          <p:cNvPr id="11" name="TextBox 10">
            <a:extLst>
              <a:ext uri="{FF2B5EF4-FFF2-40B4-BE49-F238E27FC236}">
                <a16:creationId xmlns:a16="http://schemas.microsoft.com/office/drawing/2014/main" id="{79416255-7A16-4942-B3F7-EB50D47D86F9}"/>
              </a:ext>
            </a:extLst>
          </p:cNvPr>
          <p:cNvSpPr txBox="1"/>
          <p:nvPr/>
        </p:nvSpPr>
        <p:spPr>
          <a:xfrm>
            <a:off x="6341728" y="1452751"/>
            <a:ext cx="1498823" cy="969496"/>
          </a:xfrm>
          <a:prstGeom prst="rect">
            <a:avLst/>
          </a:prstGeom>
        </p:spPr>
        <p:txBody>
          <a:bodyPr wrap="square" lIns="137160" tIns="68580" rIns="137160" bIns="68580" rtlCol="0">
            <a:spAutoFit/>
          </a:bodyPr>
          <a:lstStyle/>
          <a:p>
            <a:r>
              <a:rPr lang="es-ES" sz="1350" dirty="0"/>
              <a:t>Tres Ramas:</a:t>
            </a:r>
            <a:br>
              <a:rPr lang="es-ES" sz="1350" dirty="0"/>
            </a:br>
            <a:r>
              <a:rPr lang="es-ES" sz="1350" dirty="0"/>
              <a:t>Ejecutivo</a:t>
            </a:r>
          </a:p>
          <a:p>
            <a:r>
              <a:rPr lang="es-ES" sz="1350" dirty="0"/>
              <a:t>Legislativo</a:t>
            </a:r>
          </a:p>
          <a:p>
            <a:r>
              <a:rPr lang="es-ES" sz="1350" dirty="0"/>
              <a:t>Judicial</a:t>
            </a:r>
            <a:endParaRPr lang="en-US" sz="1350" dirty="0"/>
          </a:p>
        </p:txBody>
      </p:sp>
      <p:sp>
        <p:nvSpPr>
          <p:cNvPr id="12" name="TextBox 11">
            <a:extLst>
              <a:ext uri="{FF2B5EF4-FFF2-40B4-BE49-F238E27FC236}">
                <a16:creationId xmlns:a16="http://schemas.microsoft.com/office/drawing/2014/main" id="{D1BF36E0-ECF2-4909-8E05-FF85681FC1CA}"/>
              </a:ext>
            </a:extLst>
          </p:cNvPr>
          <p:cNvSpPr txBox="1"/>
          <p:nvPr/>
        </p:nvSpPr>
        <p:spPr>
          <a:xfrm>
            <a:off x="6309721" y="2416501"/>
            <a:ext cx="1754968" cy="761747"/>
          </a:xfrm>
          <a:prstGeom prst="rect">
            <a:avLst/>
          </a:prstGeom>
          <a:blipFill dpi="0" rotWithShape="0">
            <a:blip r:embed="rId4">
              <a:lum/>
            </a:blip>
            <a:srcRect/>
            <a:stretch>
              <a:fillRect l="-557110" t="-61424" r="-147292" b="-369109"/>
            </a:stretch>
          </a:blipFill>
        </p:spPr>
        <p:txBody>
          <a:bodyPr wrap="none" lIns="137160" tIns="68580" rIns="137160" bIns="68580" rtlCol="0">
            <a:spAutoFit/>
          </a:bodyPr>
          <a:lstStyle>
            <a:defPPr>
              <a:defRPr lang="en-US"/>
            </a:defPPr>
          </a:lstStyle>
          <a:p>
            <a:r>
              <a:rPr lang="es-ES" sz="1350" dirty="0"/>
              <a:t>Correo</a:t>
            </a:r>
          </a:p>
          <a:p>
            <a:r>
              <a:rPr lang="es-ES" sz="1350" dirty="0"/>
              <a:t>Medios tradicionales</a:t>
            </a:r>
          </a:p>
          <a:p>
            <a:r>
              <a:rPr lang="es-ES" sz="1350" dirty="0"/>
              <a:t>Iglesias</a:t>
            </a:r>
          </a:p>
        </p:txBody>
      </p:sp>
      <p:sp>
        <p:nvSpPr>
          <p:cNvPr id="13" name="TextBox 12">
            <a:extLst>
              <a:ext uri="{FF2B5EF4-FFF2-40B4-BE49-F238E27FC236}">
                <a16:creationId xmlns:a16="http://schemas.microsoft.com/office/drawing/2014/main" id="{CEC49B15-390E-408D-80EB-71A68D556ECB}"/>
              </a:ext>
            </a:extLst>
          </p:cNvPr>
          <p:cNvSpPr txBox="1"/>
          <p:nvPr/>
        </p:nvSpPr>
        <p:spPr>
          <a:xfrm>
            <a:off x="6309721" y="3175546"/>
            <a:ext cx="1750959" cy="1177245"/>
          </a:xfrm>
          <a:prstGeom prst="rect">
            <a:avLst/>
          </a:prstGeom>
          <a:blipFill dpi="0" rotWithShape="0">
            <a:blip r:embed="rId4">
              <a:lum/>
            </a:blip>
            <a:srcRect/>
            <a:stretch>
              <a:fillRect l="-557110" t="-61424" r="-147292" b="-369109"/>
            </a:stretch>
          </a:blipFill>
        </p:spPr>
        <p:txBody>
          <a:bodyPr wrap="square" lIns="137160" tIns="68580" rIns="137160" bIns="68580" rtlCol="0">
            <a:spAutoFit/>
          </a:bodyPr>
          <a:lstStyle>
            <a:defPPr>
              <a:defRPr lang="en-US"/>
            </a:defPPr>
          </a:lstStyle>
          <a:p>
            <a:r>
              <a:rPr lang="es-ES" sz="1350" dirty="0"/>
              <a:t>Científicos</a:t>
            </a:r>
          </a:p>
          <a:p>
            <a:r>
              <a:rPr lang="es-ES" sz="1350" dirty="0"/>
              <a:t>Periodistas</a:t>
            </a:r>
          </a:p>
          <a:p>
            <a:r>
              <a:rPr lang="es-ES" sz="1350" dirty="0"/>
              <a:t>Académicos</a:t>
            </a:r>
          </a:p>
          <a:p>
            <a:r>
              <a:rPr lang="es-ES" sz="1350" dirty="0"/>
              <a:t>Cleros</a:t>
            </a:r>
          </a:p>
          <a:p>
            <a:endParaRPr lang="es-ES" sz="1350" dirty="0"/>
          </a:p>
        </p:txBody>
      </p:sp>
      <p:sp>
        <p:nvSpPr>
          <p:cNvPr id="14" name="TextBox 13">
            <a:extLst>
              <a:ext uri="{FF2B5EF4-FFF2-40B4-BE49-F238E27FC236}">
                <a16:creationId xmlns:a16="http://schemas.microsoft.com/office/drawing/2014/main" id="{58496089-D436-482F-AA7A-FFFF9AFDF6FD}"/>
              </a:ext>
            </a:extLst>
          </p:cNvPr>
          <p:cNvSpPr txBox="1"/>
          <p:nvPr/>
        </p:nvSpPr>
        <p:spPr>
          <a:xfrm rot="20822571">
            <a:off x="3665569" y="3156485"/>
            <a:ext cx="1766830" cy="415498"/>
          </a:xfrm>
          <a:prstGeom prst="rect">
            <a:avLst/>
          </a:prstGeom>
          <a:noFill/>
        </p:spPr>
        <p:txBody>
          <a:bodyPr wrap="none" rtlCol="0">
            <a:spAutoFit/>
          </a:bodyPr>
          <a:lstStyle/>
          <a:p>
            <a:r>
              <a:rPr lang="es-ES" sz="2100" dirty="0">
                <a:effectLst>
                  <a:outerShdw blurRad="38100" dist="38100" dir="2700000" algn="tl">
                    <a:srgbClr val="000000">
                      <a:alpha val="43137"/>
                    </a:srgbClr>
                  </a:outerShdw>
                </a:effectLst>
              </a:rPr>
              <a:t>Incertidumbre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40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FDA105-4D91-4127-804B-585190334E13}"/>
              </a:ext>
            </a:extLst>
          </p:cNvPr>
          <p:cNvSpPr>
            <a:spLocks noGrp="1"/>
          </p:cNvSpPr>
          <p:nvPr>
            <p:ph type="sldNum" sz="quarter" idx="12"/>
          </p:nvPr>
        </p:nvSpPr>
        <p:spPr>
          <a:xfrm>
            <a:off x="6701692" y="6354854"/>
            <a:ext cx="2057400" cy="365125"/>
          </a:xfrm>
        </p:spPr>
        <p:txBody>
          <a:bodyPr/>
          <a:lstStyle/>
          <a:p>
            <a:fld id="{D935023A-7ED7-4443-885E-1708AAB73DB5}" type="slidenum">
              <a:rPr lang="en-US" smtClean="0"/>
              <a:t>76</a:t>
            </a:fld>
            <a:endParaRPr lang="en-US"/>
          </a:p>
        </p:txBody>
      </p:sp>
      <p:graphicFrame>
        <p:nvGraphicFramePr>
          <p:cNvPr id="4" name="Table 4">
            <a:extLst>
              <a:ext uri="{FF2B5EF4-FFF2-40B4-BE49-F238E27FC236}">
                <a16:creationId xmlns:a16="http://schemas.microsoft.com/office/drawing/2014/main" id="{0B8BCE7C-4C0E-4B37-8A32-8C8ACC2C3AC7}"/>
              </a:ext>
            </a:extLst>
          </p:cNvPr>
          <p:cNvGraphicFramePr>
            <a:graphicFrameLocks noGrp="1"/>
          </p:cNvGraphicFramePr>
          <p:nvPr/>
        </p:nvGraphicFramePr>
        <p:xfrm>
          <a:off x="990600" y="3916454"/>
          <a:ext cx="6058044" cy="2438400"/>
        </p:xfrm>
        <a:graphic>
          <a:graphicData uri="http://schemas.openxmlformats.org/drawingml/2006/table">
            <a:tbl>
              <a:tblPr firstRow="1" bandRow="1">
                <a:tableStyleId>{2D5ABB26-0587-4C30-8999-92F81FD0307C}</a:tableStyleId>
              </a:tblPr>
              <a:tblGrid>
                <a:gridCol w="2400357">
                  <a:extLst>
                    <a:ext uri="{9D8B030D-6E8A-4147-A177-3AD203B41FA5}">
                      <a16:colId xmlns:a16="http://schemas.microsoft.com/office/drawing/2014/main" val="4046533089"/>
                    </a:ext>
                  </a:extLst>
                </a:gridCol>
                <a:gridCol w="3657687">
                  <a:extLst>
                    <a:ext uri="{9D8B030D-6E8A-4147-A177-3AD203B41FA5}">
                      <a16:colId xmlns:a16="http://schemas.microsoft.com/office/drawing/2014/main" val="723390723"/>
                    </a:ext>
                  </a:extLst>
                </a:gridCol>
              </a:tblGrid>
              <a:tr h="0">
                <a:tc>
                  <a:txBody>
                    <a:bodyPr/>
                    <a:lstStyle/>
                    <a:p>
                      <a:pPr algn="r"/>
                      <a:r>
                        <a:rPr lang="es-ES" sz="2800" dirty="0"/>
                        <a:t>CRISIS de</a:t>
                      </a:r>
                      <a:endParaRPr lang="en-US" sz="2800" dirty="0"/>
                    </a:p>
                  </a:txBody>
                  <a:tcPr marL="365760" marR="365760" marT="365760" marB="365760"/>
                </a:tc>
                <a:tc>
                  <a:txBody>
                    <a:bodyPr/>
                    <a:lstStyle/>
                    <a:p>
                      <a:r>
                        <a:rPr lang="es-ES" sz="2800" dirty="0"/>
                        <a:t>INTELIGENCIA</a:t>
                      </a:r>
                    </a:p>
                    <a:p>
                      <a:r>
                        <a:rPr lang="es-ES" sz="2800" dirty="0"/>
                        <a:t>Información</a:t>
                      </a:r>
                    </a:p>
                    <a:p>
                      <a:r>
                        <a:rPr lang="es-ES" sz="2800" dirty="0"/>
                        <a:t>Análisis</a:t>
                      </a:r>
                    </a:p>
                    <a:p>
                      <a:r>
                        <a:rPr lang="es-ES" sz="2800" dirty="0"/>
                        <a:t>Comunicación</a:t>
                      </a:r>
                      <a:endParaRPr lang="en-US" sz="2800" dirty="0"/>
                    </a:p>
                  </a:txBody>
                  <a:tcPr marL="365760" marR="365760" marT="365760" marB="365760"/>
                </a:tc>
                <a:extLst>
                  <a:ext uri="{0D108BD9-81ED-4DB2-BD59-A6C34878D82A}">
                    <a16:rowId xmlns:a16="http://schemas.microsoft.com/office/drawing/2014/main" val="45067237"/>
                  </a:ext>
                </a:extLst>
              </a:tr>
            </a:tbl>
          </a:graphicData>
        </a:graphic>
      </p:graphicFrame>
      <p:graphicFrame>
        <p:nvGraphicFramePr>
          <p:cNvPr id="5" name="Table 4">
            <a:extLst>
              <a:ext uri="{FF2B5EF4-FFF2-40B4-BE49-F238E27FC236}">
                <a16:creationId xmlns:a16="http://schemas.microsoft.com/office/drawing/2014/main" id="{8C8E0562-C158-445A-882E-113DB87CC19C}"/>
              </a:ext>
            </a:extLst>
          </p:cNvPr>
          <p:cNvGraphicFramePr>
            <a:graphicFrameLocks noGrp="1"/>
          </p:cNvGraphicFramePr>
          <p:nvPr/>
        </p:nvGraphicFramePr>
        <p:xfrm>
          <a:off x="990600" y="1585615"/>
          <a:ext cx="6058044" cy="1158240"/>
        </p:xfrm>
        <a:graphic>
          <a:graphicData uri="http://schemas.openxmlformats.org/drawingml/2006/table">
            <a:tbl>
              <a:tblPr firstRow="1" bandRow="1">
                <a:tableStyleId>{2D5ABB26-0587-4C30-8999-92F81FD0307C}</a:tableStyleId>
              </a:tblPr>
              <a:tblGrid>
                <a:gridCol w="2400357">
                  <a:extLst>
                    <a:ext uri="{9D8B030D-6E8A-4147-A177-3AD203B41FA5}">
                      <a16:colId xmlns:a16="http://schemas.microsoft.com/office/drawing/2014/main" val="4046533089"/>
                    </a:ext>
                  </a:extLst>
                </a:gridCol>
                <a:gridCol w="3657687">
                  <a:extLst>
                    <a:ext uri="{9D8B030D-6E8A-4147-A177-3AD203B41FA5}">
                      <a16:colId xmlns:a16="http://schemas.microsoft.com/office/drawing/2014/main" val="723390723"/>
                    </a:ext>
                  </a:extLst>
                </a:gridCol>
              </a:tblGrid>
              <a:tr h="0">
                <a:tc>
                  <a:txBody>
                    <a:bodyPr/>
                    <a:lstStyle/>
                    <a:p>
                      <a:pPr algn="r"/>
                      <a:r>
                        <a:rPr lang="es-ES" sz="2800" dirty="0"/>
                        <a:t>CRISIS de</a:t>
                      </a:r>
                      <a:endParaRPr lang="en-US" sz="2800" dirty="0"/>
                    </a:p>
                  </a:txBody>
                  <a:tcPr marL="365760" marR="365760" marT="365760" marB="365760"/>
                </a:tc>
                <a:tc>
                  <a:txBody>
                    <a:bodyPr/>
                    <a:lstStyle/>
                    <a:p>
                      <a:r>
                        <a:rPr lang="es-ES" sz="2800" dirty="0"/>
                        <a:t>LIDERAZGO</a:t>
                      </a:r>
                    </a:p>
                  </a:txBody>
                  <a:tcPr marL="365760" marR="365760" marT="365760" marB="365760"/>
                </a:tc>
                <a:extLst>
                  <a:ext uri="{0D108BD9-81ED-4DB2-BD59-A6C34878D82A}">
                    <a16:rowId xmlns:a16="http://schemas.microsoft.com/office/drawing/2014/main" val="45067237"/>
                  </a:ext>
                </a:extLst>
              </a:tr>
            </a:tbl>
          </a:graphicData>
        </a:graphic>
      </p:graphicFrame>
      <p:sp>
        <p:nvSpPr>
          <p:cNvPr id="6" name="TextBox 5">
            <a:extLst>
              <a:ext uri="{FF2B5EF4-FFF2-40B4-BE49-F238E27FC236}">
                <a16:creationId xmlns:a16="http://schemas.microsoft.com/office/drawing/2014/main" id="{7B85D8F0-12B8-4F87-BE32-B448F91D4714}"/>
              </a:ext>
            </a:extLst>
          </p:cNvPr>
          <p:cNvSpPr txBox="1"/>
          <p:nvPr/>
        </p:nvSpPr>
        <p:spPr>
          <a:xfrm>
            <a:off x="3085439" y="870945"/>
            <a:ext cx="2973122" cy="523220"/>
          </a:xfrm>
          <a:prstGeom prst="rect">
            <a:avLst/>
          </a:prstGeom>
          <a:noFill/>
        </p:spPr>
        <p:txBody>
          <a:bodyPr wrap="none" rtlCol="0">
            <a:spAutoFit/>
          </a:bodyPr>
          <a:lstStyle/>
          <a:p>
            <a:r>
              <a:rPr lang="es-ES" sz="2800" dirty="0"/>
              <a:t>Crises Simultáneas</a:t>
            </a:r>
            <a:endParaRPr lang="en-US" sz="2800" dirty="0"/>
          </a:p>
        </p:txBody>
      </p:sp>
      <p:graphicFrame>
        <p:nvGraphicFramePr>
          <p:cNvPr id="10" name="Table 9">
            <a:extLst>
              <a:ext uri="{FF2B5EF4-FFF2-40B4-BE49-F238E27FC236}">
                <a16:creationId xmlns:a16="http://schemas.microsoft.com/office/drawing/2014/main" id="{0D45E37A-7550-4EB8-9278-93DEEACDA022}"/>
              </a:ext>
            </a:extLst>
          </p:cNvPr>
          <p:cNvGraphicFramePr>
            <a:graphicFrameLocks noGrp="1"/>
          </p:cNvGraphicFramePr>
          <p:nvPr/>
        </p:nvGraphicFramePr>
        <p:xfrm>
          <a:off x="990600" y="2698467"/>
          <a:ext cx="5418446" cy="1158240"/>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4046533089"/>
                    </a:ext>
                  </a:extLst>
                </a:gridCol>
                <a:gridCol w="2980046">
                  <a:extLst>
                    <a:ext uri="{9D8B030D-6E8A-4147-A177-3AD203B41FA5}">
                      <a16:colId xmlns:a16="http://schemas.microsoft.com/office/drawing/2014/main" val="723390723"/>
                    </a:ext>
                  </a:extLst>
                </a:gridCol>
              </a:tblGrid>
              <a:tr h="0">
                <a:tc>
                  <a:txBody>
                    <a:bodyPr/>
                    <a:lstStyle/>
                    <a:p>
                      <a:pPr algn="r"/>
                      <a:r>
                        <a:rPr lang="es-ES" sz="2800" dirty="0"/>
                        <a:t>CRISIS de</a:t>
                      </a:r>
                      <a:endParaRPr lang="en-US" sz="2800" dirty="0"/>
                    </a:p>
                  </a:txBody>
                  <a:tcPr marL="365760" marR="365760" marT="365760" marB="365760"/>
                </a:tc>
                <a:tc>
                  <a:txBody>
                    <a:bodyPr/>
                    <a:lstStyle/>
                    <a:p>
                      <a:r>
                        <a:rPr lang="es-ES" sz="2800" dirty="0"/>
                        <a:t>SEGUIDORES</a:t>
                      </a:r>
                    </a:p>
                  </a:txBody>
                  <a:tcPr marL="365760" marR="365760" marT="365760" marB="365760"/>
                </a:tc>
                <a:extLst>
                  <a:ext uri="{0D108BD9-81ED-4DB2-BD59-A6C34878D82A}">
                    <a16:rowId xmlns:a16="http://schemas.microsoft.com/office/drawing/2014/main" val="45067237"/>
                  </a:ext>
                </a:extLst>
              </a:tr>
            </a:tbl>
          </a:graphicData>
        </a:graphic>
      </p:graphicFrame>
      <p:pic>
        <p:nvPicPr>
          <p:cNvPr id="11" name="Picture 10">
            <a:extLst>
              <a:ext uri="{FF2B5EF4-FFF2-40B4-BE49-F238E27FC236}">
                <a16:creationId xmlns:a16="http://schemas.microsoft.com/office/drawing/2014/main" id="{9B1E6114-A906-4C07-8BC8-E5417BD05DA0}"/>
              </a:ext>
            </a:extLst>
          </p:cNvPr>
          <p:cNvPicPr>
            <a:picLocks noChangeAspect="1"/>
          </p:cNvPicPr>
          <p:nvPr/>
        </p:nvPicPr>
        <p:blipFill>
          <a:blip r:embed="rId3"/>
          <a:stretch>
            <a:fillRect/>
          </a:stretch>
        </p:blipFill>
        <p:spPr>
          <a:xfrm>
            <a:off x="-1712297" y="7239000"/>
            <a:ext cx="12568594" cy="7765310"/>
          </a:xfrm>
          <a:prstGeom prst="rect">
            <a:avLst/>
          </a:prstGeom>
        </p:spPr>
      </p:pic>
      <p:sp>
        <p:nvSpPr>
          <p:cNvPr id="8" name="TextBox 7">
            <a:extLst>
              <a:ext uri="{FF2B5EF4-FFF2-40B4-BE49-F238E27FC236}">
                <a16:creationId xmlns:a16="http://schemas.microsoft.com/office/drawing/2014/main" id="{B797B6E1-3416-40CE-8DEB-98D9066BB871}"/>
              </a:ext>
            </a:extLst>
          </p:cNvPr>
          <p:cNvSpPr txBox="1"/>
          <p:nvPr/>
        </p:nvSpPr>
        <p:spPr>
          <a:xfrm rot="21256964">
            <a:off x="2062509" y="270606"/>
            <a:ext cx="2071401" cy="707886"/>
          </a:xfrm>
          <a:prstGeom prst="rect">
            <a:avLst/>
          </a:prstGeom>
          <a:solidFill>
            <a:srgbClr val="FF0000"/>
          </a:solidFill>
        </p:spPr>
        <p:txBody>
          <a:bodyPr wrap="none" rtlCol="0">
            <a:spAutoFit/>
          </a:bodyPr>
          <a:lstStyle/>
          <a:p>
            <a:r>
              <a:rPr lang="es-ES" sz="4000" dirty="0"/>
              <a:t>BASURA</a:t>
            </a:r>
            <a:endParaRPr lang="en-US" sz="4000" dirty="0"/>
          </a:p>
        </p:txBody>
      </p:sp>
      <p:sp>
        <p:nvSpPr>
          <p:cNvPr id="13" name="TextBox 12">
            <a:extLst>
              <a:ext uri="{FF2B5EF4-FFF2-40B4-BE49-F238E27FC236}">
                <a16:creationId xmlns:a16="http://schemas.microsoft.com/office/drawing/2014/main" id="{CB0AF426-BD6F-40E9-859E-CA6229B96395}"/>
              </a:ext>
            </a:extLst>
          </p:cNvPr>
          <p:cNvSpPr txBox="1"/>
          <p:nvPr/>
        </p:nvSpPr>
        <p:spPr>
          <a:xfrm rot="249754">
            <a:off x="6053959" y="982989"/>
            <a:ext cx="2814168" cy="707886"/>
          </a:xfrm>
          <a:prstGeom prst="rect">
            <a:avLst/>
          </a:prstGeom>
          <a:solidFill>
            <a:srgbClr val="FF0000"/>
          </a:solidFill>
        </p:spPr>
        <p:txBody>
          <a:bodyPr wrap="none" rtlCol="0">
            <a:spAutoFit/>
          </a:bodyPr>
          <a:lstStyle/>
          <a:p>
            <a:r>
              <a:rPr lang="es-ES" sz="4000" dirty="0"/>
              <a:t>FAKE NEWS</a:t>
            </a:r>
            <a:endParaRPr lang="en-US" sz="4000" dirty="0"/>
          </a:p>
        </p:txBody>
      </p:sp>
      <p:sp>
        <p:nvSpPr>
          <p:cNvPr id="14" name="TextBox 13">
            <a:extLst>
              <a:ext uri="{FF2B5EF4-FFF2-40B4-BE49-F238E27FC236}">
                <a16:creationId xmlns:a16="http://schemas.microsoft.com/office/drawing/2014/main" id="{DD6F3453-040C-4E1F-8D10-CA28C0FFE2DC}"/>
              </a:ext>
            </a:extLst>
          </p:cNvPr>
          <p:cNvSpPr txBox="1"/>
          <p:nvPr/>
        </p:nvSpPr>
        <p:spPr>
          <a:xfrm>
            <a:off x="1295400" y="3125891"/>
            <a:ext cx="4594335" cy="707886"/>
          </a:xfrm>
          <a:prstGeom prst="rect">
            <a:avLst/>
          </a:prstGeom>
          <a:solidFill>
            <a:srgbClr val="FF0000"/>
          </a:solidFill>
        </p:spPr>
        <p:txBody>
          <a:bodyPr wrap="none" rtlCol="0">
            <a:spAutoFit/>
          </a:bodyPr>
          <a:lstStyle/>
          <a:p>
            <a:r>
              <a:rPr lang="es-ES" sz="4000" dirty="0"/>
              <a:t>DESINFORMACÍÓN</a:t>
            </a:r>
            <a:endParaRPr lang="en-US" sz="4000" dirty="0"/>
          </a:p>
        </p:txBody>
      </p:sp>
      <p:sp>
        <p:nvSpPr>
          <p:cNvPr id="15" name="TextBox 14">
            <a:extLst>
              <a:ext uri="{FF2B5EF4-FFF2-40B4-BE49-F238E27FC236}">
                <a16:creationId xmlns:a16="http://schemas.microsoft.com/office/drawing/2014/main" id="{EB7E3E58-D72F-46E1-903A-81E1D83AD6A8}"/>
              </a:ext>
            </a:extLst>
          </p:cNvPr>
          <p:cNvSpPr txBox="1"/>
          <p:nvPr/>
        </p:nvSpPr>
        <p:spPr>
          <a:xfrm rot="1150077">
            <a:off x="4898424" y="4707890"/>
            <a:ext cx="3804055" cy="707886"/>
          </a:xfrm>
          <a:prstGeom prst="rect">
            <a:avLst/>
          </a:prstGeom>
          <a:solidFill>
            <a:srgbClr val="FF0000"/>
          </a:solidFill>
        </p:spPr>
        <p:txBody>
          <a:bodyPr wrap="none" rtlCol="0">
            <a:spAutoFit/>
          </a:bodyPr>
          <a:lstStyle/>
          <a:p>
            <a:r>
              <a:rPr lang="es-ES" sz="4000" dirty="0"/>
              <a:t>MANIPULACIÓN</a:t>
            </a:r>
            <a:endParaRPr lang="en-US" sz="4000" dirty="0"/>
          </a:p>
        </p:txBody>
      </p:sp>
      <p:sp>
        <p:nvSpPr>
          <p:cNvPr id="16" name="TextBox 15">
            <a:extLst>
              <a:ext uri="{FF2B5EF4-FFF2-40B4-BE49-F238E27FC236}">
                <a16:creationId xmlns:a16="http://schemas.microsoft.com/office/drawing/2014/main" id="{04FC2731-639C-4096-983A-1A6F55761130}"/>
              </a:ext>
            </a:extLst>
          </p:cNvPr>
          <p:cNvSpPr txBox="1"/>
          <p:nvPr/>
        </p:nvSpPr>
        <p:spPr>
          <a:xfrm>
            <a:off x="1600200" y="5772205"/>
            <a:ext cx="4952061" cy="707886"/>
          </a:xfrm>
          <a:prstGeom prst="rect">
            <a:avLst/>
          </a:prstGeom>
          <a:solidFill>
            <a:srgbClr val="FF0000"/>
          </a:solidFill>
        </p:spPr>
        <p:txBody>
          <a:bodyPr wrap="none" rtlCol="0">
            <a:spAutoFit/>
          </a:bodyPr>
          <a:lstStyle/>
          <a:p>
            <a:r>
              <a:rPr lang="es-ES" sz="4000" dirty="0"/>
              <a:t>“ANTI-INTELIGENCIA”</a:t>
            </a:r>
            <a:endParaRPr lang="en-US" sz="4000" dirty="0"/>
          </a:p>
        </p:txBody>
      </p:sp>
      <p:sp>
        <p:nvSpPr>
          <p:cNvPr id="17" name="TextBox 16">
            <a:extLst>
              <a:ext uri="{FF2B5EF4-FFF2-40B4-BE49-F238E27FC236}">
                <a16:creationId xmlns:a16="http://schemas.microsoft.com/office/drawing/2014/main" id="{3D5468FB-4883-4CF1-A0D7-01D1352F3E3F}"/>
              </a:ext>
            </a:extLst>
          </p:cNvPr>
          <p:cNvSpPr txBox="1"/>
          <p:nvPr/>
        </p:nvSpPr>
        <p:spPr>
          <a:xfrm rot="210194">
            <a:off x="1761331" y="2038211"/>
            <a:ext cx="6970241" cy="707886"/>
          </a:xfrm>
          <a:prstGeom prst="rect">
            <a:avLst/>
          </a:prstGeom>
          <a:solidFill>
            <a:srgbClr val="FF0000"/>
          </a:solidFill>
        </p:spPr>
        <p:txBody>
          <a:bodyPr wrap="none" rtlCol="0">
            <a:spAutoFit/>
          </a:bodyPr>
          <a:lstStyle/>
          <a:p>
            <a:r>
              <a:rPr lang="es-ES" sz="4000" dirty="0"/>
              <a:t>«TEORÍAS DE CONSPIRACIÓN»</a:t>
            </a:r>
            <a:endParaRPr lang="en-US" sz="4000" dirty="0"/>
          </a:p>
        </p:txBody>
      </p:sp>
    </p:spTree>
    <p:extLst>
      <p:ext uri="{BB962C8B-B14F-4D97-AF65-F5344CB8AC3E}">
        <p14:creationId xmlns:p14="http://schemas.microsoft.com/office/powerpoint/2010/main" val="23936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7.40741E-7 L 0 -1.18843 " pathEditMode="relative" rAng="0" ptsTypes="AA">
                                      <p:cBhvr>
                                        <p:cTn id="18" dur="2000" fill="hold"/>
                                        <p:tgtEl>
                                          <p:spTgt spid="11"/>
                                        </p:tgtEl>
                                        <p:attrNameLst>
                                          <p:attrName>ppt_x</p:attrName>
                                          <p:attrName>ppt_y</p:attrName>
                                        </p:attrNameLst>
                                      </p:cBhvr>
                                      <p:rCtr x="0" y="-59421"/>
                                    </p:animMotion>
                                  </p:childTnLst>
                                </p:cTn>
                              </p:par>
                            </p:childTnLst>
                          </p:cTn>
                        </p:par>
                        <p:par>
                          <p:cTn id="19" fill="hold">
                            <p:stCondLst>
                              <p:cond delay="2000"/>
                            </p:stCondLst>
                            <p:childTnLst>
                              <p:par>
                                <p:cTn id="20" presetID="1" presetClass="entr" presetSubtype="0" fill="hold" grpId="0" nodeType="afterEffect">
                                  <p:stCondLst>
                                    <p:cond delay="25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2250"/>
                            </p:stCondLst>
                            <p:childTnLst>
                              <p:par>
                                <p:cTn id="23" presetID="1" presetClass="entr" presetSubtype="0" fill="hold" grpId="0" nodeType="afterEffect">
                                  <p:stCondLst>
                                    <p:cond delay="25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grpId="0" nodeType="afterEffect">
                                  <p:stCondLst>
                                    <p:cond delay="25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2750"/>
                            </p:stCondLst>
                            <p:childTnLst>
                              <p:par>
                                <p:cTn id="29" presetID="1" presetClass="entr" presetSubtype="0" fill="hold" grpId="0" nodeType="afterEffect">
                                  <p:stCondLst>
                                    <p:cond delay="25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25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3250"/>
                            </p:stCondLst>
                            <p:childTnLst>
                              <p:par>
                                <p:cTn id="35" presetID="1" presetClass="entr" presetSubtype="0" fill="hold" grpId="0" nodeType="afterEffect">
                                  <p:stCondLst>
                                    <p:cond delay="250"/>
                                  </p:stCondLst>
                                  <p:childTnLst>
                                    <p:set>
                                      <p:cBhvr>
                                        <p:cTn id="36" dur="1" fill="hold">
                                          <p:stCondLst>
                                            <p:cond delay="0"/>
                                          </p:stCondLst>
                                        </p:cTn>
                                        <p:tgtEl>
                                          <p:spTgt spid="16"/>
                                        </p:tgtEl>
                                        <p:attrNameLst>
                                          <p:attrName>style.visibility</p:attrName>
                                        </p:attrNameLst>
                                      </p:cBhvr>
                                      <p:to>
                                        <p:strVal val="visible"/>
                                      </p:to>
                                    </p:set>
                                  </p:childTnLst>
                                </p:cTn>
                              </p:par>
                              <p:par>
                                <p:cTn id="37" presetID="35" presetClass="emph" presetSubtype="0" repeatCount="2000" fill="hold" grpId="1" nodeType="withEffect">
                                  <p:stCondLst>
                                    <p:cond delay="500"/>
                                  </p:stCondLst>
                                  <p:childTnLst>
                                    <p:anim calcmode="discrete" valueType="str">
                                      <p:cBhvr>
                                        <p:cTn id="38"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6" grpId="1" animBg="1"/>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FDA105-4D91-4127-804B-585190334E13}"/>
              </a:ext>
            </a:extLst>
          </p:cNvPr>
          <p:cNvSpPr>
            <a:spLocks noGrp="1"/>
          </p:cNvSpPr>
          <p:nvPr>
            <p:ph type="sldNum" sz="quarter" idx="12"/>
          </p:nvPr>
        </p:nvSpPr>
        <p:spPr>
          <a:xfrm>
            <a:off x="6169269" y="5623392"/>
            <a:ext cx="1543050" cy="273844"/>
          </a:xfrm>
        </p:spPr>
        <p:txBody>
          <a:bodyPr/>
          <a:lstStyle/>
          <a:p>
            <a:fld id="{D935023A-7ED7-4443-885E-1708AAB73DB5}" type="slidenum">
              <a:rPr lang="en-US" smtClean="0"/>
              <a:t>77</a:t>
            </a:fld>
            <a:endParaRPr lang="en-US"/>
          </a:p>
        </p:txBody>
      </p:sp>
      <p:graphicFrame>
        <p:nvGraphicFramePr>
          <p:cNvPr id="4" name="Table 4">
            <a:extLst>
              <a:ext uri="{FF2B5EF4-FFF2-40B4-BE49-F238E27FC236}">
                <a16:creationId xmlns:a16="http://schemas.microsoft.com/office/drawing/2014/main" id="{0B8BCE7C-4C0E-4B37-8A32-8C8ACC2C3AC7}"/>
              </a:ext>
            </a:extLst>
          </p:cNvPr>
          <p:cNvGraphicFramePr>
            <a:graphicFrameLocks noGrp="1"/>
          </p:cNvGraphicFramePr>
          <p:nvPr/>
        </p:nvGraphicFramePr>
        <p:xfrm>
          <a:off x="1885950" y="3794591"/>
          <a:ext cx="4543533" cy="1828800"/>
        </p:xfrm>
        <a:graphic>
          <a:graphicData uri="http://schemas.openxmlformats.org/drawingml/2006/table">
            <a:tbl>
              <a:tblPr firstRow="1" bandRow="1">
                <a:tableStyleId>{2D5ABB26-0587-4C30-8999-92F81FD0307C}</a:tableStyleId>
              </a:tblPr>
              <a:tblGrid>
                <a:gridCol w="1800268">
                  <a:extLst>
                    <a:ext uri="{9D8B030D-6E8A-4147-A177-3AD203B41FA5}">
                      <a16:colId xmlns:a16="http://schemas.microsoft.com/office/drawing/2014/main" val="4046533089"/>
                    </a:ext>
                  </a:extLst>
                </a:gridCol>
                <a:gridCol w="2743265">
                  <a:extLst>
                    <a:ext uri="{9D8B030D-6E8A-4147-A177-3AD203B41FA5}">
                      <a16:colId xmlns:a16="http://schemas.microsoft.com/office/drawing/2014/main" val="723390723"/>
                    </a:ext>
                  </a:extLst>
                </a:gridCol>
              </a:tblGrid>
              <a:tr h="1828800">
                <a:tc>
                  <a:txBody>
                    <a:bodyPr/>
                    <a:lstStyle/>
                    <a:p>
                      <a:pPr algn="r"/>
                      <a:r>
                        <a:rPr lang="es-ES" sz="2100" dirty="0"/>
                        <a:t>CRISIS de</a:t>
                      </a:r>
                      <a:endParaRPr lang="en-US" sz="2100" dirty="0"/>
                    </a:p>
                  </a:txBody>
                  <a:tcPr marL="274320" marR="274320" marT="274320" marB="274320"/>
                </a:tc>
                <a:tc>
                  <a:txBody>
                    <a:bodyPr/>
                    <a:lstStyle/>
                    <a:p>
                      <a:r>
                        <a:rPr lang="es-ES" sz="2100" dirty="0"/>
                        <a:t>INTELIGENCIA</a:t>
                      </a:r>
                    </a:p>
                    <a:p>
                      <a:r>
                        <a:rPr lang="es-ES" sz="2100" dirty="0"/>
                        <a:t>Información</a:t>
                      </a:r>
                    </a:p>
                    <a:p>
                      <a:r>
                        <a:rPr lang="es-ES" sz="2100" dirty="0"/>
                        <a:t>Análisis</a:t>
                      </a:r>
                    </a:p>
                    <a:p>
                      <a:r>
                        <a:rPr lang="es-ES" sz="2100" dirty="0"/>
                        <a:t>Comunicación</a:t>
                      </a:r>
                      <a:endParaRPr lang="en-US" sz="2100" dirty="0"/>
                    </a:p>
                  </a:txBody>
                  <a:tcPr marL="274320" marR="274320" marT="274320" marB="274320"/>
                </a:tc>
                <a:extLst>
                  <a:ext uri="{0D108BD9-81ED-4DB2-BD59-A6C34878D82A}">
                    <a16:rowId xmlns:a16="http://schemas.microsoft.com/office/drawing/2014/main" val="45067237"/>
                  </a:ext>
                </a:extLst>
              </a:tr>
            </a:tbl>
          </a:graphicData>
        </a:graphic>
      </p:graphicFrame>
      <p:graphicFrame>
        <p:nvGraphicFramePr>
          <p:cNvPr id="5" name="Table 4">
            <a:extLst>
              <a:ext uri="{FF2B5EF4-FFF2-40B4-BE49-F238E27FC236}">
                <a16:creationId xmlns:a16="http://schemas.microsoft.com/office/drawing/2014/main" id="{8C8E0562-C158-445A-882E-113DB87CC19C}"/>
              </a:ext>
            </a:extLst>
          </p:cNvPr>
          <p:cNvGraphicFramePr>
            <a:graphicFrameLocks noGrp="1"/>
          </p:cNvGraphicFramePr>
          <p:nvPr/>
        </p:nvGraphicFramePr>
        <p:xfrm>
          <a:off x="1885950" y="2046461"/>
          <a:ext cx="4543533" cy="868680"/>
        </p:xfrm>
        <a:graphic>
          <a:graphicData uri="http://schemas.openxmlformats.org/drawingml/2006/table">
            <a:tbl>
              <a:tblPr firstRow="1" bandRow="1">
                <a:tableStyleId>{2D5ABB26-0587-4C30-8999-92F81FD0307C}</a:tableStyleId>
              </a:tblPr>
              <a:tblGrid>
                <a:gridCol w="1800268">
                  <a:extLst>
                    <a:ext uri="{9D8B030D-6E8A-4147-A177-3AD203B41FA5}">
                      <a16:colId xmlns:a16="http://schemas.microsoft.com/office/drawing/2014/main" val="4046533089"/>
                    </a:ext>
                  </a:extLst>
                </a:gridCol>
                <a:gridCol w="2743265">
                  <a:extLst>
                    <a:ext uri="{9D8B030D-6E8A-4147-A177-3AD203B41FA5}">
                      <a16:colId xmlns:a16="http://schemas.microsoft.com/office/drawing/2014/main" val="723390723"/>
                    </a:ext>
                  </a:extLst>
                </a:gridCol>
              </a:tblGrid>
              <a:tr h="868680">
                <a:tc>
                  <a:txBody>
                    <a:bodyPr/>
                    <a:lstStyle/>
                    <a:p>
                      <a:pPr algn="r"/>
                      <a:r>
                        <a:rPr lang="es-ES" sz="2100" dirty="0"/>
                        <a:t>CRISIS de</a:t>
                      </a:r>
                      <a:endParaRPr lang="en-US" sz="2100" dirty="0"/>
                    </a:p>
                  </a:txBody>
                  <a:tcPr marL="274320" marR="274320" marT="274320" marB="274320"/>
                </a:tc>
                <a:tc>
                  <a:txBody>
                    <a:bodyPr/>
                    <a:lstStyle/>
                    <a:p>
                      <a:r>
                        <a:rPr lang="es-ES" sz="2100" dirty="0"/>
                        <a:t>LIDERAZGO</a:t>
                      </a:r>
                    </a:p>
                  </a:txBody>
                  <a:tcPr marL="274320" marR="274320" marT="274320" marB="274320"/>
                </a:tc>
                <a:extLst>
                  <a:ext uri="{0D108BD9-81ED-4DB2-BD59-A6C34878D82A}">
                    <a16:rowId xmlns:a16="http://schemas.microsoft.com/office/drawing/2014/main" val="45067237"/>
                  </a:ext>
                </a:extLst>
              </a:tr>
            </a:tbl>
          </a:graphicData>
        </a:graphic>
      </p:graphicFrame>
      <p:sp>
        <p:nvSpPr>
          <p:cNvPr id="6" name="TextBox 5">
            <a:extLst>
              <a:ext uri="{FF2B5EF4-FFF2-40B4-BE49-F238E27FC236}">
                <a16:creationId xmlns:a16="http://schemas.microsoft.com/office/drawing/2014/main" id="{7B85D8F0-12B8-4F87-BE32-B448F91D4714}"/>
              </a:ext>
            </a:extLst>
          </p:cNvPr>
          <p:cNvSpPr txBox="1"/>
          <p:nvPr/>
        </p:nvSpPr>
        <p:spPr>
          <a:xfrm>
            <a:off x="3457079" y="1510459"/>
            <a:ext cx="2274790" cy="415498"/>
          </a:xfrm>
          <a:prstGeom prst="rect">
            <a:avLst/>
          </a:prstGeom>
          <a:noFill/>
        </p:spPr>
        <p:txBody>
          <a:bodyPr wrap="none" rtlCol="0">
            <a:spAutoFit/>
          </a:bodyPr>
          <a:lstStyle/>
          <a:p>
            <a:r>
              <a:rPr lang="es-ES" sz="2100" dirty="0"/>
              <a:t>Crises Simultáneas</a:t>
            </a:r>
            <a:endParaRPr lang="en-US" sz="2100" dirty="0"/>
          </a:p>
        </p:txBody>
      </p:sp>
      <p:sp>
        <p:nvSpPr>
          <p:cNvPr id="3" name="TextBox 2">
            <a:extLst>
              <a:ext uri="{FF2B5EF4-FFF2-40B4-BE49-F238E27FC236}">
                <a16:creationId xmlns:a16="http://schemas.microsoft.com/office/drawing/2014/main" id="{DF1EE613-B641-4E90-86DC-724A01023B8B}"/>
              </a:ext>
            </a:extLst>
          </p:cNvPr>
          <p:cNvSpPr txBox="1"/>
          <p:nvPr/>
        </p:nvSpPr>
        <p:spPr>
          <a:xfrm>
            <a:off x="5949785" y="2496087"/>
            <a:ext cx="1710725" cy="323165"/>
          </a:xfrm>
          <a:prstGeom prst="rect">
            <a:avLst/>
          </a:prstGeom>
          <a:noFill/>
        </p:spPr>
        <p:txBody>
          <a:bodyPr wrap="none" rtlCol="0">
            <a:spAutoFit/>
          </a:bodyPr>
          <a:lstStyle/>
          <a:p>
            <a:r>
              <a:rPr lang="es-ES" sz="1500" dirty="0"/>
              <a:t>Si resolvemos esta,</a:t>
            </a:r>
            <a:endParaRPr lang="en-US" sz="1500" dirty="0"/>
          </a:p>
        </p:txBody>
      </p:sp>
      <p:sp useBgFill="1">
        <p:nvSpPr>
          <p:cNvPr id="7" name="TextBox 6">
            <a:extLst>
              <a:ext uri="{FF2B5EF4-FFF2-40B4-BE49-F238E27FC236}">
                <a16:creationId xmlns:a16="http://schemas.microsoft.com/office/drawing/2014/main" id="{E0452D03-7C0D-43B3-94C0-D83228EE8CDE}"/>
              </a:ext>
            </a:extLst>
          </p:cNvPr>
          <p:cNvSpPr txBox="1"/>
          <p:nvPr/>
        </p:nvSpPr>
        <p:spPr>
          <a:xfrm>
            <a:off x="6119261" y="3924078"/>
            <a:ext cx="1587087" cy="1004121"/>
          </a:xfrm>
          <a:prstGeom prst="rect">
            <a:avLst/>
          </a:prstGeom>
        </p:spPr>
        <p:txBody>
          <a:bodyPr wrap="square" lIns="68580" tIns="34290" rtlCol="0">
            <a:spAutoFit/>
          </a:bodyPr>
          <a:lstStyle/>
          <a:p>
            <a:r>
              <a:rPr lang="es-ES" sz="1500" dirty="0"/>
              <a:t>es posible, pero no cierto, que empecemos a resolver estas.</a:t>
            </a:r>
            <a:endParaRPr lang="en-US" sz="1500" dirty="0"/>
          </a:p>
        </p:txBody>
      </p:sp>
      <p:cxnSp>
        <p:nvCxnSpPr>
          <p:cNvPr id="9" name="Straight Arrow Connector 8">
            <a:extLst>
              <a:ext uri="{FF2B5EF4-FFF2-40B4-BE49-F238E27FC236}">
                <a16:creationId xmlns:a16="http://schemas.microsoft.com/office/drawing/2014/main" id="{30B9B1F9-E646-46DA-A745-7FF0C8286A23}"/>
              </a:ext>
            </a:extLst>
          </p:cNvPr>
          <p:cNvCxnSpPr>
            <a:cxnSpLocks/>
          </p:cNvCxnSpPr>
          <p:nvPr/>
        </p:nvCxnSpPr>
        <p:spPr>
          <a:xfrm flipH="1">
            <a:off x="5829300" y="2905939"/>
            <a:ext cx="742950" cy="8659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0D45E37A-7550-4EB8-9278-93DEEACDA022}"/>
              </a:ext>
            </a:extLst>
          </p:cNvPr>
          <p:cNvGraphicFramePr>
            <a:graphicFrameLocks noGrp="1"/>
          </p:cNvGraphicFramePr>
          <p:nvPr/>
        </p:nvGraphicFramePr>
        <p:xfrm>
          <a:off x="1885950" y="2881100"/>
          <a:ext cx="4063835" cy="86868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4046533089"/>
                    </a:ext>
                  </a:extLst>
                </a:gridCol>
                <a:gridCol w="2235035">
                  <a:extLst>
                    <a:ext uri="{9D8B030D-6E8A-4147-A177-3AD203B41FA5}">
                      <a16:colId xmlns:a16="http://schemas.microsoft.com/office/drawing/2014/main" val="723390723"/>
                    </a:ext>
                  </a:extLst>
                </a:gridCol>
              </a:tblGrid>
              <a:tr h="868680">
                <a:tc>
                  <a:txBody>
                    <a:bodyPr/>
                    <a:lstStyle/>
                    <a:p>
                      <a:pPr algn="r"/>
                      <a:r>
                        <a:rPr lang="es-ES" sz="2100" dirty="0"/>
                        <a:t>CRISIS de</a:t>
                      </a:r>
                      <a:endParaRPr lang="en-US" sz="2100" dirty="0"/>
                    </a:p>
                  </a:txBody>
                  <a:tcPr marL="274320" marR="274320" marT="274320" marB="274320"/>
                </a:tc>
                <a:tc>
                  <a:txBody>
                    <a:bodyPr/>
                    <a:lstStyle/>
                    <a:p>
                      <a:r>
                        <a:rPr lang="es-ES" sz="2100" dirty="0"/>
                        <a:t>SEGUIDORES</a:t>
                      </a:r>
                    </a:p>
                  </a:txBody>
                  <a:tcPr marL="274320" marR="274320" marT="274320" marB="274320"/>
                </a:tc>
                <a:extLst>
                  <a:ext uri="{0D108BD9-81ED-4DB2-BD59-A6C34878D82A}">
                    <a16:rowId xmlns:a16="http://schemas.microsoft.com/office/drawing/2014/main" val="45067237"/>
                  </a:ext>
                </a:extLst>
              </a:tr>
            </a:tbl>
          </a:graphicData>
        </a:graphic>
      </p:graphicFrame>
      <p:cxnSp>
        <p:nvCxnSpPr>
          <p:cNvPr id="12" name="Straight Arrow Connector 11">
            <a:extLst>
              <a:ext uri="{FF2B5EF4-FFF2-40B4-BE49-F238E27FC236}">
                <a16:creationId xmlns:a16="http://schemas.microsoft.com/office/drawing/2014/main" id="{8CAE6252-8337-4046-A70D-7F0EB11FF83E}"/>
              </a:ext>
            </a:extLst>
          </p:cNvPr>
          <p:cNvCxnSpPr>
            <a:cxnSpLocks/>
          </p:cNvCxnSpPr>
          <p:nvPr/>
        </p:nvCxnSpPr>
        <p:spPr>
          <a:xfrm flipH="1" flipV="1">
            <a:off x="5772150" y="3257550"/>
            <a:ext cx="657333" cy="566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C727CA6-F55B-4BFE-9417-2B69DDE0EB1A}"/>
              </a:ext>
            </a:extLst>
          </p:cNvPr>
          <p:cNvSpPr txBox="1"/>
          <p:nvPr/>
        </p:nvSpPr>
        <p:spPr>
          <a:xfrm rot="314573">
            <a:off x="1048317" y="726678"/>
            <a:ext cx="1675267" cy="461665"/>
          </a:xfrm>
          <a:prstGeom prst="rect">
            <a:avLst/>
          </a:prstGeom>
          <a:noFill/>
        </p:spPr>
        <p:txBody>
          <a:bodyPr wrap="none" rtlCol="0">
            <a:spAutoFit/>
          </a:bodyPr>
          <a:lstStyle/>
          <a:p>
            <a:r>
              <a:rPr lang="es-ES" sz="2400" dirty="0"/>
              <a:t>MI TESIS … </a:t>
            </a:r>
            <a:endParaRPr lang="en-US" sz="2400" dirty="0"/>
          </a:p>
        </p:txBody>
      </p:sp>
    </p:spTree>
    <p:extLst>
      <p:ext uri="{BB962C8B-B14F-4D97-AF65-F5344CB8AC3E}">
        <p14:creationId xmlns:p14="http://schemas.microsoft.com/office/powerpoint/2010/main" val="127351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childTnLst>
                                </p:cTn>
                              </p:par>
                              <p:par>
                                <p:cTn id="7" presetID="35" presetClass="emph" presetSubtype="0" repeatCount="3000" fill="hold" grpId="1" nodeType="withEffect">
                                  <p:stCondLst>
                                    <p:cond delay="250"/>
                                  </p:stCondLst>
                                  <p:childTnLst>
                                    <p:anim calcmode="discrete" valueType="str">
                                      <p:cBhvr>
                                        <p:cTn id="8"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par>
                          <p:cTn id="13" fill="hold">
                            <p:stCondLst>
                              <p:cond delay="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3" grpId="0"/>
      <p:bldP spid="13" grpId="1"/>
      <p:bldP spid="13" grpId="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FDA105-4D91-4127-804B-585190334E13}"/>
              </a:ext>
            </a:extLst>
          </p:cNvPr>
          <p:cNvSpPr>
            <a:spLocks noGrp="1"/>
          </p:cNvSpPr>
          <p:nvPr>
            <p:ph type="sldNum" sz="quarter" idx="12"/>
          </p:nvPr>
        </p:nvSpPr>
        <p:spPr>
          <a:xfrm>
            <a:off x="6169269" y="5623392"/>
            <a:ext cx="1543050" cy="273844"/>
          </a:xfrm>
        </p:spPr>
        <p:txBody>
          <a:bodyPr/>
          <a:lstStyle/>
          <a:p>
            <a:fld id="{D935023A-7ED7-4443-885E-1708AAB73DB5}" type="slidenum">
              <a:rPr lang="en-US" smtClean="0"/>
              <a:t>78</a:t>
            </a:fld>
            <a:endParaRPr lang="en-US"/>
          </a:p>
        </p:txBody>
      </p:sp>
      <p:graphicFrame>
        <p:nvGraphicFramePr>
          <p:cNvPr id="4" name="Table 4">
            <a:extLst>
              <a:ext uri="{FF2B5EF4-FFF2-40B4-BE49-F238E27FC236}">
                <a16:creationId xmlns:a16="http://schemas.microsoft.com/office/drawing/2014/main" id="{0B8BCE7C-4C0E-4B37-8A32-8C8ACC2C3AC7}"/>
              </a:ext>
            </a:extLst>
          </p:cNvPr>
          <p:cNvGraphicFramePr>
            <a:graphicFrameLocks noGrp="1"/>
          </p:cNvGraphicFramePr>
          <p:nvPr/>
        </p:nvGraphicFramePr>
        <p:xfrm>
          <a:off x="1885950" y="3794591"/>
          <a:ext cx="4543533" cy="1828800"/>
        </p:xfrm>
        <a:graphic>
          <a:graphicData uri="http://schemas.openxmlformats.org/drawingml/2006/table">
            <a:tbl>
              <a:tblPr firstRow="1" bandRow="1">
                <a:tableStyleId>{2D5ABB26-0587-4C30-8999-92F81FD0307C}</a:tableStyleId>
              </a:tblPr>
              <a:tblGrid>
                <a:gridCol w="1800268">
                  <a:extLst>
                    <a:ext uri="{9D8B030D-6E8A-4147-A177-3AD203B41FA5}">
                      <a16:colId xmlns:a16="http://schemas.microsoft.com/office/drawing/2014/main" val="4046533089"/>
                    </a:ext>
                  </a:extLst>
                </a:gridCol>
                <a:gridCol w="2743265">
                  <a:extLst>
                    <a:ext uri="{9D8B030D-6E8A-4147-A177-3AD203B41FA5}">
                      <a16:colId xmlns:a16="http://schemas.microsoft.com/office/drawing/2014/main" val="723390723"/>
                    </a:ext>
                  </a:extLst>
                </a:gridCol>
              </a:tblGrid>
              <a:tr h="1828800">
                <a:tc>
                  <a:txBody>
                    <a:bodyPr/>
                    <a:lstStyle/>
                    <a:p>
                      <a:pPr algn="r"/>
                      <a:r>
                        <a:rPr lang="es-ES" sz="2100" dirty="0"/>
                        <a:t>CRISIS de</a:t>
                      </a:r>
                      <a:endParaRPr lang="en-US" sz="2100" dirty="0"/>
                    </a:p>
                  </a:txBody>
                  <a:tcPr marL="274320" marR="274320" marT="274320" marB="274320"/>
                </a:tc>
                <a:tc>
                  <a:txBody>
                    <a:bodyPr/>
                    <a:lstStyle/>
                    <a:p>
                      <a:r>
                        <a:rPr lang="es-ES" sz="2100" dirty="0"/>
                        <a:t>INTELIGENCIA</a:t>
                      </a:r>
                    </a:p>
                    <a:p>
                      <a:r>
                        <a:rPr lang="es-ES" sz="2100" dirty="0"/>
                        <a:t>Información</a:t>
                      </a:r>
                    </a:p>
                    <a:p>
                      <a:r>
                        <a:rPr lang="es-ES" sz="2100" dirty="0"/>
                        <a:t>Análisis</a:t>
                      </a:r>
                    </a:p>
                    <a:p>
                      <a:r>
                        <a:rPr lang="es-ES" sz="2100" dirty="0"/>
                        <a:t>Comunicación</a:t>
                      </a:r>
                      <a:endParaRPr lang="en-US" sz="2100" dirty="0"/>
                    </a:p>
                  </a:txBody>
                  <a:tcPr marL="274320" marR="274320" marT="274320" marB="274320"/>
                </a:tc>
                <a:extLst>
                  <a:ext uri="{0D108BD9-81ED-4DB2-BD59-A6C34878D82A}">
                    <a16:rowId xmlns:a16="http://schemas.microsoft.com/office/drawing/2014/main" val="45067237"/>
                  </a:ext>
                </a:extLst>
              </a:tr>
            </a:tbl>
          </a:graphicData>
        </a:graphic>
      </p:graphicFrame>
      <p:graphicFrame>
        <p:nvGraphicFramePr>
          <p:cNvPr id="5" name="Table 4">
            <a:extLst>
              <a:ext uri="{FF2B5EF4-FFF2-40B4-BE49-F238E27FC236}">
                <a16:creationId xmlns:a16="http://schemas.microsoft.com/office/drawing/2014/main" id="{8C8E0562-C158-445A-882E-113DB87CC19C}"/>
              </a:ext>
            </a:extLst>
          </p:cNvPr>
          <p:cNvGraphicFramePr>
            <a:graphicFrameLocks noGrp="1"/>
          </p:cNvGraphicFramePr>
          <p:nvPr/>
        </p:nvGraphicFramePr>
        <p:xfrm>
          <a:off x="1885950" y="2046461"/>
          <a:ext cx="4543533" cy="868680"/>
        </p:xfrm>
        <a:graphic>
          <a:graphicData uri="http://schemas.openxmlformats.org/drawingml/2006/table">
            <a:tbl>
              <a:tblPr firstRow="1" bandRow="1">
                <a:tableStyleId>{2D5ABB26-0587-4C30-8999-92F81FD0307C}</a:tableStyleId>
              </a:tblPr>
              <a:tblGrid>
                <a:gridCol w="1800268">
                  <a:extLst>
                    <a:ext uri="{9D8B030D-6E8A-4147-A177-3AD203B41FA5}">
                      <a16:colId xmlns:a16="http://schemas.microsoft.com/office/drawing/2014/main" val="4046533089"/>
                    </a:ext>
                  </a:extLst>
                </a:gridCol>
                <a:gridCol w="2743265">
                  <a:extLst>
                    <a:ext uri="{9D8B030D-6E8A-4147-A177-3AD203B41FA5}">
                      <a16:colId xmlns:a16="http://schemas.microsoft.com/office/drawing/2014/main" val="723390723"/>
                    </a:ext>
                  </a:extLst>
                </a:gridCol>
              </a:tblGrid>
              <a:tr h="868680">
                <a:tc>
                  <a:txBody>
                    <a:bodyPr/>
                    <a:lstStyle/>
                    <a:p>
                      <a:pPr algn="r"/>
                      <a:r>
                        <a:rPr lang="es-ES" sz="2100" dirty="0"/>
                        <a:t>CRISIS de</a:t>
                      </a:r>
                      <a:endParaRPr lang="en-US" sz="2100" dirty="0"/>
                    </a:p>
                  </a:txBody>
                  <a:tcPr marL="274320" marR="274320" marT="274320" marB="274320"/>
                </a:tc>
                <a:tc>
                  <a:txBody>
                    <a:bodyPr/>
                    <a:lstStyle/>
                    <a:p>
                      <a:r>
                        <a:rPr lang="es-ES" sz="2100" dirty="0"/>
                        <a:t>LIDERAZGO</a:t>
                      </a:r>
                    </a:p>
                  </a:txBody>
                  <a:tcPr marL="274320" marR="274320" marT="274320" marB="274320"/>
                </a:tc>
                <a:extLst>
                  <a:ext uri="{0D108BD9-81ED-4DB2-BD59-A6C34878D82A}">
                    <a16:rowId xmlns:a16="http://schemas.microsoft.com/office/drawing/2014/main" val="45067237"/>
                  </a:ext>
                </a:extLst>
              </a:tr>
            </a:tbl>
          </a:graphicData>
        </a:graphic>
      </p:graphicFrame>
      <p:sp>
        <p:nvSpPr>
          <p:cNvPr id="6" name="TextBox 5">
            <a:extLst>
              <a:ext uri="{FF2B5EF4-FFF2-40B4-BE49-F238E27FC236}">
                <a16:creationId xmlns:a16="http://schemas.microsoft.com/office/drawing/2014/main" id="{7B85D8F0-12B8-4F87-BE32-B448F91D4714}"/>
              </a:ext>
            </a:extLst>
          </p:cNvPr>
          <p:cNvSpPr txBox="1"/>
          <p:nvPr/>
        </p:nvSpPr>
        <p:spPr>
          <a:xfrm>
            <a:off x="3457079" y="1510459"/>
            <a:ext cx="2274790" cy="415498"/>
          </a:xfrm>
          <a:prstGeom prst="rect">
            <a:avLst/>
          </a:prstGeom>
          <a:noFill/>
        </p:spPr>
        <p:txBody>
          <a:bodyPr wrap="none" rtlCol="0">
            <a:spAutoFit/>
          </a:bodyPr>
          <a:lstStyle/>
          <a:p>
            <a:r>
              <a:rPr lang="es-ES" sz="2100" dirty="0"/>
              <a:t>Crises Simultáneas</a:t>
            </a:r>
            <a:endParaRPr lang="en-US" sz="2100" dirty="0"/>
          </a:p>
        </p:txBody>
      </p:sp>
      <p:sp>
        <p:nvSpPr>
          <p:cNvPr id="3" name="TextBox 2">
            <a:extLst>
              <a:ext uri="{FF2B5EF4-FFF2-40B4-BE49-F238E27FC236}">
                <a16:creationId xmlns:a16="http://schemas.microsoft.com/office/drawing/2014/main" id="{DF1EE613-B641-4E90-86DC-724A01023B8B}"/>
              </a:ext>
            </a:extLst>
          </p:cNvPr>
          <p:cNvSpPr txBox="1"/>
          <p:nvPr/>
        </p:nvSpPr>
        <p:spPr>
          <a:xfrm>
            <a:off x="5543550" y="2519784"/>
            <a:ext cx="2399568" cy="323165"/>
          </a:xfrm>
          <a:prstGeom prst="rect">
            <a:avLst/>
          </a:prstGeom>
          <a:noFill/>
        </p:spPr>
        <p:txBody>
          <a:bodyPr wrap="none" rtlCol="0">
            <a:spAutoFit/>
          </a:bodyPr>
          <a:lstStyle/>
          <a:p>
            <a:r>
              <a:rPr lang="es-ES" sz="1500" dirty="0"/>
              <a:t>Pero si NO resolvemos esta,</a:t>
            </a:r>
            <a:endParaRPr lang="en-US" sz="1500" dirty="0"/>
          </a:p>
        </p:txBody>
      </p:sp>
      <p:sp useBgFill="1">
        <p:nvSpPr>
          <p:cNvPr id="7" name="TextBox 6">
            <a:extLst>
              <a:ext uri="{FF2B5EF4-FFF2-40B4-BE49-F238E27FC236}">
                <a16:creationId xmlns:a16="http://schemas.microsoft.com/office/drawing/2014/main" id="{E0452D03-7C0D-43B3-94C0-D83228EE8CDE}"/>
              </a:ext>
            </a:extLst>
          </p:cNvPr>
          <p:cNvSpPr txBox="1"/>
          <p:nvPr/>
        </p:nvSpPr>
        <p:spPr>
          <a:xfrm>
            <a:off x="6119261" y="3924078"/>
            <a:ext cx="1587087" cy="773289"/>
          </a:xfrm>
          <a:prstGeom prst="rect">
            <a:avLst/>
          </a:prstGeom>
        </p:spPr>
        <p:txBody>
          <a:bodyPr wrap="square" lIns="68580" tIns="34290" rtlCol="0">
            <a:spAutoFit/>
          </a:bodyPr>
          <a:lstStyle/>
          <a:p>
            <a:r>
              <a:rPr lang="es-ES" sz="1500" dirty="0"/>
              <a:t>es casi </a:t>
            </a:r>
            <a:r>
              <a:rPr lang="es-ES" sz="1500" dirty="0" err="1"/>
              <a:t>IMposible</a:t>
            </a:r>
            <a:r>
              <a:rPr lang="es-ES" sz="1500" dirty="0"/>
              <a:t> que empecemos a resolver estas.</a:t>
            </a:r>
            <a:endParaRPr lang="en-US" sz="1500" dirty="0"/>
          </a:p>
        </p:txBody>
      </p:sp>
      <p:cxnSp>
        <p:nvCxnSpPr>
          <p:cNvPr id="9" name="Straight Arrow Connector 8">
            <a:extLst>
              <a:ext uri="{FF2B5EF4-FFF2-40B4-BE49-F238E27FC236}">
                <a16:creationId xmlns:a16="http://schemas.microsoft.com/office/drawing/2014/main" id="{30B9B1F9-E646-46DA-A745-7FF0C8286A23}"/>
              </a:ext>
            </a:extLst>
          </p:cNvPr>
          <p:cNvCxnSpPr>
            <a:cxnSpLocks/>
          </p:cNvCxnSpPr>
          <p:nvPr/>
        </p:nvCxnSpPr>
        <p:spPr>
          <a:xfrm flipH="1">
            <a:off x="5829300" y="2905939"/>
            <a:ext cx="742950" cy="8659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0D45E37A-7550-4EB8-9278-93DEEACDA022}"/>
              </a:ext>
            </a:extLst>
          </p:cNvPr>
          <p:cNvGraphicFramePr>
            <a:graphicFrameLocks noGrp="1"/>
          </p:cNvGraphicFramePr>
          <p:nvPr/>
        </p:nvGraphicFramePr>
        <p:xfrm>
          <a:off x="1885950" y="2881100"/>
          <a:ext cx="4063835" cy="86868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4046533089"/>
                    </a:ext>
                  </a:extLst>
                </a:gridCol>
                <a:gridCol w="2235035">
                  <a:extLst>
                    <a:ext uri="{9D8B030D-6E8A-4147-A177-3AD203B41FA5}">
                      <a16:colId xmlns:a16="http://schemas.microsoft.com/office/drawing/2014/main" val="723390723"/>
                    </a:ext>
                  </a:extLst>
                </a:gridCol>
              </a:tblGrid>
              <a:tr h="868680">
                <a:tc>
                  <a:txBody>
                    <a:bodyPr/>
                    <a:lstStyle/>
                    <a:p>
                      <a:pPr algn="r"/>
                      <a:r>
                        <a:rPr lang="es-ES" sz="2100" dirty="0"/>
                        <a:t>CRISIS de</a:t>
                      </a:r>
                      <a:endParaRPr lang="en-US" sz="2100" dirty="0"/>
                    </a:p>
                  </a:txBody>
                  <a:tcPr marL="274320" marR="274320" marT="274320" marB="274320"/>
                </a:tc>
                <a:tc>
                  <a:txBody>
                    <a:bodyPr/>
                    <a:lstStyle/>
                    <a:p>
                      <a:r>
                        <a:rPr lang="es-ES" sz="2100" dirty="0"/>
                        <a:t>SEGUIDORES</a:t>
                      </a:r>
                    </a:p>
                  </a:txBody>
                  <a:tcPr marL="274320" marR="274320" marT="274320" marB="274320"/>
                </a:tc>
                <a:extLst>
                  <a:ext uri="{0D108BD9-81ED-4DB2-BD59-A6C34878D82A}">
                    <a16:rowId xmlns:a16="http://schemas.microsoft.com/office/drawing/2014/main" val="45067237"/>
                  </a:ext>
                </a:extLst>
              </a:tr>
            </a:tbl>
          </a:graphicData>
        </a:graphic>
      </p:graphicFrame>
      <p:cxnSp>
        <p:nvCxnSpPr>
          <p:cNvPr id="12" name="Straight Arrow Connector 11">
            <a:extLst>
              <a:ext uri="{FF2B5EF4-FFF2-40B4-BE49-F238E27FC236}">
                <a16:creationId xmlns:a16="http://schemas.microsoft.com/office/drawing/2014/main" id="{8CAE6252-8337-4046-A70D-7F0EB11FF83E}"/>
              </a:ext>
            </a:extLst>
          </p:cNvPr>
          <p:cNvCxnSpPr>
            <a:cxnSpLocks/>
          </p:cNvCxnSpPr>
          <p:nvPr/>
        </p:nvCxnSpPr>
        <p:spPr>
          <a:xfrm flipH="1" flipV="1">
            <a:off x="5772150" y="3314700"/>
            <a:ext cx="657333" cy="5093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FDA105-4D91-4127-804B-585190334E13}"/>
              </a:ext>
            </a:extLst>
          </p:cNvPr>
          <p:cNvSpPr>
            <a:spLocks noGrp="1"/>
          </p:cNvSpPr>
          <p:nvPr>
            <p:ph type="sldNum" sz="quarter" idx="12"/>
          </p:nvPr>
        </p:nvSpPr>
        <p:spPr/>
        <p:txBody>
          <a:bodyPr/>
          <a:lstStyle/>
          <a:p>
            <a:fld id="{D935023A-7ED7-4443-885E-1708AAB73DB5}" type="slidenum">
              <a:rPr lang="en-US" smtClean="0"/>
              <a:t>79</a:t>
            </a:fld>
            <a:endParaRPr lang="en-US"/>
          </a:p>
        </p:txBody>
      </p:sp>
      <p:sp>
        <p:nvSpPr>
          <p:cNvPr id="3" name="TextBox 2">
            <a:extLst>
              <a:ext uri="{FF2B5EF4-FFF2-40B4-BE49-F238E27FC236}">
                <a16:creationId xmlns:a16="http://schemas.microsoft.com/office/drawing/2014/main" id="{EE47F933-367E-41A7-AEBA-C2135DD2F968}"/>
              </a:ext>
            </a:extLst>
          </p:cNvPr>
          <p:cNvSpPr txBox="1"/>
          <p:nvPr/>
        </p:nvSpPr>
        <p:spPr>
          <a:xfrm>
            <a:off x="1771650" y="1692926"/>
            <a:ext cx="3028950" cy="415498"/>
          </a:xfrm>
          <a:prstGeom prst="rect">
            <a:avLst/>
          </a:prstGeom>
          <a:noFill/>
        </p:spPr>
        <p:txBody>
          <a:bodyPr wrap="square" rtlCol="0">
            <a:spAutoFit/>
          </a:bodyPr>
          <a:lstStyle/>
          <a:p>
            <a:r>
              <a:rPr lang="es-ES" sz="2100" dirty="0"/>
              <a:t>Nuestro reto:</a:t>
            </a:r>
            <a:endParaRPr lang="en-US" sz="2100" dirty="0"/>
          </a:p>
        </p:txBody>
      </p:sp>
      <p:sp>
        <p:nvSpPr>
          <p:cNvPr id="5" name="TextBox 4">
            <a:extLst>
              <a:ext uri="{FF2B5EF4-FFF2-40B4-BE49-F238E27FC236}">
                <a16:creationId xmlns:a16="http://schemas.microsoft.com/office/drawing/2014/main" id="{129C471B-65D9-457E-BA4E-4E72B229D9C6}"/>
              </a:ext>
            </a:extLst>
          </p:cNvPr>
          <p:cNvSpPr txBox="1"/>
          <p:nvPr/>
        </p:nvSpPr>
        <p:spPr>
          <a:xfrm>
            <a:off x="3586162" y="1737513"/>
            <a:ext cx="3028950" cy="1384995"/>
          </a:xfrm>
          <a:prstGeom prst="rect">
            <a:avLst/>
          </a:prstGeom>
          <a:noFill/>
        </p:spPr>
        <p:txBody>
          <a:bodyPr wrap="square" rtlCol="0">
            <a:spAutoFit/>
          </a:bodyPr>
          <a:lstStyle/>
          <a:p>
            <a:r>
              <a:rPr lang="es-ES" sz="2100" dirty="0"/>
              <a:t>Crear</a:t>
            </a:r>
          </a:p>
          <a:p>
            <a:r>
              <a:rPr lang="es-ES" sz="2100" dirty="0"/>
              <a:t>Ampliar</a:t>
            </a:r>
            <a:br>
              <a:rPr lang="es-ES" sz="2100" dirty="0"/>
            </a:br>
            <a:r>
              <a:rPr lang="es-ES" sz="2100" dirty="0"/>
              <a:t>Restaurar</a:t>
            </a:r>
            <a:br>
              <a:rPr lang="es-ES" sz="2100" dirty="0"/>
            </a:br>
            <a:endParaRPr lang="en-US" sz="2100" dirty="0"/>
          </a:p>
        </p:txBody>
      </p:sp>
      <p:sp>
        <p:nvSpPr>
          <p:cNvPr id="6" name="Rectangle 5">
            <a:extLst>
              <a:ext uri="{FF2B5EF4-FFF2-40B4-BE49-F238E27FC236}">
                <a16:creationId xmlns:a16="http://schemas.microsoft.com/office/drawing/2014/main" id="{75DC41D8-7D1B-4647-9B00-FF71F1B1BCB8}"/>
              </a:ext>
            </a:extLst>
          </p:cNvPr>
          <p:cNvSpPr/>
          <p:nvPr/>
        </p:nvSpPr>
        <p:spPr>
          <a:xfrm>
            <a:off x="4825604" y="1716796"/>
            <a:ext cx="3105337" cy="415498"/>
          </a:xfrm>
          <a:prstGeom prst="rect">
            <a:avLst/>
          </a:prstGeom>
        </p:spPr>
        <p:txBody>
          <a:bodyPr wrap="none">
            <a:spAutoFit/>
          </a:bodyPr>
          <a:lstStyle/>
          <a:p>
            <a:r>
              <a:rPr lang="es-ES" sz="2100" dirty="0"/>
              <a:t>una cultura de inteligencia</a:t>
            </a:r>
            <a:endParaRPr lang="en-US" sz="2100" dirty="0"/>
          </a:p>
        </p:txBody>
      </p:sp>
      <p:sp>
        <p:nvSpPr>
          <p:cNvPr id="7" name="TextBox 6">
            <a:extLst>
              <a:ext uri="{FF2B5EF4-FFF2-40B4-BE49-F238E27FC236}">
                <a16:creationId xmlns:a16="http://schemas.microsoft.com/office/drawing/2014/main" id="{C0A14435-FBD4-4C5A-AE69-C8F5C51939B2}"/>
              </a:ext>
            </a:extLst>
          </p:cNvPr>
          <p:cNvSpPr txBox="1"/>
          <p:nvPr/>
        </p:nvSpPr>
        <p:spPr>
          <a:xfrm>
            <a:off x="3414715" y="3099424"/>
            <a:ext cx="4014788" cy="2031325"/>
          </a:xfrm>
          <a:prstGeom prst="rect">
            <a:avLst/>
          </a:prstGeom>
          <a:noFill/>
        </p:spPr>
        <p:txBody>
          <a:bodyPr wrap="square" rtlCol="0">
            <a:spAutoFit/>
          </a:bodyPr>
          <a:lstStyle/>
          <a:p>
            <a:pPr marL="214313" indent="-214313">
              <a:buFont typeface="Arial" panose="020B0604020202020204" pitchFamily="34" charset="0"/>
              <a:buChar char="•"/>
            </a:pPr>
            <a:r>
              <a:rPr lang="es-ES" dirty="0"/>
              <a:t>buscar, entender la verdad</a:t>
            </a:r>
          </a:p>
          <a:p>
            <a:pPr marL="214313" indent="-214313">
              <a:buFont typeface="Arial" panose="020B0604020202020204" pitchFamily="34" charset="0"/>
              <a:buChar char="•"/>
            </a:pPr>
            <a:r>
              <a:rPr lang="es-ES" dirty="0"/>
              <a:t>hacerla llegar a decisores, equipos</a:t>
            </a:r>
          </a:p>
          <a:p>
            <a:pPr marL="214313" indent="-214313">
              <a:buFont typeface="Arial" panose="020B0604020202020204" pitchFamily="34" charset="0"/>
              <a:buChar char="•"/>
            </a:pPr>
            <a:r>
              <a:rPr lang="es-ES" dirty="0"/>
              <a:t>desacreditar charlatanería</a:t>
            </a:r>
          </a:p>
          <a:p>
            <a:pPr marL="214313" indent="-214313">
              <a:buFont typeface="Arial" panose="020B0604020202020204" pitchFamily="34" charset="0"/>
              <a:buChar char="•"/>
            </a:pPr>
            <a:r>
              <a:rPr lang="es-ES" dirty="0"/>
              <a:t>promover transparencia, rendición de cuentas</a:t>
            </a:r>
          </a:p>
          <a:p>
            <a:pPr marL="214313" indent="-214313">
              <a:buFont typeface="Arial" panose="020B0604020202020204" pitchFamily="34" charset="0"/>
              <a:buChar char="•"/>
            </a:pPr>
            <a:r>
              <a:rPr lang="es-ES" dirty="0"/>
              <a:t>ajustar nuestra inteligencia según la información</a:t>
            </a:r>
            <a:endParaRPr lang="en-US" dirty="0"/>
          </a:p>
        </p:txBody>
      </p:sp>
      <p:sp>
        <p:nvSpPr>
          <p:cNvPr id="8" name="TextBox 7">
            <a:extLst>
              <a:ext uri="{FF2B5EF4-FFF2-40B4-BE49-F238E27FC236}">
                <a16:creationId xmlns:a16="http://schemas.microsoft.com/office/drawing/2014/main" id="{84897437-CB7F-4F0D-A649-D7A1D97996D7}"/>
              </a:ext>
            </a:extLst>
          </p:cNvPr>
          <p:cNvSpPr txBox="1"/>
          <p:nvPr/>
        </p:nvSpPr>
        <p:spPr>
          <a:xfrm>
            <a:off x="1643063" y="3082752"/>
            <a:ext cx="1771650" cy="369332"/>
          </a:xfrm>
          <a:prstGeom prst="rect">
            <a:avLst/>
          </a:prstGeom>
          <a:noFill/>
        </p:spPr>
        <p:txBody>
          <a:bodyPr wrap="square" rtlCol="0">
            <a:spAutoFit/>
          </a:bodyPr>
          <a:lstStyle/>
          <a:p>
            <a:r>
              <a:rPr lang="es-ES" dirty="0"/>
              <a:t>Compromiso a </a:t>
            </a:r>
            <a:endParaRPr lang="en-US" dirty="0"/>
          </a:p>
        </p:txBody>
      </p:sp>
      <p:sp>
        <p:nvSpPr>
          <p:cNvPr id="9" name="TextBox 8">
            <a:extLst>
              <a:ext uri="{FF2B5EF4-FFF2-40B4-BE49-F238E27FC236}">
                <a16:creationId xmlns:a16="http://schemas.microsoft.com/office/drawing/2014/main" id="{91022A62-8728-4AA5-8385-1FC9F8658EAE}"/>
              </a:ext>
            </a:extLst>
          </p:cNvPr>
          <p:cNvSpPr txBox="1"/>
          <p:nvPr/>
        </p:nvSpPr>
        <p:spPr>
          <a:xfrm>
            <a:off x="1485901" y="5220447"/>
            <a:ext cx="6286499" cy="369332"/>
          </a:xfrm>
          <a:prstGeom prst="rect">
            <a:avLst/>
          </a:prstGeom>
          <a:noFill/>
          <a:ln>
            <a:solidFill>
              <a:schemeClr val="tx1"/>
            </a:solidFill>
          </a:ln>
        </p:spPr>
        <p:txBody>
          <a:bodyPr wrap="square" rtlCol="0">
            <a:spAutoFit/>
          </a:bodyPr>
          <a:lstStyle/>
          <a:p>
            <a:pPr algn="ctr"/>
            <a:r>
              <a:rPr lang="es-ES" dirty="0"/>
              <a:t>Promover el arte del oficio de la inteligencia accionable</a:t>
            </a:r>
            <a:endParaRPr lang="en-US" dirty="0"/>
          </a:p>
        </p:txBody>
      </p:sp>
    </p:spTree>
    <p:extLst>
      <p:ext uri="{BB962C8B-B14F-4D97-AF65-F5344CB8AC3E}">
        <p14:creationId xmlns:p14="http://schemas.microsoft.com/office/powerpoint/2010/main" val="86838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808080"/>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75E9BC-206A-8557-8FEB-EE12395D79E0}"/>
              </a:ext>
            </a:extLst>
          </p:cNvPr>
          <p:cNvSpPr>
            <a:spLocks noGrp="1"/>
          </p:cNvSpPr>
          <p:nvPr>
            <p:ph type="sldNum" sz="quarter" idx="12"/>
          </p:nvPr>
        </p:nvSpPr>
        <p:spPr/>
        <p:txBody>
          <a:bodyPr/>
          <a:lstStyle/>
          <a:p>
            <a:fld id="{C4F85062-4662-4D6B-BB38-DB7C890070DF}" type="slidenum">
              <a:rPr lang="en-US" smtClean="0"/>
              <a:t>8</a:t>
            </a:fld>
            <a:endParaRPr lang="en-US"/>
          </a:p>
        </p:txBody>
      </p:sp>
      <p:sp>
        <p:nvSpPr>
          <p:cNvPr id="3" name="Rectangle 2">
            <a:extLst>
              <a:ext uri="{FF2B5EF4-FFF2-40B4-BE49-F238E27FC236}">
                <a16:creationId xmlns:a16="http://schemas.microsoft.com/office/drawing/2014/main" id="{E7B99C68-5745-A430-34B6-DC19FE9A29E4}"/>
              </a:ext>
            </a:extLst>
          </p:cNvPr>
          <p:cNvSpPr/>
          <p:nvPr/>
        </p:nvSpPr>
        <p:spPr>
          <a:xfrm>
            <a:off x="3810000" y="1295400"/>
            <a:ext cx="2004075" cy="3154710"/>
          </a:xfrm>
          <a:prstGeom prst="rect">
            <a:avLst/>
          </a:prstGeom>
          <a:noFill/>
        </p:spPr>
        <p:txBody>
          <a:bodyPr wrap="none" lIns="91440" tIns="45720" rIns="91440" bIns="45720">
            <a:spAutoFit/>
          </a:bodyPr>
          <a:lstStyle/>
          <a:p>
            <a:pPr algn="ctr"/>
            <a:r>
              <a:rPr lang="en-US" sz="19900" b="0" cap="none" spc="0" dirty="0">
                <a:ln w="0"/>
                <a:solidFill>
                  <a:schemeClr val="tx1"/>
                </a:solidFill>
                <a:effectLst>
                  <a:outerShdw blurRad="38100" dist="19050" dir="2700000" algn="tl" rotWithShape="0">
                    <a:schemeClr val="dk1">
                      <a:alpha val="40000"/>
                    </a:schemeClr>
                  </a:outerShdw>
                </a:effectLst>
              </a:rPr>
              <a:t>1.</a:t>
            </a:r>
          </a:p>
        </p:txBody>
      </p:sp>
      <p:sp>
        <p:nvSpPr>
          <p:cNvPr id="4" name="Rectangle 3">
            <a:extLst>
              <a:ext uri="{FF2B5EF4-FFF2-40B4-BE49-F238E27FC236}">
                <a16:creationId xmlns:a16="http://schemas.microsoft.com/office/drawing/2014/main" id="{EAD11F8D-4375-358C-B0B9-80C5151EE2CE}"/>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36533307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88D362-47A9-484E-AFCB-88CCFE4CB6DA}"/>
              </a:ext>
            </a:extLst>
          </p:cNvPr>
          <p:cNvSpPr>
            <a:spLocks noGrp="1"/>
          </p:cNvSpPr>
          <p:nvPr>
            <p:ph type="sldNum" sz="quarter" idx="12"/>
          </p:nvPr>
        </p:nvSpPr>
        <p:spPr/>
        <p:txBody>
          <a:bodyPr/>
          <a:lstStyle/>
          <a:p>
            <a:fld id="{D935023A-7ED7-4443-885E-1708AAB73DB5}" type="slidenum">
              <a:rPr lang="en-US" smtClean="0"/>
              <a:t>80</a:t>
            </a:fld>
            <a:endParaRPr lang="en-US"/>
          </a:p>
        </p:txBody>
      </p:sp>
      <p:sp>
        <p:nvSpPr>
          <p:cNvPr id="3" name="TextBox 2">
            <a:extLst>
              <a:ext uri="{FF2B5EF4-FFF2-40B4-BE49-F238E27FC236}">
                <a16:creationId xmlns:a16="http://schemas.microsoft.com/office/drawing/2014/main" id="{04338022-8025-4E2C-AEFC-DD1A5F04A6F7}"/>
              </a:ext>
            </a:extLst>
          </p:cNvPr>
          <p:cNvSpPr txBox="1"/>
          <p:nvPr/>
        </p:nvSpPr>
        <p:spPr>
          <a:xfrm>
            <a:off x="1905000" y="1600200"/>
            <a:ext cx="5086350" cy="830997"/>
          </a:xfrm>
          <a:prstGeom prst="rect">
            <a:avLst/>
          </a:prstGeom>
          <a:noFill/>
        </p:spPr>
        <p:txBody>
          <a:bodyPr wrap="square" rtlCol="0">
            <a:spAutoFit/>
          </a:bodyPr>
          <a:lstStyle/>
          <a:p>
            <a:pPr algn="ctr"/>
            <a:r>
              <a:rPr lang="es-ES" sz="2400" dirty="0"/>
              <a:t>Si «ellos» no quieren hacernos caso … no importa.</a:t>
            </a:r>
            <a:endParaRPr lang="en-US" sz="2400" dirty="0"/>
          </a:p>
        </p:txBody>
      </p:sp>
      <p:sp>
        <p:nvSpPr>
          <p:cNvPr id="4" name="TextBox 3">
            <a:extLst>
              <a:ext uri="{FF2B5EF4-FFF2-40B4-BE49-F238E27FC236}">
                <a16:creationId xmlns:a16="http://schemas.microsoft.com/office/drawing/2014/main" id="{BE5D0526-C755-4A94-B178-4F4DB8A41C4A}"/>
              </a:ext>
            </a:extLst>
          </p:cNvPr>
          <p:cNvSpPr txBox="1"/>
          <p:nvPr/>
        </p:nvSpPr>
        <p:spPr>
          <a:xfrm>
            <a:off x="2067674" y="3543301"/>
            <a:ext cx="5086350" cy="954107"/>
          </a:xfrm>
          <a:prstGeom prst="rect">
            <a:avLst/>
          </a:prstGeom>
          <a:noFill/>
        </p:spPr>
        <p:txBody>
          <a:bodyPr wrap="square" rtlCol="0">
            <a:spAutoFit/>
          </a:bodyPr>
          <a:lstStyle/>
          <a:p>
            <a:pPr algn="ctr"/>
            <a:r>
              <a:rPr lang="es-ES" sz="2800" dirty="0"/>
              <a:t>Lo empezamos nosotros mismos.</a:t>
            </a:r>
            <a:endParaRPr lang="en-US" sz="2800" dirty="0"/>
          </a:p>
        </p:txBody>
      </p:sp>
    </p:spTree>
    <p:extLst>
      <p:ext uri="{BB962C8B-B14F-4D97-AF65-F5344CB8AC3E}">
        <p14:creationId xmlns:p14="http://schemas.microsoft.com/office/powerpoint/2010/main" val="11918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97725-ADBC-4D05-BC27-8509A9C4E117}"/>
              </a:ext>
            </a:extLst>
          </p:cNvPr>
          <p:cNvSpPr>
            <a:spLocks noGrp="1"/>
          </p:cNvSpPr>
          <p:nvPr>
            <p:ph type="sldNum" sz="quarter" idx="12"/>
          </p:nvPr>
        </p:nvSpPr>
        <p:spPr/>
        <p:txBody>
          <a:bodyPr/>
          <a:lstStyle/>
          <a:p>
            <a:fld id="{D935023A-7ED7-4443-885E-1708AAB73DB5}" type="slidenum">
              <a:rPr lang="en-US" smtClean="0"/>
              <a:t>81</a:t>
            </a:fld>
            <a:endParaRPr lang="en-US"/>
          </a:p>
        </p:txBody>
      </p:sp>
      <p:sp>
        <p:nvSpPr>
          <p:cNvPr id="3" name="TextBox 2">
            <a:extLst>
              <a:ext uri="{FF2B5EF4-FFF2-40B4-BE49-F238E27FC236}">
                <a16:creationId xmlns:a16="http://schemas.microsoft.com/office/drawing/2014/main" id="{2715790B-0566-4E05-A944-816445D6443B}"/>
              </a:ext>
            </a:extLst>
          </p:cNvPr>
          <p:cNvSpPr txBox="1"/>
          <p:nvPr/>
        </p:nvSpPr>
        <p:spPr>
          <a:xfrm>
            <a:off x="2287227" y="3971618"/>
            <a:ext cx="1023037" cy="369332"/>
          </a:xfrm>
          <a:prstGeom prst="rect">
            <a:avLst/>
          </a:prstGeom>
          <a:noFill/>
        </p:spPr>
        <p:txBody>
          <a:bodyPr wrap="none" rtlCol="0">
            <a:spAutoFit/>
          </a:bodyPr>
          <a:lstStyle/>
          <a:p>
            <a:r>
              <a:rPr lang="es-ES" dirty="0"/>
              <a:t>Empresa</a:t>
            </a:r>
            <a:endParaRPr lang="en-US" dirty="0"/>
          </a:p>
        </p:txBody>
      </p:sp>
      <p:sp>
        <p:nvSpPr>
          <p:cNvPr id="4" name="TextBox 3">
            <a:extLst>
              <a:ext uri="{FF2B5EF4-FFF2-40B4-BE49-F238E27FC236}">
                <a16:creationId xmlns:a16="http://schemas.microsoft.com/office/drawing/2014/main" id="{29331CEF-A57C-41CA-83B5-6968B6CE4581}"/>
              </a:ext>
            </a:extLst>
          </p:cNvPr>
          <p:cNvSpPr txBox="1"/>
          <p:nvPr/>
        </p:nvSpPr>
        <p:spPr>
          <a:xfrm>
            <a:off x="4798154" y="3517922"/>
            <a:ext cx="1375698" cy="369332"/>
          </a:xfrm>
          <a:prstGeom prst="rect">
            <a:avLst/>
          </a:prstGeom>
          <a:noFill/>
        </p:spPr>
        <p:txBody>
          <a:bodyPr wrap="none" rtlCol="0">
            <a:spAutoFit/>
          </a:bodyPr>
          <a:lstStyle/>
          <a:p>
            <a:r>
              <a:rPr lang="es-ES" dirty="0"/>
              <a:t>Especialidad</a:t>
            </a:r>
            <a:endParaRPr lang="en-US" dirty="0"/>
          </a:p>
        </p:txBody>
      </p:sp>
      <p:sp>
        <p:nvSpPr>
          <p:cNvPr id="5" name="TextBox 4">
            <a:extLst>
              <a:ext uri="{FF2B5EF4-FFF2-40B4-BE49-F238E27FC236}">
                <a16:creationId xmlns:a16="http://schemas.microsoft.com/office/drawing/2014/main" id="{A04B1723-AE24-4251-9B2D-AE5D50FF489E}"/>
              </a:ext>
            </a:extLst>
          </p:cNvPr>
          <p:cNvSpPr txBox="1"/>
          <p:nvPr/>
        </p:nvSpPr>
        <p:spPr>
          <a:xfrm>
            <a:off x="2308252" y="5387856"/>
            <a:ext cx="2659702" cy="369332"/>
          </a:xfrm>
          <a:prstGeom prst="rect">
            <a:avLst/>
          </a:prstGeom>
          <a:noFill/>
        </p:spPr>
        <p:txBody>
          <a:bodyPr wrap="none" rtlCol="0">
            <a:spAutoFit/>
          </a:bodyPr>
          <a:lstStyle/>
          <a:p>
            <a:r>
              <a:rPr lang="es-ES" dirty="0"/>
              <a:t>La vida personal y familiar</a:t>
            </a:r>
            <a:endParaRPr lang="en-US" dirty="0"/>
          </a:p>
        </p:txBody>
      </p:sp>
      <p:sp>
        <p:nvSpPr>
          <p:cNvPr id="6" name="TextBox 5">
            <a:extLst>
              <a:ext uri="{FF2B5EF4-FFF2-40B4-BE49-F238E27FC236}">
                <a16:creationId xmlns:a16="http://schemas.microsoft.com/office/drawing/2014/main" id="{92C41F41-05AF-450F-B9E8-4D1EE5AC0F2B}"/>
              </a:ext>
            </a:extLst>
          </p:cNvPr>
          <p:cNvSpPr txBox="1"/>
          <p:nvPr/>
        </p:nvSpPr>
        <p:spPr>
          <a:xfrm>
            <a:off x="5309112" y="4953419"/>
            <a:ext cx="869149" cy="369332"/>
          </a:xfrm>
          <a:prstGeom prst="rect">
            <a:avLst/>
          </a:prstGeom>
          <a:noFill/>
        </p:spPr>
        <p:txBody>
          <a:bodyPr wrap="none" rtlCol="0">
            <a:spAutoFit/>
          </a:bodyPr>
          <a:lstStyle/>
          <a:p>
            <a:r>
              <a:rPr lang="es-ES" dirty="0"/>
              <a:t>Oficina</a:t>
            </a:r>
            <a:endParaRPr lang="en-US" dirty="0"/>
          </a:p>
        </p:txBody>
      </p:sp>
      <p:sp>
        <p:nvSpPr>
          <p:cNvPr id="9" name="Cloud 8">
            <a:extLst>
              <a:ext uri="{FF2B5EF4-FFF2-40B4-BE49-F238E27FC236}">
                <a16:creationId xmlns:a16="http://schemas.microsoft.com/office/drawing/2014/main" id="{2A499A55-7C07-48BC-BC30-4F9A166F4BAE}"/>
              </a:ext>
            </a:extLst>
          </p:cNvPr>
          <p:cNvSpPr/>
          <p:nvPr/>
        </p:nvSpPr>
        <p:spPr>
          <a:xfrm>
            <a:off x="5072063" y="1200150"/>
            <a:ext cx="2457450" cy="128288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Nación</a:t>
            </a:r>
            <a:endParaRPr lang="en-US" sz="2400" dirty="0"/>
          </a:p>
        </p:txBody>
      </p:sp>
      <p:pic>
        <p:nvPicPr>
          <p:cNvPr id="11" name="Graphic 10" descr="City">
            <a:extLst>
              <a:ext uri="{FF2B5EF4-FFF2-40B4-BE49-F238E27FC236}">
                <a16:creationId xmlns:a16="http://schemas.microsoft.com/office/drawing/2014/main" id="{BEB1E553-4548-4524-B271-DAACE7FD59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8900" y="1097264"/>
            <a:ext cx="1757363" cy="1757363"/>
          </a:xfrm>
          <a:prstGeom prst="rect">
            <a:avLst/>
          </a:prstGeom>
        </p:spPr>
      </p:pic>
      <p:sp>
        <p:nvSpPr>
          <p:cNvPr id="7" name="TextBox 6">
            <a:extLst>
              <a:ext uri="{FF2B5EF4-FFF2-40B4-BE49-F238E27FC236}">
                <a16:creationId xmlns:a16="http://schemas.microsoft.com/office/drawing/2014/main" id="{34EE4DBB-EA24-4A92-9BA6-CDEA792E9D09}"/>
              </a:ext>
            </a:extLst>
          </p:cNvPr>
          <p:cNvSpPr txBox="1"/>
          <p:nvPr/>
        </p:nvSpPr>
        <p:spPr>
          <a:xfrm>
            <a:off x="2843212" y="2540136"/>
            <a:ext cx="1290738" cy="369332"/>
          </a:xfrm>
          <a:prstGeom prst="rect">
            <a:avLst/>
          </a:prstGeom>
          <a:noFill/>
        </p:spPr>
        <p:txBody>
          <a:bodyPr wrap="none" rtlCol="0">
            <a:spAutoFit/>
          </a:bodyPr>
          <a:lstStyle/>
          <a:p>
            <a:r>
              <a:rPr lang="es-ES" dirty="0"/>
              <a:t>Comunidad</a:t>
            </a:r>
            <a:endParaRPr lang="en-US" dirty="0"/>
          </a:p>
        </p:txBody>
      </p:sp>
      <p:pic>
        <p:nvPicPr>
          <p:cNvPr id="13" name="Graphic 12" descr="Group">
            <a:extLst>
              <a:ext uri="{FF2B5EF4-FFF2-40B4-BE49-F238E27FC236}">
                <a16:creationId xmlns:a16="http://schemas.microsoft.com/office/drawing/2014/main" id="{0AC3E0A2-FA02-407D-827C-EE26C96C45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4791" y="2606510"/>
            <a:ext cx="1214438" cy="1214438"/>
          </a:xfrm>
          <a:prstGeom prst="rect">
            <a:avLst/>
          </a:prstGeom>
        </p:spPr>
      </p:pic>
      <p:pic>
        <p:nvPicPr>
          <p:cNvPr id="15" name="Graphic 14" descr="Building">
            <a:extLst>
              <a:ext uri="{FF2B5EF4-FFF2-40B4-BE49-F238E27FC236}">
                <a16:creationId xmlns:a16="http://schemas.microsoft.com/office/drawing/2014/main" id="{BFE9A945-B685-4C92-A28A-CDFE4FFE6D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1100" y="3104037"/>
            <a:ext cx="935566" cy="935566"/>
          </a:xfrm>
          <a:prstGeom prst="rect">
            <a:avLst/>
          </a:prstGeom>
        </p:spPr>
      </p:pic>
      <p:pic>
        <p:nvPicPr>
          <p:cNvPr id="19" name="Graphic 18" descr="Meeting">
            <a:extLst>
              <a:ext uri="{FF2B5EF4-FFF2-40B4-BE49-F238E27FC236}">
                <a16:creationId xmlns:a16="http://schemas.microsoft.com/office/drawing/2014/main" id="{B6EB935F-20A1-46CA-AB09-5E2C037BD2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7004" y="4097481"/>
            <a:ext cx="1083785" cy="1083785"/>
          </a:xfrm>
          <a:prstGeom prst="rect">
            <a:avLst/>
          </a:prstGeom>
        </p:spPr>
      </p:pic>
      <p:pic>
        <p:nvPicPr>
          <p:cNvPr id="21" name="Graphic 20" descr="Family with two children">
            <a:extLst>
              <a:ext uri="{FF2B5EF4-FFF2-40B4-BE49-F238E27FC236}">
                <a16:creationId xmlns:a16="http://schemas.microsoft.com/office/drawing/2014/main" id="{D4A22C95-0126-47D5-B023-02608179B2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14621" y="4551438"/>
            <a:ext cx="943924" cy="943924"/>
          </a:xfrm>
          <a:prstGeom prst="rect">
            <a:avLst/>
          </a:prstGeom>
        </p:spPr>
      </p:pic>
      <p:pic>
        <p:nvPicPr>
          <p:cNvPr id="23" name="Graphic 22" descr="Man">
            <a:extLst>
              <a:ext uri="{FF2B5EF4-FFF2-40B4-BE49-F238E27FC236}">
                <a16:creationId xmlns:a16="http://schemas.microsoft.com/office/drawing/2014/main" id="{DABE26A5-90B3-4864-909B-B850FFEA1F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91443" y="4680499"/>
            <a:ext cx="685800" cy="685800"/>
          </a:xfrm>
          <a:prstGeom prst="rect">
            <a:avLst/>
          </a:prstGeom>
        </p:spPr>
      </p:pic>
      <p:pic>
        <p:nvPicPr>
          <p:cNvPr id="25" name="Graphic 24" descr="Woman">
            <a:extLst>
              <a:ext uri="{FF2B5EF4-FFF2-40B4-BE49-F238E27FC236}">
                <a16:creationId xmlns:a16="http://schemas.microsoft.com/office/drawing/2014/main" id="{6441DD6C-EAB4-4DA4-8A6D-6A3D2B9AFEB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33764" y="4706537"/>
            <a:ext cx="685800" cy="685800"/>
          </a:xfrm>
          <a:prstGeom prst="rect">
            <a:avLst/>
          </a:prstGeom>
        </p:spPr>
      </p:pic>
      <p:sp>
        <p:nvSpPr>
          <p:cNvPr id="26" name="TextBox 25">
            <a:extLst>
              <a:ext uri="{FF2B5EF4-FFF2-40B4-BE49-F238E27FC236}">
                <a16:creationId xmlns:a16="http://schemas.microsoft.com/office/drawing/2014/main" id="{3536E898-96E8-4CEC-BE4F-03D964521C49}"/>
              </a:ext>
            </a:extLst>
          </p:cNvPr>
          <p:cNvSpPr txBox="1"/>
          <p:nvPr/>
        </p:nvSpPr>
        <p:spPr>
          <a:xfrm rot="20841881">
            <a:off x="1289147" y="1412550"/>
            <a:ext cx="1589794" cy="600164"/>
          </a:xfrm>
          <a:prstGeom prst="rect">
            <a:avLst/>
          </a:prstGeom>
          <a:noFill/>
        </p:spPr>
        <p:txBody>
          <a:bodyPr wrap="none" rtlCol="0">
            <a:spAutoFit/>
          </a:bodyPr>
          <a:lstStyle/>
          <a:p>
            <a:r>
              <a:rPr lang="es-ES" sz="3300" dirty="0"/>
              <a:t>¿Cómo?</a:t>
            </a:r>
            <a:endParaRPr lang="en-US" sz="3300" dirty="0"/>
          </a:p>
        </p:txBody>
      </p:sp>
    </p:spTree>
    <p:extLst>
      <p:ext uri="{BB962C8B-B14F-4D97-AF65-F5344CB8AC3E}">
        <p14:creationId xmlns:p14="http://schemas.microsoft.com/office/powerpoint/2010/main" val="13906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par>
                                <p:cTn id="15" presetID="2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500"/>
                            </p:stCondLst>
                            <p:childTnLst>
                              <p:par>
                                <p:cTn id="51" presetID="22" presetClass="entr" presetSubtype="4"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animBg="1"/>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6B24E5-8314-4E51-9DD5-EBB10B315BBC}"/>
              </a:ext>
            </a:extLst>
          </p:cNvPr>
          <p:cNvSpPr>
            <a:spLocks noGrp="1"/>
          </p:cNvSpPr>
          <p:nvPr>
            <p:ph type="sldNum" sz="quarter" idx="12"/>
          </p:nvPr>
        </p:nvSpPr>
        <p:spPr/>
        <p:txBody>
          <a:bodyPr/>
          <a:lstStyle/>
          <a:p>
            <a:fld id="{D935023A-7ED7-4443-885E-1708AAB73DB5}" type="slidenum">
              <a:rPr lang="en-US" smtClean="0"/>
              <a:t>82</a:t>
            </a:fld>
            <a:endParaRPr lang="en-US"/>
          </a:p>
        </p:txBody>
      </p:sp>
      <p:sp>
        <p:nvSpPr>
          <p:cNvPr id="3" name="TextBox 2">
            <a:extLst>
              <a:ext uri="{FF2B5EF4-FFF2-40B4-BE49-F238E27FC236}">
                <a16:creationId xmlns:a16="http://schemas.microsoft.com/office/drawing/2014/main" id="{59B337A3-77DB-4A28-BA20-3029C58D9FB3}"/>
              </a:ext>
            </a:extLst>
          </p:cNvPr>
          <p:cNvSpPr txBox="1"/>
          <p:nvPr/>
        </p:nvSpPr>
        <p:spPr>
          <a:xfrm>
            <a:off x="3510876" y="786100"/>
            <a:ext cx="2122248" cy="461665"/>
          </a:xfrm>
          <a:prstGeom prst="rect">
            <a:avLst/>
          </a:prstGeom>
          <a:noFill/>
          <a:ln>
            <a:solidFill>
              <a:schemeClr val="tx1"/>
            </a:solidFill>
          </a:ln>
        </p:spPr>
        <p:txBody>
          <a:bodyPr wrap="none" lIns="274320" tIns="68580" rIns="274320" bIns="68580" rtlCol="0">
            <a:spAutoFit/>
          </a:bodyPr>
          <a:lstStyle/>
          <a:p>
            <a:r>
              <a:rPr lang="es-ES" sz="2100" dirty="0"/>
              <a:t>Tesis Principal</a:t>
            </a:r>
          </a:p>
        </p:txBody>
      </p:sp>
      <p:sp>
        <p:nvSpPr>
          <p:cNvPr id="4" name="TextBox 3">
            <a:extLst>
              <a:ext uri="{FF2B5EF4-FFF2-40B4-BE49-F238E27FC236}">
                <a16:creationId xmlns:a16="http://schemas.microsoft.com/office/drawing/2014/main" id="{8AE856B1-16C9-4DCE-B7E4-7566F1831F47}"/>
              </a:ext>
            </a:extLst>
          </p:cNvPr>
          <p:cNvSpPr txBox="1"/>
          <p:nvPr/>
        </p:nvSpPr>
        <p:spPr>
          <a:xfrm>
            <a:off x="1188370" y="1978852"/>
            <a:ext cx="4230645" cy="461665"/>
          </a:xfrm>
          <a:prstGeom prst="rect">
            <a:avLst/>
          </a:prstGeom>
          <a:noFill/>
        </p:spPr>
        <p:txBody>
          <a:bodyPr wrap="none" rtlCol="0">
            <a:spAutoFit/>
          </a:bodyPr>
          <a:lstStyle/>
          <a:p>
            <a:r>
              <a:rPr lang="es-ES" sz="2400" dirty="0"/>
              <a:t>Nos necesitan más que nunca …</a:t>
            </a:r>
            <a:endParaRPr lang="en-US" sz="2400" dirty="0"/>
          </a:p>
        </p:txBody>
      </p:sp>
      <p:sp>
        <p:nvSpPr>
          <p:cNvPr id="5" name="TextBox 4">
            <a:extLst>
              <a:ext uri="{FF2B5EF4-FFF2-40B4-BE49-F238E27FC236}">
                <a16:creationId xmlns:a16="http://schemas.microsoft.com/office/drawing/2014/main" id="{17562104-0FC2-4774-B608-0E8A7612CDF2}"/>
              </a:ext>
            </a:extLst>
          </p:cNvPr>
          <p:cNvSpPr txBox="1"/>
          <p:nvPr/>
        </p:nvSpPr>
        <p:spPr>
          <a:xfrm>
            <a:off x="1313404" y="3854844"/>
            <a:ext cx="5400837" cy="461665"/>
          </a:xfrm>
          <a:prstGeom prst="rect">
            <a:avLst/>
          </a:prstGeom>
          <a:noFill/>
        </p:spPr>
        <p:txBody>
          <a:bodyPr wrap="none" rtlCol="0">
            <a:spAutoFit/>
          </a:bodyPr>
          <a:lstStyle/>
          <a:p>
            <a:r>
              <a:rPr lang="es-ES" sz="2400" dirty="0"/>
              <a:t>… y ... no lo saben o no lo quieren aceptar</a:t>
            </a:r>
            <a:endParaRPr lang="en-US" sz="2400" dirty="0"/>
          </a:p>
        </p:txBody>
      </p:sp>
      <p:sp>
        <p:nvSpPr>
          <p:cNvPr id="6" name="TextBox 5">
            <a:extLst>
              <a:ext uri="{FF2B5EF4-FFF2-40B4-BE49-F238E27FC236}">
                <a16:creationId xmlns:a16="http://schemas.microsoft.com/office/drawing/2014/main" id="{248057E2-9933-4B32-BB60-E0E661C5A7A2}"/>
              </a:ext>
            </a:extLst>
          </p:cNvPr>
          <p:cNvSpPr txBox="1"/>
          <p:nvPr/>
        </p:nvSpPr>
        <p:spPr>
          <a:xfrm>
            <a:off x="2157940" y="2726809"/>
            <a:ext cx="5309659" cy="707886"/>
          </a:xfrm>
          <a:prstGeom prst="rect">
            <a:avLst/>
          </a:prstGeom>
          <a:noFill/>
        </p:spPr>
        <p:txBody>
          <a:bodyPr wrap="square" rtlCol="0">
            <a:spAutoFit/>
          </a:bodyPr>
          <a:lstStyle/>
          <a:p>
            <a:r>
              <a:rPr lang="es-ES" sz="2000" dirty="0"/>
              <a:t>Problemas más complicados y potencialmente más impactantes</a:t>
            </a:r>
            <a:endParaRPr lang="en-US" sz="2000" dirty="0"/>
          </a:p>
        </p:txBody>
      </p:sp>
      <p:sp>
        <p:nvSpPr>
          <p:cNvPr id="7" name="TextBox 6">
            <a:extLst>
              <a:ext uri="{FF2B5EF4-FFF2-40B4-BE49-F238E27FC236}">
                <a16:creationId xmlns:a16="http://schemas.microsoft.com/office/drawing/2014/main" id="{C934A9B9-61F7-4B0E-A505-DE96C4BA63E1}"/>
              </a:ext>
            </a:extLst>
          </p:cNvPr>
          <p:cNvSpPr txBox="1"/>
          <p:nvPr/>
        </p:nvSpPr>
        <p:spPr>
          <a:xfrm>
            <a:off x="2286000" y="4715173"/>
            <a:ext cx="2974728" cy="1015663"/>
          </a:xfrm>
          <a:prstGeom prst="rect">
            <a:avLst/>
          </a:prstGeom>
          <a:noFill/>
        </p:spPr>
        <p:txBody>
          <a:bodyPr wrap="square" rtlCol="0">
            <a:spAutoFit/>
          </a:bodyPr>
          <a:lstStyle/>
          <a:p>
            <a:r>
              <a:rPr lang="es-ES" sz="2000" dirty="0"/>
              <a:t>Pero nuestra inteligencia, misión, metodologías nos empoderan.</a:t>
            </a:r>
            <a:endParaRPr lang="en-US" sz="2000" dirty="0"/>
          </a:p>
        </p:txBody>
      </p:sp>
      <p:pic>
        <p:nvPicPr>
          <p:cNvPr id="9" name="Picture 8" descr="A picture containing icon&#10;&#10;Description automatically generated">
            <a:extLst>
              <a:ext uri="{FF2B5EF4-FFF2-40B4-BE49-F238E27FC236}">
                <a16:creationId xmlns:a16="http://schemas.microsoft.com/office/drawing/2014/main" id="{AFC3665B-1C4C-4C42-B96C-8F7D26572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9545" y="4411499"/>
            <a:ext cx="1334255" cy="1334255"/>
          </a:xfrm>
          <a:prstGeom prst="rect">
            <a:avLst/>
          </a:prstGeom>
        </p:spPr>
      </p:pic>
    </p:spTree>
    <p:extLst>
      <p:ext uri="{BB962C8B-B14F-4D97-AF65-F5344CB8AC3E}">
        <p14:creationId xmlns:p14="http://schemas.microsoft.com/office/powerpoint/2010/main" val="420390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ED9451-D387-4492-AC94-BAC27B80BDA5}"/>
              </a:ext>
            </a:extLst>
          </p:cNvPr>
          <p:cNvGraphicFramePr>
            <a:graphicFrameLocks noGrp="1"/>
          </p:cNvGraphicFramePr>
          <p:nvPr/>
        </p:nvGraphicFramePr>
        <p:xfrm>
          <a:off x="457200" y="655819"/>
          <a:ext cx="3200400" cy="2330196"/>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1759257986"/>
                    </a:ext>
                  </a:extLst>
                </a:gridCol>
                <a:gridCol w="457200">
                  <a:extLst>
                    <a:ext uri="{9D8B030D-6E8A-4147-A177-3AD203B41FA5}">
                      <a16:colId xmlns:a16="http://schemas.microsoft.com/office/drawing/2014/main" val="951192819"/>
                    </a:ext>
                  </a:extLst>
                </a:gridCol>
                <a:gridCol w="457200">
                  <a:extLst>
                    <a:ext uri="{9D8B030D-6E8A-4147-A177-3AD203B41FA5}">
                      <a16:colId xmlns:a16="http://schemas.microsoft.com/office/drawing/2014/main" val="3499355515"/>
                    </a:ext>
                  </a:extLst>
                </a:gridCol>
                <a:gridCol w="457200">
                  <a:extLst>
                    <a:ext uri="{9D8B030D-6E8A-4147-A177-3AD203B41FA5}">
                      <a16:colId xmlns:a16="http://schemas.microsoft.com/office/drawing/2014/main" val="676681242"/>
                    </a:ext>
                  </a:extLst>
                </a:gridCol>
                <a:gridCol w="457200">
                  <a:extLst>
                    <a:ext uri="{9D8B030D-6E8A-4147-A177-3AD203B41FA5}">
                      <a16:colId xmlns:a16="http://schemas.microsoft.com/office/drawing/2014/main" val="1296632245"/>
                    </a:ext>
                  </a:extLst>
                </a:gridCol>
                <a:gridCol w="457200">
                  <a:extLst>
                    <a:ext uri="{9D8B030D-6E8A-4147-A177-3AD203B41FA5}">
                      <a16:colId xmlns:a16="http://schemas.microsoft.com/office/drawing/2014/main" val="1418635724"/>
                    </a:ext>
                  </a:extLst>
                </a:gridCol>
                <a:gridCol w="457200">
                  <a:extLst>
                    <a:ext uri="{9D8B030D-6E8A-4147-A177-3AD203B41FA5}">
                      <a16:colId xmlns:a16="http://schemas.microsoft.com/office/drawing/2014/main" val="381249422"/>
                    </a:ext>
                  </a:extLst>
                </a:gridCol>
              </a:tblGrid>
              <a:tr h="381513">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8912290"/>
                  </a:ext>
                </a:extLst>
              </a:tr>
              <a:tr h="7383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437629639"/>
                  </a:ext>
                </a:extLst>
              </a:tr>
              <a:tr h="381513">
                <a:tc>
                  <a:txBody>
                    <a:bodyPr/>
                    <a:lstStyle/>
                    <a:p>
                      <a:pPr algn="ctr"/>
                      <a:r>
                        <a:rPr lang="en-US" sz="2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7618212"/>
                  </a:ext>
                </a:extLst>
              </a:tr>
              <a:tr h="7383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32062726"/>
                  </a:ext>
                </a:extLst>
              </a:tr>
            </a:tbl>
          </a:graphicData>
        </a:graphic>
      </p:graphicFrame>
      <p:sp>
        <p:nvSpPr>
          <p:cNvPr id="3" name="TextBox 2">
            <a:extLst>
              <a:ext uri="{FF2B5EF4-FFF2-40B4-BE49-F238E27FC236}">
                <a16:creationId xmlns:a16="http://schemas.microsoft.com/office/drawing/2014/main" id="{D2277EFF-D790-408D-90F9-517B12C8FC72}"/>
              </a:ext>
            </a:extLst>
          </p:cNvPr>
          <p:cNvSpPr txBox="1"/>
          <p:nvPr/>
        </p:nvSpPr>
        <p:spPr>
          <a:xfrm>
            <a:off x="533400" y="720609"/>
            <a:ext cx="1447960" cy="523220"/>
          </a:xfrm>
          <a:prstGeom prst="rect">
            <a:avLst/>
          </a:prstGeom>
          <a:noFill/>
        </p:spPr>
        <p:txBody>
          <a:bodyPr wrap="none" rtlCol="0">
            <a:spAutoFit/>
          </a:bodyPr>
          <a:lstStyle/>
          <a:p>
            <a:r>
              <a:rPr lang="en-US" sz="2800" dirty="0"/>
              <a:t>AGENDA</a:t>
            </a:r>
          </a:p>
        </p:txBody>
      </p:sp>
      <p:sp>
        <p:nvSpPr>
          <p:cNvPr id="5" name="Rectangle 4">
            <a:extLst>
              <a:ext uri="{FF2B5EF4-FFF2-40B4-BE49-F238E27FC236}">
                <a16:creationId xmlns:a16="http://schemas.microsoft.com/office/drawing/2014/main" id="{64D0CE00-6ECF-497C-944D-2BE79B87A2E7}"/>
              </a:ext>
            </a:extLst>
          </p:cNvPr>
          <p:cNvSpPr/>
          <p:nvPr/>
        </p:nvSpPr>
        <p:spPr>
          <a:xfrm>
            <a:off x="1257380" y="3429000"/>
            <a:ext cx="6477000" cy="2677656"/>
          </a:xfrm>
          <a:prstGeom prst="rect">
            <a:avLst/>
          </a:prstGeom>
        </p:spPr>
        <p:txBody>
          <a:bodyPr wrap="square">
            <a:spAutoFit/>
          </a:bodyPr>
          <a:lstStyle/>
          <a:p>
            <a:r>
              <a:rPr lang="en-US" sz="2400" dirty="0"/>
              <a:t>EL DECISOR Y EL AN</a:t>
            </a:r>
            <a:r>
              <a:rPr lang="es-ES" sz="2400" dirty="0"/>
              <a:t>ÁLISIS ACCIONABLE</a:t>
            </a:r>
            <a:endParaRPr lang="en-US" sz="2400" dirty="0"/>
          </a:p>
          <a:p>
            <a:r>
              <a:rPr lang="es-ES" sz="2400" dirty="0"/>
              <a:t>¿Qué necesita el decisor?</a:t>
            </a:r>
          </a:p>
          <a:p>
            <a:r>
              <a:rPr lang="es-ES" sz="2400" dirty="0"/>
              <a:t>¿C</a:t>
            </a:r>
            <a:r>
              <a:rPr lang="en-US" sz="2400" dirty="0" err="1"/>
              <a:t>ómo</a:t>
            </a:r>
            <a:r>
              <a:rPr lang="en-US" sz="2400" dirty="0"/>
              <a:t> se lo </a:t>
            </a:r>
            <a:r>
              <a:rPr lang="en-US" sz="2400" dirty="0" err="1"/>
              <a:t>preparamos</a:t>
            </a:r>
            <a:r>
              <a:rPr lang="en-US" sz="2400" dirty="0"/>
              <a:t>?</a:t>
            </a:r>
          </a:p>
          <a:p>
            <a:r>
              <a:rPr lang="es-ES" sz="2400" dirty="0"/>
              <a:t>¿</a:t>
            </a:r>
            <a:r>
              <a:rPr lang="en-US" sz="2400" dirty="0" err="1"/>
              <a:t>Qué</a:t>
            </a:r>
            <a:r>
              <a:rPr lang="en-US" sz="2400" dirty="0"/>
              <a:t> es tradecraft (“</a:t>
            </a:r>
            <a:r>
              <a:rPr lang="en-US" sz="2400" dirty="0" err="1"/>
              <a:t>arte</a:t>
            </a:r>
            <a:r>
              <a:rPr lang="en-US" sz="2400" dirty="0"/>
              <a:t> de </a:t>
            </a:r>
            <a:r>
              <a:rPr lang="en-US" sz="2400" dirty="0" err="1"/>
              <a:t>oficio</a:t>
            </a:r>
            <a:r>
              <a:rPr lang="en-US" sz="2400" dirty="0"/>
              <a:t>”)?</a:t>
            </a:r>
          </a:p>
          <a:p>
            <a:r>
              <a:rPr lang="es-ES" sz="2400" dirty="0"/>
              <a:t>¿</a:t>
            </a:r>
            <a:r>
              <a:rPr lang="en-US" sz="2400" dirty="0" err="1"/>
              <a:t>Qué</a:t>
            </a:r>
            <a:r>
              <a:rPr lang="en-US" sz="2400" dirty="0"/>
              <a:t> </a:t>
            </a:r>
            <a:r>
              <a:rPr lang="en-US" sz="2400" dirty="0" err="1"/>
              <a:t>modelos</a:t>
            </a:r>
            <a:r>
              <a:rPr lang="en-US" sz="2400" dirty="0"/>
              <a:t>, </a:t>
            </a:r>
            <a:r>
              <a:rPr lang="en-US" sz="2400" dirty="0" err="1"/>
              <a:t>técnicas</a:t>
            </a:r>
            <a:r>
              <a:rPr lang="en-US" sz="2400" dirty="0"/>
              <a:t> </a:t>
            </a:r>
            <a:r>
              <a:rPr lang="en-US" sz="2400" dirty="0" err="1"/>
              <a:t>usamos</a:t>
            </a:r>
            <a:r>
              <a:rPr lang="en-US" sz="2400" dirty="0"/>
              <a:t>?</a:t>
            </a:r>
          </a:p>
          <a:p>
            <a:r>
              <a:rPr lang="es-ES" sz="2400" dirty="0"/>
              <a:t>¿</a:t>
            </a:r>
            <a:r>
              <a:rPr lang="en-US" sz="2400" dirty="0" err="1"/>
              <a:t>Qué</a:t>
            </a:r>
            <a:r>
              <a:rPr lang="en-US" sz="2400" dirty="0"/>
              <a:t> son </a:t>
            </a:r>
            <a:r>
              <a:rPr lang="en-US" sz="2400" dirty="0" err="1"/>
              <a:t>escenarios</a:t>
            </a:r>
            <a:r>
              <a:rPr lang="en-US" sz="2400" dirty="0"/>
              <a:t> y </a:t>
            </a:r>
            <a:r>
              <a:rPr lang="en-US" sz="2400" dirty="0" err="1"/>
              <a:t>escenarios</a:t>
            </a:r>
            <a:r>
              <a:rPr lang="en-US" sz="2400" dirty="0"/>
              <a:t> </a:t>
            </a:r>
            <a:r>
              <a:rPr lang="en-US" sz="2400" dirty="0" err="1"/>
              <a:t>alternativos</a:t>
            </a:r>
            <a:r>
              <a:rPr lang="en-US" sz="2400" dirty="0"/>
              <a:t>?</a:t>
            </a:r>
          </a:p>
          <a:p>
            <a:r>
              <a:rPr lang="es-ES" sz="2400" dirty="0"/>
              <a:t>¿</a:t>
            </a:r>
            <a:r>
              <a:rPr lang="en-US" sz="2400" dirty="0"/>
              <a:t>C</a:t>
            </a:r>
            <a:r>
              <a:rPr lang="es-ES" sz="2400" dirty="0" err="1"/>
              <a:t>ómo</a:t>
            </a:r>
            <a:r>
              <a:rPr lang="es-ES" sz="2400" dirty="0"/>
              <a:t> garantizamos calidad?</a:t>
            </a:r>
            <a:endParaRPr lang="en-US" sz="2400" dirty="0"/>
          </a:p>
        </p:txBody>
      </p:sp>
      <p:grpSp>
        <p:nvGrpSpPr>
          <p:cNvPr id="17" name="Group 16">
            <a:extLst>
              <a:ext uri="{FF2B5EF4-FFF2-40B4-BE49-F238E27FC236}">
                <a16:creationId xmlns:a16="http://schemas.microsoft.com/office/drawing/2014/main" id="{ABDB0BF8-1831-46D2-86C2-46E041756E8F}"/>
              </a:ext>
            </a:extLst>
          </p:cNvPr>
          <p:cNvGrpSpPr/>
          <p:nvPr/>
        </p:nvGrpSpPr>
        <p:grpSpPr>
          <a:xfrm>
            <a:off x="2674923" y="1231611"/>
            <a:ext cx="1897077" cy="2121189"/>
            <a:chOff x="2674923" y="1231611"/>
            <a:chExt cx="1897077" cy="2121189"/>
          </a:xfrm>
        </p:grpSpPr>
        <p:cxnSp>
          <p:nvCxnSpPr>
            <p:cNvPr id="9" name="Connector: Elbow 8">
              <a:extLst>
                <a:ext uri="{FF2B5EF4-FFF2-40B4-BE49-F238E27FC236}">
                  <a16:creationId xmlns:a16="http://schemas.microsoft.com/office/drawing/2014/main" id="{2801ABF4-F691-415F-9E2C-0940178E85A3}"/>
                </a:ext>
              </a:extLst>
            </p:cNvPr>
            <p:cNvCxnSpPr>
              <a:cxnSpLocks/>
            </p:cNvCxnSpPr>
            <p:nvPr/>
          </p:nvCxnSpPr>
          <p:spPr>
            <a:xfrm rot="16200000" flipV="1">
              <a:off x="3362668" y="2143467"/>
              <a:ext cx="1828800" cy="589865"/>
            </a:xfrm>
            <a:prstGeom prst="bentConnector3">
              <a:avLst>
                <a:gd name="adj1" fmla="val 1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3186D7-83A1-43BE-8C76-0F0CEECECB63}"/>
                </a:ext>
              </a:extLst>
            </p:cNvPr>
            <p:cNvSpPr txBox="1"/>
            <p:nvPr/>
          </p:nvSpPr>
          <p:spPr>
            <a:xfrm>
              <a:off x="2674923" y="1231611"/>
              <a:ext cx="1015021" cy="584775"/>
            </a:xfrm>
            <a:prstGeom prst="rect">
              <a:avLst/>
            </a:prstGeom>
            <a:noFill/>
          </p:spPr>
          <p:txBody>
            <a:bodyPr wrap="none" rtlCol="0">
              <a:spAutoFit/>
            </a:bodyPr>
            <a:lstStyle/>
            <a:p>
              <a:r>
                <a:rPr lang="es-ES" sz="3200" dirty="0">
                  <a:solidFill>
                    <a:schemeClr val="bg1"/>
                  </a:solidFill>
                  <a:sym typeface="Wingdings" panose="05000000000000000000" pitchFamily="2" charset="2"/>
                </a:rPr>
                <a:t>  </a:t>
              </a:r>
              <a:endParaRPr lang="en-US" dirty="0"/>
            </a:p>
          </p:txBody>
        </p:sp>
      </p:grpSp>
      <p:sp>
        <p:nvSpPr>
          <p:cNvPr id="4" name="TextBox 3">
            <a:extLst>
              <a:ext uri="{FF2B5EF4-FFF2-40B4-BE49-F238E27FC236}">
                <a16:creationId xmlns:a16="http://schemas.microsoft.com/office/drawing/2014/main" id="{3C063042-4B27-3F87-3102-D18B8AC7E641}"/>
              </a:ext>
            </a:extLst>
          </p:cNvPr>
          <p:cNvSpPr txBox="1"/>
          <p:nvPr/>
        </p:nvSpPr>
        <p:spPr>
          <a:xfrm>
            <a:off x="4724400" y="2057400"/>
            <a:ext cx="2462534" cy="461665"/>
          </a:xfrm>
          <a:prstGeom prst="rect">
            <a:avLst/>
          </a:prstGeom>
          <a:noFill/>
        </p:spPr>
        <p:txBody>
          <a:bodyPr wrap="none" rtlCol="0">
            <a:spAutoFit/>
          </a:bodyPr>
          <a:lstStyle/>
          <a:p>
            <a:r>
              <a:rPr lang="en-US" sz="2400" dirty="0"/>
              <a:t>La </a:t>
            </a:r>
            <a:r>
              <a:rPr lang="en-US" sz="2400" dirty="0" err="1"/>
              <a:t>semana</a:t>
            </a:r>
            <a:r>
              <a:rPr lang="en-US" sz="2400" dirty="0"/>
              <a:t> </a:t>
            </a:r>
            <a:r>
              <a:rPr lang="en-US" sz="2400" dirty="0" err="1"/>
              <a:t>pasada</a:t>
            </a:r>
            <a:endParaRPr lang="en-US" sz="2400" dirty="0"/>
          </a:p>
        </p:txBody>
      </p:sp>
    </p:spTree>
    <p:extLst>
      <p:ext uri="{BB962C8B-B14F-4D97-AF65-F5344CB8AC3E}">
        <p14:creationId xmlns:p14="http://schemas.microsoft.com/office/powerpoint/2010/main" val="264995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80808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80808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277EFF-D790-408D-90F9-517B12C8FC72}"/>
              </a:ext>
            </a:extLst>
          </p:cNvPr>
          <p:cNvSpPr txBox="1"/>
          <p:nvPr/>
        </p:nvSpPr>
        <p:spPr>
          <a:xfrm>
            <a:off x="533400" y="720609"/>
            <a:ext cx="1447960" cy="523220"/>
          </a:xfrm>
          <a:prstGeom prst="rect">
            <a:avLst/>
          </a:prstGeom>
          <a:noFill/>
        </p:spPr>
        <p:txBody>
          <a:bodyPr wrap="none" rtlCol="0">
            <a:spAutoFit/>
          </a:bodyPr>
          <a:lstStyle/>
          <a:p>
            <a:r>
              <a:rPr lang="en-US" sz="2800" dirty="0"/>
              <a:t>AGENDA</a:t>
            </a:r>
          </a:p>
        </p:txBody>
      </p:sp>
      <p:sp>
        <p:nvSpPr>
          <p:cNvPr id="4" name="TextBox 3">
            <a:extLst>
              <a:ext uri="{FF2B5EF4-FFF2-40B4-BE49-F238E27FC236}">
                <a16:creationId xmlns:a16="http://schemas.microsoft.com/office/drawing/2014/main" id="{4378CDAC-3562-4203-85B7-CAB23EF7C1CC}"/>
              </a:ext>
            </a:extLst>
          </p:cNvPr>
          <p:cNvSpPr txBox="1"/>
          <p:nvPr/>
        </p:nvSpPr>
        <p:spPr>
          <a:xfrm>
            <a:off x="990600" y="4150537"/>
            <a:ext cx="7467600" cy="2308324"/>
          </a:xfrm>
          <a:prstGeom prst="rect">
            <a:avLst/>
          </a:prstGeom>
          <a:noFill/>
        </p:spPr>
        <p:txBody>
          <a:bodyPr wrap="square" rtlCol="0">
            <a:spAutoFit/>
          </a:bodyPr>
          <a:lstStyle/>
          <a:p>
            <a:r>
              <a:rPr lang="en-US" sz="2400" dirty="0"/>
              <a:t>COMUNICACIÓN DEL ANÁLISIS ACCIONABLE</a:t>
            </a:r>
          </a:p>
          <a:p>
            <a:r>
              <a:rPr lang="es-ES" sz="2400" dirty="0"/>
              <a:t>¿</a:t>
            </a:r>
            <a:r>
              <a:rPr lang="en-US" sz="2400" dirty="0" err="1"/>
              <a:t>Cómo</a:t>
            </a:r>
            <a:r>
              <a:rPr lang="en-US" sz="2400" dirty="0"/>
              <a:t> </a:t>
            </a:r>
            <a:r>
              <a:rPr lang="en-US" sz="2400" dirty="0" err="1"/>
              <a:t>transmitimos</a:t>
            </a:r>
            <a:r>
              <a:rPr lang="en-US" sz="2400" dirty="0"/>
              <a:t> el </a:t>
            </a:r>
            <a:r>
              <a:rPr lang="es-ES" sz="2400" dirty="0"/>
              <a:t>análisis al decisor?</a:t>
            </a:r>
          </a:p>
          <a:p>
            <a:r>
              <a:rPr lang="es-ES" sz="2400" dirty="0"/>
              <a:t>¿Cómo </a:t>
            </a:r>
            <a:r>
              <a:rPr lang="en-US" sz="2400" dirty="0"/>
              <a:t>es un </a:t>
            </a:r>
            <a:r>
              <a:rPr lang="en-US" sz="2400" dirty="0" err="1"/>
              <a:t>informe</a:t>
            </a:r>
            <a:r>
              <a:rPr lang="en-US" sz="2400" dirty="0"/>
              <a:t> </a:t>
            </a:r>
            <a:r>
              <a:rPr lang="en-US" sz="2400" dirty="0" err="1"/>
              <a:t>eficaz</a:t>
            </a:r>
            <a:r>
              <a:rPr lang="en-US" sz="2400" dirty="0"/>
              <a:t>?</a:t>
            </a:r>
          </a:p>
          <a:p>
            <a:r>
              <a:rPr lang="es-ES" sz="2400" dirty="0"/>
              <a:t>¿</a:t>
            </a:r>
            <a:r>
              <a:rPr lang="en-US" sz="2400" dirty="0" err="1"/>
              <a:t>Cuáles</a:t>
            </a:r>
            <a:r>
              <a:rPr lang="en-US" sz="2400" dirty="0"/>
              <a:t> son las </a:t>
            </a:r>
            <a:r>
              <a:rPr lang="en-US" sz="2400" dirty="0" err="1"/>
              <a:t>diferencias</a:t>
            </a:r>
            <a:r>
              <a:rPr lang="en-US" sz="2400" dirty="0"/>
              <a:t> entre los </a:t>
            </a:r>
            <a:r>
              <a:rPr lang="en-US" sz="2400" dirty="0" err="1"/>
              <a:t>escritos</a:t>
            </a:r>
            <a:r>
              <a:rPr lang="en-US" sz="2400" dirty="0"/>
              <a:t> y los </a:t>
            </a:r>
            <a:r>
              <a:rPr lang="en-US" sz="2400" dirty="0" err="1"/>
              <a:t>orales</a:t>
            </a:r>
            <a:r>
              <a:rPr lang="en-US" sz="2400" dirty="0"/>
              <a:t>?</a:t>
            </a:r>
          </a:p>
          <a:p>
            <a:r>
              <a:rPr lang="es-ES" sz="2400" dirty="0"/>
              <a:t>¿</a:t>
            </a:r>
            <a:r>
              <a:rPr lang="en-US" sz="2400" dirty="0" err="1"/>
              <a:t>Cómo</a:t>
            </a:r>
            <a:r>
              <a:rPr lang="en-US" sz="2400" dirty="0"/>
              <a:t> los </a:t>
            </a:r>
            <a:r>
              <a:rPr lang="en-US" sz="2400" dirty="0" err="1"/>
              <a:t>preparamos</a:t>
            </a:r>
            <a:r>
              <a:rPr lang="en-US" sz="2400" dirty="0"/>
              <a:t>?</a:t>
            </a:r>
          </a:p>
          <a:p>
            <a:r>
              <a:rPr lang="es-ES" sz="2400" dirty="0"/>
              <a:t>¿</a:t>
            </a:r>
            <a:r>
              <a:rPr lang="en-US" sz="2400" dirty="0" err="1"/>
              <a:t>Cómo</a:t>
            </a:r>
            <a:r>
              <a:rPr lang="en-US" sz="2400" dirty="0"/>
              <a:t> </a:t>
            </a:r>
            <a:r>
              <a:rPr lang="en-US" sz="2400" dirty="0" err="1"/>
              <a:t>mantenemos</a:t>
            </a:r>
            <a:r>
              <a:rPr lang="en-US" sz="2400" dirty="0"/>
              <a:t> el </a:t>
            </a:r>
            <a:r>
              <a:rPr lang="en-US" sz="2400" dirty="0" err="1"/>
              <a:t>enfoque</a:t>
            </a:r>
            <a:r>
              <a:rPr lang="en-US" sz="2400" dirty="0"/>
              <a:t> </a:t>
            </a:r>
            <a:r>
              <a:rPr lang="en-US" sz="2400" dirty="0" err="1"/>
              <a:t>requerido</a:t>
            </a:r>
            <a:r>
              <a:rPr lang="en-US" sz="2400" dirty="0"/>
              <a:t>?</a:t>
            </a:r>
          </a:p>
        </p:txBody>
      </p:sp>
      <p:graphicFrame>
        <p:nvGraphicFramePr>
          <p:cNvPr id="9" name="Table 8">
            <a:extLst>
              <a:ext uri="{FF2B5EF4-FFF2-40B4-BE49-F238E27FC236}">
                <a16:creationId xmlns:a16="http://schemas.microsoft.com/office/drawing/2014/main" id="{56BD1EA9-D42B-58F0-8EEA-A042CB5AB5CD}"/>
              </a:ext>
            </a:extLst>
          </p:cNvPr>
          <p:cNvGraphicFramePr>
            <a:graphicFrameLocks noGrp="1"/>
          </p:cNvGraphicFramePr>
          <p:nvPr/>
        </p:nvGraphicFramePr>
        <p:xfrm>
          <a:off x="457200" y="655819"/>
          <a:ext cx="3200400" cy="2330196"/>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1759257986"/>
                    </a:ext>
                  </a:extLst>
                </a:gridCol>
                <a:gridCol w="457200">
                  <a:extLst>
                    <a:ext uri="{9D8B030D-6E8A-4147-A177-3AD203B41FA5}">
                      <a16:colId xmlns:a16="http://schemas.microsoft.com/office/drawing/2014/main" val="951192819"/>
                    </a:ext>
                  </a:extLst>
                </a:gridCol>
                <a:gridCol w="457200">
                  <a:extLst>
                    <a:ext uri="{9D8B030D-6E8A-4147-A177-3AD203B41FA5}">
                      <a16:colId xmlns:a16="http://schemas.microsoft.com/office/drawing/2014/main" val="3499355515"/>
                    </a:ext>
                  </a:extLst>
                </a:gridCol>
                <a:gridCol w="457200">
                  <a:extLst>
                    <a:ext uri="{9D8B030D-6E8A-4147-A177-3AD203B41FA5}">
                      <a16:colId xmlns:a16="http://schemas.microsoft.com/office/drawing/2014/main" val="676681242"/>
                    </a:ext>
                  </a:extLst>
                </a:gridCol>
                <a:gridCol w="457200">
                  <a:extLst>
                    <a:ext uri="{9D8B030D-6E8A-4147-A177-3AD203B41FA5}">
                      <a16:colId xmlns:a16="http://schemas.microsoft.com/office/drawing/2014/main" val="1296632245"/>
                    </a:ext>
                  </a:extLst>
                </a:gridCol>
                <a:gridCol w="457200">
                  <a:extLst>
                    <a:ext uri="{9D8B030D-6E8A-4147-A177-3AD203B41FA5}">
                      <a16:colId xmlns:a16="http://schemas.microsoft.com/office/drawing/2014/main" val="1418635724"/>
                    </a:ext>
                  </a:extLst>
                </a:gridCol>
                <a:gridCol w="457200">
                  <a:extLst>
                    <a:ext uri="{9D8B030D-6E8A-4147-A177-3AD203B41FA5}">
                      <a16:colId xmlns:a16="http://schemas.microsoft.com/office/drawing/2014/main" val="381249422"/>
                    </a:ext>
                  </a:extLst>
                </a:gridCol>
              </a:tblGrid>
              <a:tr h="381513">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8912290"/>
                  </a:ext>
                </a:extLst>
              </a:tr>
              <a:tr h="7383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437629639"/>
                  </a:ext>
                </a:extLst>
              </a:tr>
              <a:tr h="381513">
                <a:tc>
                  <a:txBody>
                    <a:bodyPr/>
                    <a:lstStyle/>
                    <a:p>
                      <a:pPr algn="ctr"/>
                      <a:r>
                        <a:rPr lang="en-US" sz="2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7618212"/>
                  </a:ext>
                </a:extLst>
              </a:tr>
              <a:tr h="7383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32062726"/>
                  </a:ext>
                </a:extLst>
              </a:tr>
            </a:tbl>
          </a:graphicData>
        </a:graphic>
      </p:graphicFrame>
      <p:grpSp>
        <p:nvGrpSpPr>
          <p:cNvPr id="6" name="Group 5">
            <a:extLst>
              <a:ext uri="{FF2B5EF4-FFF2-40B4-BE49-F238E27FC236}">
                <a16:creationId xmlns:a16="http://schemas.microsoft.com/office/drawing/2014/main" id="{7CE09AE4-6BB9-4861-BB87-0C51130E533F}"/>
              </a:ext>
            </a:extLst>
          </p:cNvPr>
          <p:cNvGrpSpPr/>
          <p:nvPr/>
        </p:nvGrpSpPr>
        <p:grpSpPr>
          <a:xfrm>
            <a:off x="2738368" y="2303317"/>
            <a:ext cx="1862940" cy="1365395"/>
            <a:chOff x="2674923" y="1231611"/>
            <a:chExt cx="1862940" cy="1734085"/>
          </a:xfrm>
        </p:grpSpPr>
        <p:cxnSp>
          <p:nvCxnSpPr>
            <p:cNvPr id="7" name="Connector: Elbow 6">
              <a:extLst>
                <a:ext uri="{FF2B5EF4-FFF2-40B4-BE49-F238E27FC236}">
                  <a16:creationId xmlns:a16="http://schemas.microsoft.com/office/drawing/2014/main" id="{6BAE2883-A4A3-4A4B-AB94-7F7FE1B0E20C}"/>
                </a:ext>
              </a:extLst>
            </p:cNvPr>
            <p:cNvCxnSpPr>
              <a:cxnSpLocks/>
            </p:cNvCxnSpPr>
            <p:nvPr/>
          </p:nvCxnSpPr>
          <p:spPr>
            <a:xfrm rot="16200000" flipV="1">
              <a:off x="3539151" y="1966985"/>
              <a:ext cx="1441697" cy="555726"/>
            </a:xfrm>
            <a:prstGeom prst="bentConnector3">
              <a:avLst>
                <a:gd name="adj1" fmla="val 10041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8A33F98-E97B-467A-9ADD-A301651C4CB9}"/>
                </a:ext>
              </a:extLst>
            </p:cNvPr>
            <p:cNvSpPr txBox="1"/>
            <p:nvPr/>
          </p:nvSpPr>
          <p:spPr>
            <a:xfrm>
              <a:off x="2674923" y="1231611"/>
              <a:ext cx="1015021" cy="584775"/>
            </a:xfrm>
            <a:prstGeom prst="rect">
              <a:avLst/>
            </a:prstGeom>
            <a:noFill/>
          </p:spPr>
          <p:txBody>
            <a:bodyPr wrap="none" rtlCol="0">
              <a:spAutoFit/>
            </a:bodyPr>
            <a:lstStyle/>
            <a:p>
              <a:r>
                <a:rPr lang="es-ES" sz="3200" dirty="0">
                  <a:solidFill>
                    <a:schemeClr val="bg1"/>
                  </a:solidFill>
                  <a:sym typeface="Wingdings" panose="05000000000000000000" pitchFamily="2" charset="2"/>
                </a:rPr>
                <a:t>  </a:t>
              </a:r>
              <a:endParaRPr lang="en-US" dirty="0"/>
            </a:p>
          </p:txBody>
        </p:sp>
      </p:grpSp>
    </p:spTree>
    <p:extLst>
      <p:ext uri="{BB962C8B-B14F-4D97-AF65-F5344CB8AC3E}">
        <p14:creationId xmlns:p14="http://schemas.microsoft.com/office/powerpoint/2010/main" val="4698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C4A3D2-A900-4530-8C6A-30FA3A0008BC}"/>
              </a:ext>
            </a:extLst>
          </p:cNvPr>
          <p:cNvSpPr>
            <a:spLocks noGrp="1"/>
          </p:cNvSpPr>
          <p:nvPr>
            <p:ph type="sldNum" sz="quarter" idx="12"/>
          </p:nvPr>
        </p:nvSpPr>
        <p:spPr/>
        <p:txBody>
          <a:bodyPr/>
          <a:lstStyle/>
          <a:p>
            <a:fld id="{C4F85062-4662-4D6B-BB38-DB7C890070DF}" type="slidenum">
              <a:rPr lang="en-US" smtClean="0"/>
              <a:t>85</a:t>
            </a:fld>
            <a:endParaRPr lang="en-US"/>
          </a:p>
        </p:txBody>
      </p:sp>
      <p:sp>
        <p:nvSpPr>
          <p:cNvPr id="3" name="TextBox 2">
            <a:extLst>
              <a:ext uri="{FF2B5EF4-FFF2-40B4-BE49-F238E27FC236}">
                <a16:creationId xmlns:a16="http://schemas.microsoft.com/office/drawing/2014/main" id="{BD755963-1613-4E8D-A87A-8652843FB41A}"/>
              </a:ext>
            </a:extLst>
          </p:cNvPr>
          <p:cNvSpPr txBox="1"/>
          <p:nvPr/>
        </p:nvSpPr>
        <p:spPr>
          <a:xfrm>
            <a:off x="1257300" y="1371600"/>
            <a:ext cx="6090129" cy="923330"/>
          </a:xfrm>
          <a:prstGeom prst="rect">
            <a:avLst/>
          </a:prstGeom>
          <a:noFill/>
        </p:spPr>
        <p:txBody>
          <a:bodyPr wrap="none" rtlCol="0">
            <a:spAutoFit/>
          </a:bodyPr>
          <a:lstStyle/>
          <a:p>
            <a:r>
              <a:rPr lang="es-ES" dirty="0"/>
              <a:t>Y les recuerdo …  </a:t>
            </a:r>
          </a:p>
          <a:p>
            <a:endParaRPr lang="es-ES" dirty="0"/>
          </a:p>
          <a:p>
            <a:r>
              <a:rPr lang="es-ES" dirty="0"/>
              <a:t>las varias formularios pueden ser útiles en proyectos futuros …</a:t>
            </a:r>
            <a:endParaRPr lang="en-US" dirty="0"/>
          </a:p>
        </p:txBody>
      </p:sp>
      <p:sp>
        <p:nvSpPr>
          <p:cNvPr id="6" name="Rectangle: Rounded Corners 5">
            <a:extLst>
              <a:ext uri="{FF2B5EF4-FFF2-40B4-BE49-F238E27FC236}">
                <a16:creationId xmlns:a16="http://schemas.microsoft.com/office/drawing/2014/main" id="{59170D7C-8553-46E3-82C5-E97767B1845E}"/>
              </a:ext>
            </a:extLst>
          </p:cNvPr>
          <p:cNvSpPr/>
          <p:nvPr/>
        </p:nvSpPr>
        <p:spPr>
          <a:xfrm>
            <a:off x="3819076" y="2571750"/>
            <a:ext cx="914400" cy="541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1050" dirty="0" err="1"/>
              <a:t>Handout</a:t>
            </a:r>
            <a:r>
              <a:rPr lang="es-ES" sz="1050" dirty="0"/>
              <a:t> C</a:t>
            </a:r>
            <a:endParaRPr lang="en-US" sz="1500" dirty="0"/>
          </a:p>
        </p:txBody>
      </p:sp>
      <p:pic>
        <p:nvPicPr>
          <p:cNvPr id="7" name="Picture 6">
            <a:extLst>
              <a:ext uri="{FF2B5EF4-FFF2-40B4-BE49-F238E27FC236}">
                <a16:creationId xmlns:a16="http://schemas.microsoft.com/office/drawing/2014/main" id="{BE19F690-7AD8-47F6-9524-577A38DEF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450668"/>
            <a:ext cx="4526280" cy="3133573"/>
          </a:xfrm>
          <a:prstGeom prst="rect">
            <a:avLst/>
          </a:prstGeom>
        </p:spPr>
      </p:pic>
      <p:pic>
        <p:nvPicPr>
          <p:cNvPr id="9" name="Picture 8" descr="Table&#10;&#10;Description automatically generated">
            <a:extLst>
              <a:ext uri="{FF2B5EF4-FFF2-40B4-BE49-F238E27FC236}">
                <a16:creationId xmlns:a16="http://schemas.microsoft.com/office/drawing/2014/main" id="{4A13053F-9661-469F-A618-43B4F0545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01" y="1181947"/>
            <a:ext cx="3429000" cy="4744640"/>
          </a:xfrm>
          <a:prstGeom prst="rect">
            <a:avLst/>
          </a:prstGeom>
        </p:spPr>
      </p:pic>
      <p:pic>
        <p:nvPicPr>
          <p:cNvPr id="10" name="Picture 9" descr="Table&#10;&#10;Description automatically generated">
            <a:extLst>
              <a:ext uri="{FF2B5EF4-FFF2-40B4-BE49-F238E27FC236}">
                <a16:creationId xmlns:a16="http://schemas.microsoft.com/office/drawing/2014/main" id="{9A8C779E-C1B0-4BBC-A13E-9D9DC8995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860" y="1214604"/>
            <a:ext cx="3429000" cy="4723310"/>
          </a:xfrm>
          <a:prstGeom prst="rect">
            <a:avLst/>
          </a:prstGeom>
        </p:spPr>
      </p:pic>
      <p:pic>
        <p:nvPicPr>
          <p:cNvPr id="12" name="Picture 11" descr="Table&#10;&#10;Description automatically generated">
            <a:extLst>
              <a:ext uri="{FF2B5EF4-FFF2-40B4-BE49-F238E27FC236}">
                <a16:creationId xmlns:a16="http://schemas.microsoft.com/office/drawing/2014/main" id="{130811D2-0C19-48DA-B434-82BF799CB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081" y="1221218"/>
            <a:ext cx="3017520" cy="4207918"/>
          </a:xfrm>
          <a:prstGeom prst="rect">
            <a:avLst/>
          </a:prstGeom>
        </p:spPr>
      </p:pic>
      <p:pic>
        <p:nvPicPr>
          <p:cNvPr id="13" name="Picture 12" descr="Table&#10;&#10;Description automatically generated">
            <a:extLst>
              <a:ext uri="{FF2B5EF4-FFF2-40B4-BE49-F238E27FC236}">
                <a16:creationId xmlns:a16="http://schemas.microsoft.com/office/drawing/2014/main" id="{364B8BB0-413D-45EC-9B70-00D4BDBACD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5222" y="1260431"/>
            <a:ext cx="3017520" cy="4259046"/>
          </a:xfrm>
          <a:prstGeom prst="rect">
            <a:avLst/>
          </a:prstGeom>
        </p:spPr>
      </p:pic>
      <p:pic>
        <p:nvPicPr>
          <p:cNvPr id="5" name="Picture 4">
            <a:extLst>
              <a:ext uri="{FF2B5EF4-FFF2-40B4-BE49-F238E27FC236}">
                <a16:creationId xmlns:a16="http://schemas.microsoft.com/office/drawing/2014/main" id="{1F5EF2F3-4B9B-48B5-A603-24C5589952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399" y="2457450"/>
            <a:ext cx="4457303" cy="3085826"/>
          </a:xfrm>
          <a:prstGeom prst="rect">
            <a:avLst/>
          </a:prstGeom>
        </p:spPr>
      </p:pic>
    </p:spTree>
    <p:extLst>
      <p:ext uri="{BB962C8B-B14F-4D97-AF65-F5344CB8AC3E}">
        <p14:creationId xmlns:p14="http://schemas.microsoft.com/office/powerpoint/2010/main" val="67874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178E0F-96FD-B4CC-8B6F-D3AA756833FD}"/>
              </a:ext>
            </a:extLst>
          </p:cNvPr>
          <p:cNvSpPr>
            <a:spLocks noGrp="1"/>
          </p:cNvSpPr>
          <p:nvPr>
            <p:ph type="sldNum" sz="quarter" idx="12"/>
          </p:nvPr>
        </p:nvSpPr>
        <p:spPr/>
        <p:txBody>
          <a:bodyPr/>
          <a:lstStyle/>
          <a:p>
            <a:fld id="{C4F85062-4662-4D6B-BB38-DB7C890070DF}" type="slidenum">
              <a:rPr lang="en-US" smtClean="0"/>
              <a:t>86</a:t>
            </a:fld>
            <a:endParaRPr lang="en-US"/>
          </a:p>
        </p:txBody>
      </p:sp>
      <p:pic>
        <p:nvPicPr>
          <p:cNvPr id="3" name="Picture 2">
            <a:extLst>
              <a:ext uri="{FF2B5EF4-FFF2-40B4-BE49-F238E27FC236}">
                <a16:creationId xmlns:a16="http://schemas.microsoft.com/office/drawing/2014/main" id="{507BE5D8-87A3-904E-CB91-BA908339652B}"/>
              </a:ext>
            </a:extLst>
          </p:cNvPr>
          <p:cNvPicPr>
            <a:picLocks noChangeAspect="1"/>
          </p:cNvPicPr>
          <p:nvPr/>
        </p:nvPicPr>
        <p:blipFill>
          <a:blip r:embed="rId2"/>
          <a:stretch>
            <a:fillRect/>
          </a:stretch>
        </p:blipFill>
        <p:spPr>
          <a:xfrm rot="158813">
            <a:off x="3197611" y="173609"/>
            <a:ext cx="4513741" cy="6583680"/>
          </a:xfrm>
          <a:prstGeom prst="rect">
            <a:avLst/>
          </a:prstGeom>
        </p:spPr>
      </p:pic>
      <p:sp>
        <p:nvSpPr>
          <p:cNvPr id="4" name="TextBox 3">
            <a:extLst>
              <a:ext uri="{FF2B5EF4-FFF2-40B4-BE49-F238E27FC236}">
                <a16:creationId xmlns:a16="http://schemas.microsoft.com/office/drawing/2014/main" id="{E26124C0-B68E-CC05-F806-174BFF8170D3}"/>
              </a:ext>
            </a:extLst>
          </p:cNvPr>
          <p:cNvSpPr txBox="1"/>
          <p:nvPr/>
        </p:nvSpPr>
        <p:spPr>
          <a:xfrm>
            <a:off x="478970" y="990600"/>
            <a:ext cx="1364476" cy="461665"/>
          </a:xfrm>
          <a:prstGeom prst="rect">
            <a:avLst/>
          </a:prstGeom>
          <a:noFill/>
        </p:spPr>
        <p:txBody>
          <a:bodyPr wrap="none" rtlCol="0">
            <a:spAutoFit/>
          </a:bodyPr>
          <a:lstStyle/>
          <a:p>
            <a:r>
              <a:rPr lang="es-ES_tradnl" sz="2400" dirty="0"/>
              <a:t>Pronto …</a:t>
            </a:r>
          </a:p>
        </p:txBody>
      </p:sp>
    </p:spTree>
    <p:extLst>
      <p:ext uri="{BB962C8B-B14F-4D97-AF65-F5344CB8AC3E}">
        <p14:creationId xmlns:p14="http://schemas.microsoft.com/office/powerpoint/2010/main" val="1409219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151EE-4E14-2028-3F67-7447D8FB3857}"/>
              </a:ext>
            </a:extLst>
          </p:cNvPr>
          <p:cNvSpPr txBox="1"/>
          <p:nvPr/>
        </p:nvSpPr>
        <p:spPr>
          <a:xfrm>
            <a:off x="2743200" y="2971800"/>
            <a:ext cx="3922869" cy="523220"/>
          </a:xfrm>
          <a:prstGeom prst="rect">
            <a:avLst/>
          </a:prstGeom>
          <a:noFill/>
        </p:spPr>
        <p:txBody>
          <a:bodyPr wrap="none" rtlCol="0">
            <a:spAutoFit/>
          </a:bodyPr>
          <a:lstStyle/>
          <a:p>
            <a:r>
              <a:rPr lang="en-US" sz="2800" dirty="0"/>
              <a:t>Y con </a:t>
            </a:r>
            <a:r>
              <a:rPr lang="en-US" sz="2800" dirty="0" err="1"/>
              <a:t>eso</a:t>
            </a:r>
            <a:r>
              <a:rPr lang="en-US" sz="2800" dirty="0"/>
              <a:t> … </a:t>
            </a:r>
            <a:r>
              <a:rPr lang="en-US" sz="2800" dirty="0" err="1"/>
              <a:t>terminamos</a:t>
            </a:r>
            <a:r>
              <a:rPr lang="en-US" sz="2800" dirty="0"/>
              <a:t>.</a:t>
            </a:r>
          </a:p>
        </p:txBody>
      </p:sp>
    </p:spTree>
    <p:extLst>
      <p:ext uri="{BB962C8B-B14F-4D97-AF65-F5344CB8AC3E}">
        <p14:creationId xmlns:p14="http://schemas.microsoft.com/office/powerpoint/2010/main" val="21752654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C6549B-B930-4548-932D-605E62780A34}"/>
              </a:ext>
            </a:extLst>
          </p:cNvPr>
          <p:cNvPicPr>
            <a:picLocks noChangeAspect="1"/>
          </p:cNvPicPr>
          <p:nvPr/>
        </p:nvPicPr>
        <p:blipFill>
          <a:blip r:embed="rId2"/>
          <a:stretch>
            <a:fillRect/>
          </a:stretch>
        </p:blipFill>
        <p:spPr>
          <a:xfrm>
            <a:off x="430722" y="1347669"/>
            <a:ext cx="8434956" cy="4467462"/>
          </a:xfrm>
          <a:prstGeom prst="rect">
            <a:avLst/>
          </a:prstGeom>
        </p:spPr>
      </p:pic>
      <p:sp>
        <p:nvSpPr>
          <p:cNvPr id="8" name="Rectangle 7">
            <a:extLst>
              <a:ext uri="{FF2B5EF4-FFF2-40B4-BE49-F238E27FC236}">
                <a16:creationId xmlns:a16="http://schemas.microsoft.com/office/drawing/2014/main" id="{6D987BFE-41EE-413E-80EB-1BBFA61691A2}"/>
              </a:ext>
            </a:extLst>
          </p:cNvPr>
          <p:cNvSpPr/>
          <p:nvPr/>
        </p:nvSpPr>
        <p:spPr>
          <a:xfrm>
            <a:off x="4724400" y="3853934"/>
            <a:ext cx="685800" cy="369332"/>
          </a:xfrm>
          <a:prstGeom prst="rect">
            <a:avLst/>
          </a:prstGeom>
          <a:solidFill>
            <a:srgbClr val="8AB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98CB4ECD-8AD0-4AD0-8DF6-B3358A641342}"/>
              </a:ext>
            </a:extLst>
          </p:cNvPr>
          <p:cNvSpPr txBox="1"/>
          <p:nvPr/>
        </p:nvSpPr>
        <p:spPr>
          <a:xfrm>
            <a:off x="4301639" y="2548345"/>
            <a:ext cx="2544286" cy="369332"/>
          </a:xfrm>
          <a:prstGeom prst="rect">
            <a:avLst/>
          </a:prstGeom>
          <a:noFill/>
        </p:spPr>
        <p:txBody>
          <a:bodyPr wrap="none" rtlCol="0">
            <a:spAutoFit/>
          </a:bodyPr>
          <a:lstStyle/>
          <a:p>
            <a:pPr algn="ctr"/>
            <a:r>
              <a:rPr lang="es-ES" dirty="0">
                <a:solidFill>
                  <a:schemeClr val="bg1"/>
                </a:solidFill>
              </a:rPr>
              <a:t>Somos países hermanos.</a:t>
            </a:r>
            <a:endParaRPr lang="en-US" dirty="0">
              <a:solidFill>
                <a:schemeClr val="bg1"/>
              </a:solidFill>
            </a:endParaRPr>
          </a:p>
        </p:txBody>
      </p:sp>
      <p:sp>
        <p:nvSpPr>
          <p:cNvPr id="9" name="TextBox 8">
            <a:extLst>
              <a:ext uri="{FF2B5EF4-FFF2-40B4-BE49-F238E27FC236}">
                <a16:creationId xmlns:a16="http://schemas.microsoft.com/office/drawing/2014/main" id="{0430D753-2207-4048-8713-01C0E618F6C3}"/>
              </a:ext>
            </a:extLst>
          </p:cNvPr>
          <p:cNvSpPr txBox="1"/>
          <p:nvPr/>
        </p:nvSpPr>
        <p:spPr>
          <a:xfrm>
            <a:off x="2991919" y="4234368"/>
            <a:ext cx="4026525" cy="1200329"/>
          </a:xfrm>
          <a:prstGeom prst="rect">
            <a:avLst/>
          </a:prstGeom>
          <a:noFill/>
        </p:spPr>
        <p:txBody>
          <a:bodyPr wrap="square" rtlCol="0">
            <a:spAutoFit/>
          </a:bodyPr>
          <a:lstStyle/>
          <a:p>
            <a:pPr algn="ctr"/>
            <a:r>
              <a:rPr lang="es-ES" dirty="0">
                <a:solidFill>
                  <a:schemeClr val="bg1"/>
                </a:solidFill>
              </a:rPr>
              <a:t>Y nosotros analistas – en todos sectores – creamos la cultura de</a:t>
            </a:r>
            <a:br>
              <a:rPr lang="es-ES" dirty="0">
                <a:solidFill>
                  <a:schemeClr val="bg1"/>
                </a:solidFill>
              </a:rPr>
            </a:br>
            <a:r>
              <a:rPr lang="es-ES" dirty="0">
                <a:solidFill>
                  <a:schemeClr val="bg1"/>
                </a:solidFill>
              </a:rPr>
              <a:t>inteligencia que protege</a:t>
            </a:r>
            <a:br>
              <a:rPr lang="es-ES" dirty="0">
                <a:solidFill>
                  <a:schemeClr val="bg1"/>
                </a:solidFill>
              </a:rPr>
            </a:br>
            <a:r>
              <a:rPr lang="es-ES" dirty="0">
                <a:solidFill>
                  <a:schemeClr val="bg1"/>
                </a:solidFill>
              </a:rPr>
              <a:t>nuestros intereses.</a:t>
            </a:r>
            <a:endParaRPr lang="en-US" dirty="0">
              <a:solidFill>
                <a:schemeClr val="bg1"/>
              </a:solidFill>
            </a:endParaRPr>
          </a:p>
        </p:txBody>
      </p:sp>
      <p:sp>
        <p:nvSpPr>
          <p:cNvPr id="10" name="TextBox 9">
            <a:extLst>
              <a:ext uri="{FF2B5EF4-FFF2-40B4-BE49-F238E27FC236}">
                <a16:creationId xmlns:a16="http://schemas.microsoft.com/office/drawing/2014/main" id="{10E3E28D-2098-48EE-891D-DBB0A2D47212}"/>
              </a:ext>
            </a:extLst>
          </p:cNvPr>
          <p:cNvSpPr txBox="1"/>
          <p:nvPr/>
        </p:nvSpPr>
        <p:spPr>
          <a:xfrm>
            <a:off x="3429000" y="3669268"/>
            <a:ext cx="3589444" cy="369332"/>
          </a:xfrm>
          <a:prstGeom prst="rect">
            <a:avLst/>
          </a:prstGeom>
          <a:noFill/>
        </p:spPr>
        <p:txBody>
          <a:bodyPr wrap="none" rtlCol="0">
            <a:spAutoFit/>
          </a:bodyPr>
          <a:lstStyle/>
          <a:p>
            <a:pPr algn="ctr"/>
            <a:r>
              <a:rPr lang="es-ES" dirty="0">
                <a:solidFill>
                  <a:schemeClr val="bg1"/>
                </a:solidFill>
              </a:rPr>
              <a:t>Enfrentamos problemas en común..</a:t>
            </a:r>
            <a:endParaRPr lang="en-US" dirty="0">
              <a:solidFill>
                <a:schemeClr val="bg1"/>
              </a:solidFill>
            </a:endParaRPr>
          </a:p>
        </p:txBody>
      </p:sp>
      <p:grpSp>
        <p:nvGrpSpPr>
          <p:cNvPr id="11" name="Group 10">
            <a:extLst>
              <a:ext uri="{FF2B5EF4-FFF2-40B4-BE49-F238E27FC236}">
                <a16:creationId xmlns:a16="http://schemas.microsoft.com/office/drawing/2014/main" id="{1D6E9F55-A151-43BC-8EE0-A71EF73459C7}"/>
              </a:ext>
            </a:extLst>
          </p:cNvPr>
          <p:cNvGrpSpPr/>
          <p:nvPr/>
        </p:nvGrpSpPr>
        <p:grpSpPr>
          <a:xfrm>
            <a:off x="609599" y="1552338"/>
            <a:ext cx="8042787" cy="822960"/>
            <a:chOff x="1105698" y="1552338"/>
            <a:chExt cx="7086600" cy="822960"/>
          </a:xfrm>
        </p:grpSpPr>
        <p:pic>
          <p:nvPicPr>
            <p:cNvPr id="3" name="Picture 2" descr="A picture containing graphical user interface&#10;&#10;Description automatically generated">
              <a:extLst>
                <a:ext uri="{FF2B5EF4-FFF2-40B4-BE49-F238E27FC236}">
                  <a16:creationId xmlns:a16="http://schemas.microsoft.com/office/drawing/2014/main" id="{E3B6F9DE-0999-493B-A33C-AB660983E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216" y="1552338"/>
              <a:ext cx="1233082" cy="822960"/>
            </a:xfrm>
            <a:prstGeom prst="rect">
              <a:avLst/>
            </a:prstGeom>
          </p:spPr>
        </p:pic>
        <p:pic>
          <p:nvPicPr>
            <p:cNvPr id="5" name="Picture 4" descr="Background pattern&#10;&#10;Description automatically generated">
              <a:extLst>
                <a:ext uri="{FF2B5EF4-FFF2-40B4-BE49-F238E27FC236}">
                  <a16:creationId xmlns:a16="http://schemas.microsoft.com/office/drawing/2014/main" id="{32CDD0DA-C9BA-4F3F-B63C-391FE5E77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1186"/>
            <a:stretch/>
          </p:blipFill>
          <p:spPr>
            <a:xfrm>
              <a:off x="1105698" y="1552338"/>
              <a:ext cx="1233082" cy="822960"/>
            </a:xfrm>
            <a:prstGeom prst="rect">
              <a:avLst/>
            </a:prstGeom>
          </p:spPr>
        </p:pic>
      </p:grpSp>
    </p:spTree>
    <p:extLst>
      <p:ext uri="{BB962C8B-B14F-4D97-AF65-F5344CB8AC3E}">
        <p14:creationId xmlns:p14="http://schemas.microsoft.com/office/powerpoint/2010/main" val="146247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451EDF-E903-427C-9CE3-4A9475F489B3}"/>
              </a:ext>
            </a:extLst>
          </p:cNvPr>
          <p:cNvSpPr txBox="1"/>
          <p:nvPr/>
        </p:nvSpPr>
        <p:spPr>
          <a:xfrm>
            <a:off x="2895600" y="779258"/>
            <a:ext cx="5382733" cy="1323439"/>
          </a:xfrm>
          <a:prstGeom prst="rect">
            <a:avLst/>
          </a:prstGeom>
          <a:noFill/>
        </p:spPr>
        <p:txBody>
          <a:bodyPr wrap="square" rtlCol="0">
            <a:spAutoFit/>
          </a:bodyPr>
          <a:lstStyle/>
          <a:p>
            <a:pPr>
              <a:spcAft>
                <a:spcPts val="1200"/>
              </a:spcAft>
            </a:pPr>
            <a:r>
              <a:rPr lang="es-ES" sz="2000" dirty="0"/>
              <a:t>¿Comentarios?</a:t>
            </a:r>
          </a:p>
          <a:p>
            <a:pPr>
              <a:spcAft>
                <a:spcPts val="1200"/>
              </a:spcAft>
            </a:pPr>
            <a:r>
              <a:rPr lang="es-ES" sz="2000" dirty="0"/>
              <a:t>		¿Dudas?</a:t>
            </a:r>
          </a:p>
          <a:p>
            <a:pPr>
              <a:spcAft>
                <a:spcPts val="1200"/>
              </a:spcAft>
            </a:pPr>
            <a:r>
              <a:rPr lang="es-ES" sz="2000" dirty="0"/>
              <a:t>			¿Preguntas?</a:t>
            </a:r>
            <a:endParaRPr lang="es-ES" sz="2800" dirty="0"/>
          </a:p>
        </p:txBody>
      </p:sp>
      <p:sp>
        <p:nvSpPr>
          <p:cNvPr id="4" name="TextBox 3">
            <a:extLst>
              <a:ext uri="{FF2B5EF4-FFF2-40B4-BE49-F238E27FC236}">
                <a16:creationId xmlns:a16="http://schemas.microsoft.com/office/drawing/2014/main" id="{40A819F4-9820-4827-9362-F9979E2F96D1}"/>
              </a:ext>
            </a:extLst>
          </p:cNvPr>
          <p:cNvSpPr txBox="1"/>
          <p:nvPr/>
        </p:nvSpPr>
        <p:spPr>
          <a:xfrm>
            <a:off x="1219200" y="4743271"/>
            <a:ext cx="6932603" cy="1200329"/>
          </a:xfrm>
          <a:prstGeom prst="rect">
            <a:avLst/>
          </a:prstGeom>
          <a:noFill/>
        </p:spPr>
        <p:txBody>
          <a:bodyPr wrap="none" rtlCol="0">
            <a:spAutoFit/>
          </a:bodyPr>
          <a:lstStyle/>
          <a:p>
            <a:pPr algn="ctr"/>
            <a:r>
              <a:rPr lang="es-ES" sz="2400" dirty="0"/>
              <a:t>¿Algo que debemos hacer diferente en futuras clases?</a:t>
            </a:r>
          </a:p>
          <a:p>
            <a:pPr algn="ctr"/>
            <a:endParaRPr lang="es-ES" sz="2400" dirty="0"/>
          </a:p>
          <a:p>
            <a:pPr algn="ctr"/>
            <a:r>
              <a:rPr lang="es-ES" sz="2400" dirty="0" err="1"/>
              <a:t>Your</a:t>
            </a:r>
            <a:r>
              <a:rPr lang="es-ES" sz="2400" dirty="0"/>
              <a:t> </a:t>
            </a:r>
            <a:r>
              <a:rPr lang="es-ES" sz="2400" dirty="0" err="1"/>
              <a:t>feedback</a:t>
            </a:r>
            <a:r>
              <a:rPr lang="es-ES" sz="2400" dirty="0"/>
              <a:t> </a:t>
            </a:r>
            <a:r>
              <a:rPr lang="es-ES" sz="2400" dirty="0" err="1"/>
              <a:t>is</a:t>
            </a:r>
            <a:r>
              <a:rPr lang="es-ES" sz="2400" dirty="0"/>
              <a:t> </a:t>
            </a:r>
            <a:r>
              <a:rPr lang="es-ES" sz="2400" dirty="0" err="1"/>
              <a:t>welcome</a:t>
            </a:r>
            <a:r>
              <a:rPr lang="es-ES" sz="2400" dirty="0"/>
              <a:t>.</a:t>
            </a:r>
            <a:endParaRPr lang="en-US" sz="2400" dirty="0"/>
          </a:p>
        </p:txBody>
      </p:sp>
      <p:sp>
        <p:nvSpPr>
          <p:cNvPr id="3" name="TextBox 2">
            <a:extLst>
              <a:ext uri="{FF2B5EF4-FFF2-40B4-BE49-F238E27FC236}">
                <a16:creationId xmlns:a16="http://schemas.microsoft.com/office/drawing/2014/main" id="{05569F98-C2A3-4DC9-ACB1-15FA29C5E690}"/>
              </a:ext>
            </a:extLst>
          </p:cNvPr>
          <p:cNvSpPr txBox="1"/>
          <p:nvPr/>
        </p:nvSpPr>
        <p:spPr>
          <a:xfrm>
            <a:off x="2743200" y="3035968"/>
            <a:ext cx="2194447" cy="523220"/>
          </a:xfrm>
          <a:prstGeom prst="rect">
            <a:avLst/>
          </a:prstGeom>
          <a:noFill/>
        </p:spPr>
        <p:txBody>
          <a:bodyPr wrap="none" rtlCol="0">
            <a:spAutoFit/>
          </a:bodyPr>
          <a:lstStyle/>
          <a:p>
            <a:r>
              <a:rPr lang="es-ES" sz="2800" dirty="0"/>
              <a:t>¿</a:t>
            </a:r>
            <a:r>
              <a:rPr lang="es-ES" sz="2800" dirty="0" err="1"/>
              <a:t>War</a:t>
            </a:r>
            <a:r>
              <a:rPr lang="es-ES" sz="2800" dirty="0"/>
              <a:t> </a:t>
            </a:r>
            <a:r>
              <a:rPr lang="es-ES" sz="2800" dirty="0" err="1"/>
              <a:t>Stories</a:t>
            </a:r>
            <a:r>
              <a:rPr lang="es-ES" sz="2800" dirty="0"/>
              <a:t>?</a:t>
            </a:r>
            <a:endParaRPr lang="en-US" sz="2800" dirty="0"/>
          </a:p>
        </p:txBody>
      </p:sp>
      <p:sp>
        <p:nvSpPr>
          <p:cNvPr id="5" name="TextBox 4">
            <a:extLst>
              <a:ext uri="{FF2B5EF4-FFF2-40B4-BE49-F238E27FC236}">
                <a16:creationId xmlns:a16="http://schemas.microsoft.com/office/drawing/2014/main" id="{330F0209-A0CC-41DC-AFD6-128F7044A40E}"/>
              </a:ext>
            </a:extLst>
          </p:cNvPr>
          <p:cNvSpPr txBox="1"/>
          <p:nvPr/>
        </p:nvSpPr>
        <p:spPr>
          <a:xfrm>
            <a:off x="5586966" y="3048000"/>
            <a:ext cx="2380780" cy="1200329"/>
          </a:xfrm>
          <a:prstGeom prst="rect">
            <a:avLst/>
          </a:prstGeom>
          <a:noFill/>
        </p:spPr>
        <p:txBody>
          <a:bodyPr wrap="none" rtlCol="0">
            <a:spAutoFit/>
          </a:bodyPr>
          <a:lstStyle/>
          <a:p>
            <a:r>
              <a:rPr lang="es-ES" dirty="0"/>
              <a:t>En la CB?</a:t>
            </a:r>
          </a:p>
          <a:p>
            <a:r>
              <a:rPr lang="es-ES" dirty="0"/>
              <a:t>En una embajada?</a:t>
            </a:r>
            <a:endParaRPr lang="en-US" dirty="0"/>
          </a:p>
          <a:p>
            <a:r>
              <a:rPr lang="en-US" dirty="0" err="1"/>
              <a:t>En</a:t>
            </a:r>
            <a:r>
              <a:rPr lang="en-US" dirty="0"/>
              <a:t> el </a:t>
            </a:r>
            <a:r>
              <a:rPr lang="en-US" dirty="0" err="1"/>
              <a:t>Depto</a:t>
            </a:r>
            <a:r>
              <a:rPr lang="en-US" dirty="0"/>
              <a:t> de Estado?</a:t>
            </a:r>
          </a:p>
          <a:p>
            <a:r>
              <a:rPr lang="en-US" dirty="0" err="1"/>
              <a:t>En</a:t>
            </a:r>
            <a:r>
              <a:rPr lang="en-US" dirty="0"/>
              <a:t> la CIA?</a:t>
            </a:r>
            <a:endParaRPr lang="es-ES" dirty="0"/>
          </a:p>
        </p:txBody>
      </p:sp>
    </p:spTree>
    <p:extLst>
      <p:ext uri="{BB962C8B-B14F-4D97-AF65-F5344CB8AC3E}">
        <p14:creationId xmlns:p14="http://schemas.microsoft.com/office/powerpoint/2010/main" val="31493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8361" y="767218"/>
            <a:ext cx="2015295" cy="984885"/>
          </a:xfrm>
          <a:prstGeom prst="rect">
            <a:avLst/>
          </a:prstGeom>
          <a:noFill/>
          <a:ln>
            <a:solidFill>
              <a:schemeClr val="accent1"/>
            </a:solidFill>
          </a:ln>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Mensaje</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Sabe</a:t>
            </a:r>
            <a:r>
              <a:rPr lang="en-US" dirty="0"/>
              <a:t> </a:t>
            </a:r>
            <a:r>
              <a:rPr lang="en-US" dirty="0" err="1"/>
              <a:t>qué</a:t>
            </a:r>
            <a:r>
              <a:rPr lang="en-US" dirty="0"/>
              <a:t> dices</a:t>
            </a:r>
          </a:p>
        </p:txBody>
      </p:sp>
      <p:pic>
        <p:nvPicPr>
          <p:cNvPr id="1026"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32036">
            <a:off x="2561282" y="3728527"/>
            <a:ext cx="1447800" cy="9629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8817" y="5280806"/>
            <a:ext cx="752129" cy="369332"/>
          </a:xfrm>
          <a:prstGeom prst="rect">
            <a:avLst/>
          </a:prstGeom>
        </p:spPr>
        <p:txBody>
          <a:bodyPr wrap="none">
            <a:spAutoFit/>
          </a:bodyPr>
          <a:lstStyle/>
          <a:p>
            <a:r>
              <a:rPr lang="en-US" dirty="0" err="1"/>
              <a:t>k.i.s.s</a:t>
            </a:r>
            <a:r>
              <a:rPr lang="en-US" dirty="0"/>
              <a:t>.</a:t>
            </a:r>
          </a:p>
        </p:txBody>
      </p:sp>
      <p:sp>
        <p:nvSpPr>
          <p:cNvPr id="4" name="Slide Number Placeholder 3"/>
          <p:cNvSpPr>
            <a:spLocks noGrp="1"/>
          </p:cNvSpPr>
          <p:nvPr>
            <p:ph type="sldNum" sz="quarter" idx="12"/>
          </p:nvPr>
        </p:nvSpPr>
        <p:spPr/>
        <p:txBody>
          <a:bodyPr/>
          <a:lstStyle/>
          <a:p>
            <a:fld id="{C4F85062-4662-4D6B-BB38-DB7C890070DF}" type="slidenum">
              <a:rPr lang="en-US" smtClean="0"/>
              <a:t>9</a:t>
            </a:fld>
            <a:endParaRPr lang="en-US"/>
          </a:p>
        </p:txBody>
      </p:sp>
      <p:sp>
        <p:nvSpPr>
          <p:cNvPr id="5" name="TextBox 4"/>
          <p:cNvSpPr txBox="1"/>
          <p:nvPr/>
        </p:nvSpPr>
        <p:spPr>
          <a:xfrm>
            <a:off x="3230267" y="5867400"/>
            <a:ext cx="3829895" cy="646331"/>
          </a:xfrm>
          <a:prstGeom prst="rect">
            <a:avLst/>
          </a:prstGeom>
          <a:noFill/>
        </p:spPr>
        <p:txBody>
          <a:bodyPr wrap="none" rtlCol="0">
            <a:spAutoFit/>
          </a:bodyPr>
          <a:lstStyle/>
          <a:p>
            <a:r>
              <a:rPr lang="es-ES" sz="3600" b="1" dirty="0" err="1"/>
              <a:t>K</a:t>
            </a:r>
            <a:r>
              <a:rPr lang="es-ES" sz="2800" dirty="0" err="1"/>
              <a:t>eep</a:t>
            </a:r>
            <a:r>
              <a:rPr lang="es-ES" sz="2800" dirty="0"/>
              <a:t>  </a:t>
            </a:r>
            <a:r>
              <a:rPr lang="es-ES" sz="3600" b="1" dirty="0" err="1"/>
              <a:t>I</a:t>
            </a:r>
            <a:r>
              <a:rPr lang="es-ES" sz="2800" dirty="0" err="1"/>
              <a:t>t</a:t>
            </a:r>
            <a:r>
              <a:rPr lang="es-ES" sz="2800" dirty="0"/>
              <a:t>  </a:t>
            </a:r>
            <a:r>
              <a:rPr lang="es-ES" sz="3600" b="1" dirty="0"/>
              <a:t>S</a:t>
            </a:r>
            <a:r>
              <a:rPr lang="es-ES" sz="2800" dirty="0"/>
              <a:t>imple,  </a:t>
            </a:r>
            <a:r>
              <a:rPr lang="es-ES" sz="3600" b="1" dirty="0" err="1"/>
              <a:t>S</a:t>
            </a:r>
            <a:r>
              <a:rPr lang="es-ES" sz="2800" dirty="0" err="1"/>
              <a:t>tupid</a:t>
            </a:r>
            <a:endParaRPr lang="en-US" sz="2800" dirty="0"/>
          </a:p>
        </p:txBody>
      </p:sp>
      <p:pic>
        <p:nvPicPr>
          <p:cNvPr id="12"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54514">
            <a:off x="416133" y="2106836"/>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1965" y="2542291"/>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286" y="4799352"/>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19">
            <a:off x="6093962" y="3895113"/>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75048">
            <a:off x="6934200" y="678056"/>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74537">
            <a:off x="4572000" y="811004"/>
            <a:ext cx="1447800" cy="9629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5E2A9B-058E-6CCD-879C-C745DD52D75D}"/>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REPASO</a:t>
            </a:r>
          </a:p>
        </p:txBody>
      </p:sp>
    </p:spTree>
    <p:extLst>
      <p:ext uri="{BB962C8B-B14F-4D97-AF65-F5344CB8AC3E}">
        <p14:creationId xmlns:p14="http://schemas.microsoft.com/office/powerpoint/2010/main" val="29291858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983186"/>
            <a:ext cx="7772400" cy="838200"/>
          </a:xfrm>
        </p:spPr>
        <p:txBody>
          <a:bodyPr>
            <a:normAutofit/>
          </a:bodyPr>
          <a:lstStyle/>
          <a:p>
            <a:pPr algn="ctr"/>
            <a:r>
              <a:rPr lang="en-US" sz="4000" dirty="0"/>
              <a:t>EL  AN</a:t>
            </a:r>
            <a:r>
              <a:rPr lang="es-ES" sz="4000" dirty="0"/>
              <a:t>ÁLISIS  </a:t>
            </a:r>
            <a:r>
              <a:rPr lang="en-US" sz="4000" dirty="0"/>
              <a:t>ACCIONABLE</a:t>
            </a:r>
            <a:endParaRPr lang="en-US" sz="6000" i="1" dirty="0"/>
          </a:p>
        </p:txBody>
      </p:sp>
      <p:sp>
        <p:nvSpPr>
          <p:cNvPr id="3" name="Subtitle 2"/>
          <p:cNvSpPr>
            <a:spLocks noGrp="1"/>
          </p:cNvSpPr>
          <p:nvPr>
            <p:ph type="subTitle" idx="1"/>
          </p:nvPr>
        </p:nvSpPr>
        <p:spPr>
          <a:xfrm>
            <a:off x="4419600" y="4267200"/>
            <a:ext cx="4267200" cy="2077353"/>
          </a:xfrm>
        </p:spPr>
        <p:txBody>
          <a:bodyPr>
            <a:noAutofit/>
          </a:bodyPr>
          <a:lstStyle/>
          <a:p>
            <a:endParaRPr lang="en-US" sz="2400" dirty="0"/>
          </a:p>
          <a:p>
            <a:br>
              <a:rPr lang="en-US" sz="2400" dirty="0"/>
            </a:br>
            <a:br>
              <a:rPr lang="en-US" sz="2400" dirty="0"/>
            </a:br>
            <a:endParaRPr lang="en-US" sz="2400" dirty="0"/>
          </a:p>
          <a:p>
            <a:pPr>
              <a:lnSpc>
                <a:spcPct val="120000"/>
              </a:lnSpc>
              <a:spcBef>
                <a:spcPts val="0"/>
              </a:spcBef>
            </a:pPr>
            <a:br>
              <a:rPr lang="en-US" i="1" dirty="0"/>
            </a:br>
            <a:r>
              <a:rPr lang="en-US" sz="3800" i="1" dirty="0"/>
              <a:t>Fulton Armstrong</a:t>
            </a:r>
            <a:br>
              <a:rPr lang="en-US" sz="3800" i="1" dirty="0"/>
            </a:br>
            <a:r>
              <a:rPr lang="en-US" sz="2600" i="1" dirty="0"/>
              <a:t>American University</a:t>
            </a:r>
            <a:br>
              <a:rPr lang="en-US" sz="2600" i="1" dirty="0"/>
            </a:br>
            <a:r>
              <a:rPr lang="en-US" sz="2600" i="1" dirty="0"/>
              <a:t>Washington, DC</a:t>
            </a:r>
            <a:endParaRPr lang="en-US" sz="1800" i="1" dirty="0"/>
          </a:p>
        </p:txBody>
      </p:sp>
      <p:sp>
        <p:nvSpPr>
          <p:cNvPr id="4" name="Rectangle 3"/>
          <p:cNvSpPr/>
          <p:nvPr/>
        </p:nvSpPr>
        <p:spPr>
          <a:xfrm>
            <a:off x="828675" y="581849"/>
            <a:ext cx="7772400" cy="523220"/>
          </a:xfrm>
          <a:prstGeom prst="rect">
            <a:avLst/>
          </a:prstGeom>
        </p:spPr>
        <p:txBody>
          <a:bodyPr wrap="square">
            <a:spAutoFit/>
          </a:bodyPr>
          <a:lstStyle/>
          <a:p>
            <a:pPr algn="ctr"/>
            <a:r>
              <a:rPr lang="en-US" sz="2800" i="1" dirty="0" err="1">
                <a:solidFill>
                  <a:prstClr val="white"/>
                </a:solidFill>
                <a:ea typeface="+mj-ea"/>
                <a:cs typeface="+mj-cs"/>
              </a:rPr>
              <a:t>Brindando</a:t>
            </a:r>
            <a:r>
              <a:rPr lang="en-US" sz="2800" i="1" dirty="0">
                <a:solidFill>
                  <a:prstClr val="white"/>
                </a:solidFill>
                <a:ea typeface="+mj-ea"/>
                <a:cs typeface="+mj-cs"/>
              </a:rPr>
              <a:t> </a:t>
            </a:r>
            <a:r>
              <a:rPr lang="en-US" sz="2800" i="1" dirty="0" err="1">
                <a:solidFill>
                  <a:prstClr val="white"/>
                </a:solidFill>
                <a:ea typeface="+mj-ea"/>
                <a:cs typeface="+mj-cs"/>
              </a:rPr>
              <a:t>inteligencia</a:t>
            </a:r>
            <a:r>
              <a:rPr lang="en-US" sz="2800" i="1" dirty="0">
                <a:solidFill>
                  <a:prstClr val="white"/>
                </a:solidFill>
                <a:ea typeface="+mj-ea"/>
                <a:cs typeface="+mj-cs"/>
              </a:rPr>
              <a:t> de </a:t>
            </a:r>
            <a:r>
              <a:rPr lang="en-US" sz="2800" i="1" dirty="0" err="1">
                <a:solidFill>
                  <a:prstClr val="white"/>
                </a:solidFill>
                <a:ea typeface="+mj-ea"/>
                <a:cs typeface="+mj-cs"/>
              </a:rPr>
              <a:t>calidad</a:t>
            </a:r>
            <a:r>
              <a:rPr lang="en-US" sz="2800" i="1" dirty="0">
                <a:solidFill>
                  <a:prstClr val="white"/>
                </a:solidFill>
                <a:ea typeface="+mj-ea"/>
                <a:cs typeface="+mj-cs"/>
              </a:rPr>
              <a:t> a </a:t>
            </a:r>
            <a:r>
              <a:rPr lang="en-US" sz="2800" i="1" dirty="0" err="1">
                <a:solidFill>
                  <a:prstClr val="white"/>
                </a:solidFill>
                <a:ea typeface="+mj-ea"/>
                <a:cs typeface="+mj-cs"/>
              </a:rPr>
              <a:t>decisores</a:t>
            </a:r>
            <a:endParaRPr lang="en-US"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51" y="3856068"/>
            <a:ext cx="3958430" cy="2420083"/>
          </a:xfrm>
          <a:prstGeom prst="rect">
            <a:avLst/>
          </a:prstGeom>
        </p:spPr>
      </p:pic>
      <p:sp>
        <p:nvSpPr>
          <p:cNvPr id="7" name="Rectangle 2">
            <a:extLst>
              <a:ext uri="{FF2B5EF4-FFF2-40B4-BE49-F238E27FC236}">
                <a16:creationId xmlns:a16="http://schemas.microsoft.com/office/drawing/2014/main" id="{F9F2AE8F-40A4-4693-A683-2CF48876BFB1}"/>
              </a:ext>
            </a:extLst>
          </p:cNvPr>
          <p:cNvSpPr txBox="1">
            <a:spLocks noChangeArrowheads="1"/>
          </p:cNvSpPr>
          <p:nvPr/>
        </p:nvSpPr>
        <p:spPr>
          <a:xfrm rot="676075">
            <a:off x="5789618" y="2964771"/>
            <a:ext cx="2886707" cy="584775"/>
          </a:xfrm>
          <a:prstGeom prst="rect">
            <a:avLst/>
          </a:prstGeom>
          <a:ln>
            <a:solidFill>
              <a:schemeClr val="tx1"/>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DÍA CUATRO</a:t>
            </a:r>
          </a:p>
        </p:txBody>
      </p:sp>
      <p:sp>
        <p:nvSpPr>
          <p:cNvPr id="5" name="Rectangle 4">
            <a:extLst>
              <a:ext uri="{FF2B5EF4-FFF2-40B4-BE49-F238E27FC236}">
                <a16:creationId xmlns:a16="http://schemas.microsoft.com/office/drawing/2014/main" id="{42F09610-54CC-D099-ECE8-2CACD507F37E}"/>
              </a:ext>
            </a:extLst>
          </p:cNvPr>
          <p:cNvSpPr/>
          <p:nvPr/>
        </p:nvSpPr>
        <p:spPr>
          <a:xfrm>
            <a:off x="5257800" y="3880623"/>
            <a:ext cx="3471976" cy="400110"/>
          </a:xfrm>
          <a:prstGeom prst="rect">
            <a:avLst/>
          </a:prstGeom>
        </p:spPr>
        <p:txBody>
          <a:bodyPr wrap="none">
            <a:spAutoFit/>
          </a:bodyPr>
          <a:lstStyle/>
          <a:p>
            <a:r>
              <a:rPr lang="en-US" sz="2000" dirty="0"/>
              <a:t>8-9 y 15-16 de </a:t>
            </a:r>
            <a:r>
              <a:rPr lang="es-ES" sz="2000" dirty="0"/>
              <a:t>septiembre</a:t>
            </a:r>
            <a:r>
              <a:rPr lang="en-US" sz="2000" dirty="0"/>
              <a:t> 2023</a:t>
            </a:r>
          </a:p>
        </p:txBody>
      </p:sp>
    </p:spTree>
    <p:extLst>
      <p:ext uri="{BB962C8B-B14F-4D97-AF65-F5344CB8AC3E}">
        <p14:creationId xmlns:p14="http://schemas.microsoft.com/office/powerpoint/2010/main" val="2509840189"/>
      </p:ext>
    </p:extLst>
  </p:cSld>
  <p:clrMapOvr>
    <a:masterClrMapping/>
  </p:clrMapOvr>
</p:sld>
</file>

<file path=ppt/theme/theme1.xml><?xml version="1.0" encoding="utf-8"?>
<a:theme xmlns:a="http://schemas.openxmlformats.org/drawingml/2006/main" name="AU_analysis_class_them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_analysis_class_theme" id="{D629ACFE-B0C4-497E-BC82-35A72FF012DF}" vid="{1BAA6AC4-EBB9-499A-AE4A-F60AD4DD4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AU_analysis_class_theme</Template>
  <TotalTime>2815</TotalTime>
  <Words>3414</Words>
  <Application>Microsoft Office PowerPoint</Application>
  <PresentationFormat>On-screen Show (4:3)</PresentationFormat>
  <Paragraphs>706</Paragraphs>
  <Slides>90</Slides>
  <Notes>8</Notes>
  <HiddenSlides>22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Corbel</vt:lpstr>
      <vt:lpstr>Lucida Handwriting</vt:lpstr>
      <vt:lpstr>Wingdings</vt:lpstr>
      <vt:lpstr>AU_analysis_class_theme</vt:lpstr>
      <vt:lpstr>EL  ANÁLISIS  ACCIONABLE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Preparación de un informe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INTELIGENCIA  ACCIONABLE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ANÁLISIS  ACCIONABLE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policymaker want and need?</dc:title>
  <dc:creator>fulton</dc:creator>
  <cp:lastModifiedBy>Fulton Armstrong</cp:lastModifiedBy>
  <cp:revision>217</cp:revision>
  <cp:lastPrinted>2017-06-11T00:00:54Z</cp:lastPrinted>
  <dcterms:created xsi:type="dcterms:W3CDTF">2017-05-30T17:15:11Z</dcterms:created>
  <dcterms:modified xsi:type="dcterms:W3CDTF">2025-05-02T17:35:15Z</dcterms:modified>
</cp:coreProperties>
</file>