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9"/>
  </p:notesMasterIdLst>
  <p:handoutMasterIdLst>
    <p:handoutMasterId r:id="rId240"/>
  </p:handoutMasterIdLst>
  <p:sldIdLst>
    <p:sldId id="256" r:id="rId2"/>
    <p:sldId id="853" r:id="rId3"/>
    <p:sldId id="1033" r:id="rId4"/>
    <p:sldId id="1035" r:id="rId5"/>
    <p:sldId id="1036" r:id="rId6"/>
    <p:sldId id="1449" r:id="rId7"/>
    <p:sldId id="1579" r:id="rId8"/>
    <p:sldId id="1552" r:id="rId9"/>
    <p:sldId id="1037" r:id="rId10"/>
    <p:sldId id="1038" r:id="rId11"/>
    <p:sldId id="1539" r:id="rId12"/>
    <p:sldId id="1039" r:id="rId13"/>
    <p:sldId id="1040" r:id="rId14"/>
    <p:sldId id="1041" r:id="rId15"/>
    <p:sldId id="1042" r:id="rId16"/>
    <p:sldId id="1043" r:id="rId17"/>
    <p:sldId id="1044" r:id="rId18"/>
    <p:sldId id="1045" r:id="rId19"/>
    <p:sldId id="1046" r:id="rId20"/>
    <p:sldId id="1540" r:id="rId21"/>
    <p:sldId id="1541" r:id="rId22"/>
    <p:sldId id="1542" r:id="rId23"/>
    <p:sldId id="1543" r:id="rId24"/>
    <p:sldId id="1545" r:id="rId25"/>
    <p:sldId id="259" r:id="rId26"/>
    <p:sldId id="396" r:id="rId27"/>
    <p:sldId id="397" r:id="rId28"/>
    <p:sldId id="398" r:id="rId29"/>
    <p:sldId id="616" r:id="rId30"/>
    <p:sldId id="345" r:id="rId31"/>
    <p:sldId id="346" r:id="rId32"/>
    <p:sldId id="1584" r:id="rId33"/>
    <p:sldId id="347" r:id="rId34"/>
    <p:sldId id="1550" r:id="rId35"/>
    <p:sldId id="1549" r:id="rId36"/>
    <p:sldId id="348" r:id="rId37"/>
    <p:sldId id="349" r:id="rId38"/>
    <p:sldId id="267" r:id="rId39"/>
    <p:sldId id="1055" r:id="rId40"/>
    <p:sldId id="350" r:id="rId41"/>
    <p:sldId id="279" r:id="rId42"/>
    <p:sldId id="1057" r:id="rId43"/>
    <p:sldId id="351" r:id="rId44"/>
    <p:sldId id="352" r:id="rId45"/>
    <p:sldId id="353" r:id="rId46"/>
    <p:sldId id="1893" r:id="rId47"/>
    <p:sldId id="354" r:id="rId48"/>
    <p:sldId id="825" r:id="rId49"/>
    <p:sldId id="1063" r:id="rId50"/>
    <p:sldId id="1061" r:id="rId51"/>
    <p:sldId id="1062" r:id="rId52"/>
    <p:sldId id="355" r:id="rId53"/>
    <p:sldId id="356" r:id="rId54"/>
    <p:sldId id="357" r:id="rId55"/>
    <p:sldId id="289" r:id="rId56"/>
    <p:sldId id="617" r:id="rId57"/>
    <p:sldId id="359" r:id="rId58"/>
    <p:sldId id="360" r:id="rId59"/>
    <p:sldId id="361" r:id="rId60"/>
    <p:sldId id="362" r:id="rId61"/>
    <p:sldId id="363" r:id="rId62"/>
    <p:sldId id="1056" r:id="rId63"/>
    <p:sldId id="367" r:id="rId64"/>
    <p:sldId id="368" r:id="rId65"/>
    <p:sldId id="284" r:id="rId66"/>
    <p:sldId id="374" r:id="rId67"/>
    <p:sldId id="1060" r:id="rId68"/>
    <p:sldId id="1058" r:id="rId69"/>
    <p:sldId id="1059" r:id="rId70"/>
    <p:sldId id="1555" r:id="rId71"/>
    <p:sldId id="619" r:id="rId72"/>
    <p:sldId id="1054" r:id="rId73"/>
    <p:sldId id="380" r:id="rId74"/>
    <p:sldId id="381" r:id="rId75"/>
    <p:sldId id="411" r:id="rId76"/>
    <p:sldId id="1956" r:id="rId77"/>
    <p:sldId id="382" r:id="rId78"/>
    <p:sldId id="257" r:id="rId79"/>
    <p:sldId id="620" r:id="rId80"/>
    <p:sldId id="621" r:id="rId81"/>
    <p:sldId id="1064" r:id="rId82"/>
    <p:sldId id="1556" r:id="rId83"/>
    <p:sldId id="626" r:id="rId84"/>
    <p:sldId id="1562" r:id="rId85"/>
    <p:sldId id="1873" r:id="rId86"/>
    <p:sldId id="627" r:id="rId87"/>
    <p:sldId id="622" r:id="rId88"/>
    <p:sldId id="298" r:id="rId89"/>
    <p:sldId id="1047" r:id="rId90"/>
    <p:sldId id="683" r:id="rId91"/>
    <p:sldId id="818" r:id="rId92"/>
    <p:sldId id="635" r:id="rId93"/>
    <p:sldId id="654" r:id="rId94"/>
    <p:sldId id="807" r:id="rId95"/>
    <p:sldId id="656" r:id="rId96"/>
    <p:sldId id="819" r:id="rId97"/>
    <p:sldId id="808" r:id="rId98"/>
    <p:sldId id="261" r:id="rId99"/>
    <p:sldId id="286" r:id="rId100"/>
    <p:sldId id="296" r:id="rId101"/>
    <p:sldId id="657" r:id="rId102"/>
    <p:sldId id="677" r:id="rId103"/>
    <p:sldId id="678" r:id="rId104"/>
    <p:sldId id="679" r:id="rId105"/>
    <p:sldId id="1894" r:id="rId106"/>
    <p:sldId id="1895" r:id="rId107"/>
    <p:sldId id="1897" r:id="rId108"/>
    <p:sldId id="1896" r:id="rId109"/>
    <p:sldId id="1898" r:id="rId110"/>
    <p:sldId id="1899" r:id="rId111"/>
    <p:sldId id="1900" r:id="rId112"/>
    <p:sldId id="1901" r:id="rId113"/>
    <p:sldId id="1903" r:id="rId114"/>
    <p:sldId id="1905" r:id="rId115"/>
    <p:sldId id="1907" r:id="rId116"/>
    <p:sldId id="1909" r:id="rId117"/>
    <p:sldId id="1957" r:id="rId118"/>
    <p:sldId id="1910" r:id="rId119"/>
    <p:sldId id="1959" r:id="rId120"/>
    <p:sldId id="1911" r:id="rId121"/>
    <p:sldId id="1912" r:id="rId122"/>
    <p:sldId id="1913" r:id="rId123"/>
    <p:sldId id="1914" r:id="rId124"/>
    <p:sldId id="1915" r:id="rId125"/>
    <p:sldId id="1916" r:id="rId126"/>
    <p:sldId id="1917" r:id="rId127"/>
    <p:sldId id="1958" r:id="rId128"/>
    <p:sldId id="1918" r:id="rId129"/>
    <p:sldId id="1919" r:id="rId130"/>
    <p:sldId id="1920" r:id="rId131"/>
    <p:sldId id="1921" r:id="rId132"/>
    <p:sldId id="1960" r:id="rId133"/>
    <p:sldId id="1922" r:id="rId134"/>
    <p:sldId id="1923" r:id="rId135"/>
    <p:sldId id="1924" r:id="rId136"/>
    <p:sldId id="1925" r:id="rId137"/>
    <p:sldId id="1926" r:id="rId138"/>
    <p:sldId id="1927" r:id="rId139"/>
    <p:sldId id="673" r:id="rId140"/>
    <p:sldId id="670" r:id="rId141"/>
    <p:sldId id="671" r:id="rId142"/>
    <p:sldId id="672" r:id="rId143"/>
    <p:sldId id="717" r:id="rId144"/>
    <p:sldId id="1553" r:id="rId145"/>
    <p:sldId id="650" r:id="rId146"/>
    <p:sldId id="264" r:id="rId147"/>
    <p:sldId id="1547" r:id="rId148"/>
    <p:sldId id="716" r:id="rId149"/>
    <p:sldId id="1548" r:id="rId150"/>
    <p:sldId id="1459" r:id="rId151"/>
    <p:sldId id="1460" r:id="rId152"/>
    <p:sldId id="1462" r:id="rId153"/>
    <p:sldId id="1558" r:id="rId154"/>
    <p:sldId id="1685" r:id="rId155"/>
    <p:sldId id="1560" r:id="rId156"/>
    <p:sldId id="1561" r:id="rId157"/>
    <p:sldId id="674" r:id="rId158"/>
    <p:sldId id="659" r:id="rId159"/>
    <p:sldId id="675" r:id="rId160"/>
    <p:sldId id="660" r:id="rId161"/>
    <p:sldId id="1048" r:id="rId162"/>
    <p:sldId id="1463" r:id="rId163"/>
    <p:sldId id="1928" r:id="rId164"/>
    <p:sldId id="1051" r:id="rId165"/>
    <p:sldId id="803" r:id="rId166"/>
    <p:sldId id="1052" r:id="rId167"/>
    <p:sldId id="661" r:id="rId168"/>
    <p:sldId id="293" r:id="rId169"/>
    <p:sldId id="662" r:id="rId170"/>
    <p:sldId id="663" r:id="rId171"/>
    <p:sldId id="294" r:id="rId172"/>
    <p:sldId id="664" r:id="rId173"/>
    <p:sldId id="285" r:id="rId174"/>
    <p:sldId id="273" r:id="rId175"/>
    <p:sldId id="278" r:id="rId176"/>
    <p:sldId id="667" r:id="rId177"/>
    <p:sldId id="681" r:id="rId178"/>
    <p:sldId id="761" r:id="rId179"/>
    <p:sldId id="692" r:id="rId180"/>
    <p:sldId id="697" r:id="rId181"/>
    <p:sldId id="695" r:id="rId182"/>
    <p:sldId id="701" r:id="rId183"/>
    <p:sldId id="703" r:id="rId184"/>
    <p:sldId id="704" r:id="rId185"/>
    <p:sldId id="705" r:id="rId186"/>
    <p:sldId id="844" r:id="rId187"/>
    <p:sldId id="702" r:id="rId188"/>
    <p:sldId id="1538" r:id="rId189"/>
    <p:sldId id="700" r:id="rId190"/>
    <p:sldId id="271" r:id="rId191"/>
    <p:sldId id="258" r:id="rId192"/>
    <p:sldId id="693" r:id="rId193"/>
    <p:sldId id="707" r:id="rId194"/>
    <p:sldId id="708" r:id="rId195"/>
    <p:sldId id="709" r:id="rId196"/>
    <p:sldId id="706" r:id="rId197"/>
    <p:sldId id="710" r:id="rId198"/>
    <p:sldId id="711" r:id="rId199"/>
    <p:sldId id="712" r:id="rId200"/>
    <p:sldId id="713" r:id="rId201"/>
    <p:sldId id="268" r:id="rId202"/>
    <p:sldId id="262" r:id="rId203"/>
    <p:sldId id="272" r:id="rId204"/>
    <p:sldId id="809" r:id="rId205"/>
    <p:sldId id="1535" r:id="rId206"/>
    <p:sldId id="1537" r:id="rId207"/>
    <p:sldId id="274" r:id="rId208"/>
    <p:sldId id="718" r:id="rId209"/>
    <p:sldId id="719" r:id="rId210"/>
    <p:sldId id="721" r:id="rId211"/>
    <p:sldId id="694" r:id="rId212"/>
    <p:sldId id="263" r:id="rId213"/>
    <p:sldId id="270" r:id="rId214"/>
    <p:sldId id="1523" r:id="rId215"/>
    <p:sldId id="723" r:id="rId216"/>
    <p:sldId id="810" r:id="rId217"/>
    <p:sldId id="714" r:id="rId218"/>
    <p:sldId id="680" r:id="rId219"/>
    <p:sldId id="685" r:id="rId220"/>
    <p:sldId id="686" r:id="rId221"/>
    <p:sldId id="687" r:id="rId222"/>
    <p:sldId id="1557" r:id="rId223"/>
    <p:sldId id="688" r:id="rId224"/>
    <p:sldId id="690" r:id="rId225"/>
    <p:sldId id="691" r:id="rId226"/>
    <p:sldId id="724" r:id="rId227"/>
    <p:sldId id="768" r:id="rId228"/>
    <p:sldId id="1470" r:id="rId229"/>
    <p:sldId id="758" r:id="rId230"/>
    <p:sldId id="813" r:id="rId231"/>
    <p:sldId id="814" r:id="rId232"/>
    <p:sldId id="725" r:id="rId233"/>
    <p:sldId id="802" r:id="rId234"/>
    <p:sldId id="801" r:id="rId235"/>
    <p:sldId id="893" r:id="rId236"/>
    <p:sldId id="726" r:id="rId237"/>
    <p:sldId id="1929" r:id="rId238"/>
  </p:sldIdLst>
  <p:sldSz cx="9144000" cy="6858000" type="screen4x3"/>
  <p:notesSz cx="6881813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8DA91E4-3526-4D01-8F07-ECCE84B7336C}">
          <p14:sldIdLst>
            <p14:sldId id="256"/>
            <p14:sldId id="853"/>
            <p14:sldId id="1033"/>
            <p14:sldId id="1035"/>
            <p14:sldId id="1036"/>
            <p14:sldId id="1449"/>
            <p14:sldId id="1579"/>
            <p14:sldId id="1552"/>
            <p14:sldId id="1037"/>
            <p14:sldId id="1038"/>
            <p14:sldId id="1539"/>
            <p14:sldId id="1039"/>
            <p14:sldId id="1040"/>
            <p14:sldId id="1041"/>
            <p14:sldId id="1042"/>
            <p14:sldId id="1043"/>
            <p14:sldId id="1044"/>
            <p14:sldId id="1045"/>
            <p14:sldId id="1046"/>
          </p14:sldIdLst>
        </p14:section>
        <p14:section name="Wilson and Swedish test" id="{E64ECE7F-9A3C-45D4-AB14-0587DF28A3B5}">
          <p14:sldIdLst>
            <p14:sldId id="1540"/>
            <p14:sldId id="1541"/>
            <p14:sldId id="1542"/>
            <p14:sldId id="1543"/>
            <p14:sldId id="1545"/>
            <p14:sldId id="259"/>
            <p14:sldId id="396"/>
          </p14:sldIdLst>
        </p14:section>
        <p14:section name="Fun Game #1" id="{04A6E484-4C9F-4E8D-9EED-028827661078}">
          <p14:sldIdLst>
            <p14:sldId id="397"/>
            <p14:sldId id="398"/>
          </p14:sldIdLst>
        </p14:section>
        <p14:section name="Fun Game #2" id="{8A5CB48B-468B-44CB-8746-709520F76E3F}">
          <p14:sldIdLst>
            <p14:sldId id="616"/>
            <p14:sldId id="345"/>
            <p14:sldId id="346"/>
            <p14:sldId id="1584"/>
            <p14:sldId id="347"/>
            <p14:sldId id="1550"/>
            <p14:sldId id="1549"/>
            <p14:sldId id="348"/>
            <p14:sldId id="349"/>
            <p14:sldId id="267"/>
            <p14:sldId id="1055"/>
            <p14:sldId id="350"/>
            <p14:sldId id="279"/>
            <p14:sldId id="1057"/>
            <p14:sldId id="351"/>
            <p14:sldId id="352"/>
            <p14:sldId id="353"/>
            <p14:sldId id="1893"/>
            <p14:sldId id="354"/>
            <p14:sldId id="825"/>
            <p14:sldId id="1063"/>
            <p14:sldId id="1061"/>
            <p14:sldId id="1062"/>
            <p14:sldId id="355"/>
            <p14:sldId id="356"/>
            <p14:sldId id="357"/>
            <p14:sldId id="289"/>
          </p14:sldIdLst>
        </p14:section>
        <p14:section name="Fun Game #3" id="{0B6F3501-BE38-466E-9F4E-3DD25EDE9CAD}">
          <p14:sldIdLst>
            <p14:sldId id="617"/>
            <p14:sldId id="359"/>
            <p14:sldId id="360"/>
            <p14:sldId id="361"/>
            <p14:sldId id="362"/>
            <p14:sldId id="363"/>
            <p14:sldId id="1056"/>
            <p14:sldId id="367"/>
            <p14:sldId id="368"/>
            <p14:sldId id="284"/>
            <p14:sldId id="374"/>
            <p14:sldId id="1060"/>
            <p14:sldId id="1058"/>
            <p14:sldId id="1059"/>
            <p14:sldId id="1555"/>
          </p14:sldIdLst>
        </p14:section>
        <p14:section name="Fun Game #4" id="{CE031EDF-829F-4270-AE01-6A87B29A96B1}">
          <p14:sldIdLst>
            <p14:sldId id="619"/>
            <p14:sldId id="1054"/>
            <p14:sldId id="380"/>
            <p14:sldId id="381"/>
            <p14:sldId id="411"/>
            <p14:sldId id="1956"/>
            <p14:sldId id="382"/>
          </p14:sldIdLst>
        </p14:section>
        <p14:section name="Schedule" id="{6D39E970-95BB-42C1-86DD-97382FC0A319}">
          <p14:sldIdLst>
            <p14:sldId id="257"/>
            <p14:sldId id="620"/>
            <p14:sldId id="621"/>
          </p14:sldIdLst>
        </p14:section>
        <p14:section name="Introductions - me and them" id="{89377D58-D001-436D-85DA-5766C7037AFC}">
          <p14:sldIdLst>
            <p14:sldId id="1064"/>
            <p14:sldId id="1556"/>
            <p14:sldId id="626"/>
            <p14:sldId id="1562"/>
            <p14:sldId id="1873"/>
            <p14:sldId id="627"/>
            <p14:sldId id="622"/>
          </p14:sldIdLst>
        </p14:section>
        <p14:section name="Class rules" id="{68E8176D-BB23-4782-BEA0-F17588C2F15B}">
          <p14:sldIdLst>
            <p14:sldId id="298"/>
            <p14:sldId id="1047"/>
            <p14:sldId id="683"/>
            <p14:sldId id="818"/>
          </p14:sldIdLst>
        </p14:section>
        <p14:section name="Needs and Basic Model" id="{C0B2498D-BB9A-46B0-8A22-3577E5CA7713}">
          <p14:sldIdLst>
            <p14:sldId id="635"/>
            <p14:sldId id="654"/>
            <p14:sldId id="807"/>
            <p14:sldId id="656"/>
            <p14:sldId id="819"/>
            <p14:sldId id="808"/>
            <p14:sldId id="261"/>
            <p14:sldId id="286"/>
            <p14:sldId id="296"/>
            <p14:sldId id="657"/>
            <p14:sldId id="677"/>
          </p14:sldIdLst>
        </p14:section>
        <p14:section name="Break slides" id="{E8699202-3204-4925-B322-D12E3BF60478}">
          <p14:sldIdLst>
            <p14:sldId id="678"/>
          </p14:sldIdLst>
        </p14:section>
        <p14:section name="Basic Analytical Model" id="{C9E0D087-794B-4B89-AF92-CE6B819481E6}">
          <p14:sldIdLst>
            <p14:sldId id="679"/>
            <p14:sldId id="1894"/>
            <p14:sldId id="1895"/>
            <p14:sldId id="1897"/>
            <p14:sldId id="1896"/>
            <p14:sldId id="1898"/>
            <p14:sldId id="1899"/>
            <p14:sldId id="1900"/>
            <p14:sldId id="1901"/>
            <p14:sldId id="1903"/>
            <p14:sldId id="1905"/>
            <p14:sldId id="1907"/>
            <p14:sldId id="1909"/>
            <p14:sldId id="1957"/>
            <p14:sldId id="1910"/>
            <p14:sldId id="1959"/>
            <p14:sldId id="1911"/>
            <p14:sldId id="1912"/>
            <p14:sldId id="1913"/>
            <p14:sldId id="1914"/>
            <p14:sldId id="1915"/>
            <p14:sldId id="1916"/>
            <p14:sldId id="1917"/>
            <p14:sldId id="1958"/>
            <p14:sldId id="1918"/>
            <p14:sldId id="1919"/>
            <p14:sldId id="1920"/>
            <p14:sldId id="1921"/>
            <p14:sldId id="1960"/>
            <p14:sldId id="1922"/>
            <p14:sldId id="1923"/>
            <p14:sldId id="1924"/>
            <p14:sldId id="1925"/>
            <p14:sldId id="1926"/>
            <p14:sldId id="1927"/>
            <p14:sldId id="673"/>
            <p14:sldId id="670"/>
            <p14:sldId id="671"/>
            <p14:sldId id="672"/>
          </p14:sldIdLst>
        </p14:section>
        <p14:section name="Drivers" id="{A94ADF8C-A4CA-485A-BD96-689D0C4831DB}">
          <p14:sldIdLst>
            <p14:sldId id="717"/>
            <p14:sldId id="1553"/>
            <p14:sldId id="650"/>
            <p14:sldId id="264"/>
            <p14:sldId id="1547"/>
            <p14:sldId id="716"/>
            <p14:sldId id="1548"/>
            <p14:sldId id="1459"/>
            <p14:sldId id="1460"/>
            <p14:sldId id="1462"/>
          </p14:sldIdLst>
        </p14:section>
        <p14:section name="Trends" id="{D582C011-DBB4-BB4E-9902-2AB959553015}">
          <p14:sldIdLst>
            <p14:sldId id="1558"/>
            <p14:sldId id="1685"/>
            <p14:sldId id="1560"/>
            <p14:sldId id="1561"/>
          </p14:sldIdLst>
        </p14:section>
        <p14:section name="Car example" id="{8A383C84-64F2-43D3-B8C0-327E06A24C83}">
          <p14:sldIdLst>
            <p14:sldId id="674"/>
            <p14:sldId id="659"/>
            <p14:sldId id="675"/>
            <p14:sldId id="660"/>
            <p14:sldId id="1048"/>
            <p14:sldId id="1463"/>
            <p14:sldId id="1928"/>
            <p14:sldId id="1051"/>
            <p14:sldId id="803"/>
            <p14:sldId id="1052"/>
            <p14:sldId id="661"/>
          </p14:sldIdLst>
        </p14:section>
        <p14:section name="Other decisor factors" id="{15C78610-FFDE-4D3B-8531-8A6CFFDFD7F8}">
          <p14:sldIdLst>
            <p14:sldId id="293"/>
            <p14:sldId id="662"/>
            <p14:sldId id="663"/>
            <p14:sldId id="294"/>
            <p14:sldId id="664"/>
            <p14:sldId id="285"/>
          </p14:sldIdLst>
        </p14:section>
        <p14:section name="Definition success-failure" id="{156C05B9-D6BD-4F68-854D-E2A5E40F8DD3}">
          <p14:sldIdLst>
            <p14:sldId id="273"/>
            <p14:sldId id="278"/>
            <p14:sldId id="667"/>
            <p14:sldId id="681"/>
          </p14:sldIdLst>
        </p14:section>
        <p14:section name="Break" id="{3C017327-5DCD-4B60-BDA3-6067F138D6C5}">
          <p14:sldIdLst>
            <p14:sldId id="761"/>
          </p14:sldIdLst>
        </p14:section>
        <p14:section name="Model in depth" id="{1B8DD19C-48F0-4095-9F6C-333BEE8C4584}">
          <p14:sldIdLst>
            <p14:sldId id="692"/>
            <p14:sldId id="697"/>
            <p14:sldId id="695"/>
            <p14:sldId id="701"/>
            <p14:sldId id="703"/>
            <p14:sldId id="704"/>
            <p14:sldId id="705"/>
            <p14:sldId id="844"/>
          </p14:sldIdLst>
        </p14:section>
        <p14:section name="Application of model" id="{EF90652F-632C-4199-A167-F28010191BD1}">
          <p14:sldIdLst>
            <p14:sldId id="702"/>
            <p14:sldId id="1538"/>
            <p14:sldId id="700"/>
            <p14:sldId id="271"/>
            <p14:sldId id="258"/>
            <p14:sldId id="693"/>
            <p14:sldId id="707"/>
            <p14:sldId id="708"/>
            <p14:sldId id="709"/>
            <p14:sldId id="706"/>
            <p14:sldId id="710"/>
            <p14:sldId id="711"/>
            <p14:sldId id="712"/>
            <p14:sldId id="713"/>
            <p14:sldId id="268"/>
            <p14:sldId id="262"/>
            <p14:sldId id="272"/>
            <p14:sldId id="809"/>
            <p14:sldId id="1535"/>
            <p14:sldId id="1537"/>
            <p14:sldId id="274"/>
          </p14:sldIdLst>
        </p14:section>
        <p14:section name="Examples" id="{366629CB-FEE1-4473-834D-D9F315923354}">
          <p14:sldIdLst>
            <p14:sldId id="718"/>
            <p14:sldId id="719"/>
            <p14:sldId id="721"/>
            <p14:sldId id="694"/>
          </p14:sldIdLst>
        </p14:section>
        <p14:section name="wrapup and break" id="{11D528AD-2DB4-4D65-9344-A9EE132B274E}">
          <p14:sldIdLst>
            <p14:sldId id="263"/>
            <p14:sldId id="270"/>
            <p14:sldId id="1523"/>
            <p14:sldId id="723"/>
            <p14:sldId id="810"/>
          </p14:sldIdLst>
        </p14:section>
        <p14:section name="Other models" id="{FCC67E5A-93C8-4774-A040-FA74A36DA36E}">
          <p14:sldIdLst>
            <p14:sldId id="714"/>
            <p14:sldId id="680"/>
            <p14:sldId id="685"/>
            <p14:sldId id="686"/>
            <p14:sldId id="687"/>
            <p14:sldId id="1557"/>
            <p14:sldId id="688"/>
            <p14:sldId id="690"/>
            <p14:sldId id="691"/>
          </p14:sldIdLst>
        </p14:section>
        <p14:section name="Closing &amp; Intro exercise" id="{7D019A10-4B99-4D7D-A1F6-FBC417BE5C27}">
          <p14:sldIdLst>
            <p14:sldId id="724"/>
            <p14:sldId id="768"/>
            <p14:sldId id="1470"/>
            <p14:sldId id="758"/>
            <p14:sldId id="813"/>
            <p14:sldId id="814"/>
            <p14:sldId id="725"/>
            <p14:sldId id="802"/>
            <p14:sldId id="801"/>
            <p14:sldId id="893"/>
            <p14:sldId id="726"/>
            <p14:sldId id="1929"/>
          </p14:sldIdLst>
        </p14:section>
        <p14:section name="don't need now" id="{C5F223E1-25EB-4485-AD3C-D29DBA4AD6A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852A"/>
    <a:srgbClr val="9FC6B3"/>
    <a:srgbClr val="A8C39A"/>
    <a:srgbClr val="FBFCF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22"/>
    <p:restoredTop sz="94694"/>
  </p:normalViewPr>
  <p:slideViewPr>
    <p:cSldViewPr>
      <p:cViewPr varScale="1">
        <p:scale>
          <a:sx n="117" d="100"/>
          <a:sy n="117" d="100"/>
        </p:scale>
        <p:origin x="114" y="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10" d="100"/>
        <a:sy n="110" d="100"/>
      </p:scale>
      <p:origin x="0" y="-397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notesMaster" Target="notesMasters/notesMaster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handoutMaster" Target="handoutMasters/handoutMaster1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viewProps" Target="viewProps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theme" Target="theme/theme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tableStyles" Target="tableStyles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microsoft.com/office/2016/11/relationships/changesInfo" Target="changesInfos/changesInfo1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ulton A" userId="6ce49bf28c24c9be" providerId="LiveId" clId="{249252F2-9AB2-422A-969F-4DDD2ADEB5A4}"/>
    <pc:docChg chg="custSel addSld modSld modSection">
      <pc:chgData name="Fulton A" userId="6ce49bf28c24c9be" providerId="LiveId" clId="{249252F2-9AB2-422A-969F-4DDD2ADEB5A4}" dt="2025-05-05T13:52:53.844" v="32" actId="6549"/>
      <pc:docMkLst>
        <pc:docMk/>
      </pc:docMkLst>
      <pc:sldChg chg="delSp mod">
        <pc:chgData name="Fulton A" userId="6ce49bf28c24c9be" providerId="LiveId" clId="{249252F2-9AB2-422A-969F-4DDD2ADEB5A4}" dt="2025-05-05T13:48:47.979" v="18" actId="478"/>
        <pc:sldMkLst>
          <pc:docMk/>
          <pc:sldMk cId="3488408340" sldId="1899"/>
        </pc:sldMkLst>
        <pc:picChg chg="del">
          <ac:chgData name="Fulton A" userId="6ce49bf28c24c9be" providerId="LiveId" clId="{249252F2-9AB2-422A-969F-4DDD2ADEB5A4}" dt="2025-05-05T13:48:47.979" v="18" actId="478"/>
          <ac:picMkLst>
            <pc:docMk/>
            <pc:sldMk cId="3488408340" sldId="1899"/>
            <ac:picMk id="4" creationId="{9C40AA56-A6A6-6C2E-ED47-4B7B7CCB4F2D}"/>
          </ac:picMkLst>
        </pc:picChg>
      </pc:sldChg>
      <pc:sldChg chg="delSp mod">
        <pc:chgData name="Fulton A" userId="6ce49bf28c24c9be" providerId="LiveId" clId="{249252F2-9AB2-422A-969F-4DDD2ADEB5A4}" dt="2025-05-05T13:48:42.942" v="17" actId="478"/>
        <pc:sldMkLst>
          <pc:docMk/>
          <pc:sldMk cId="2990291296" sldId="1905"/>
        </pc:sldMkLst>
        <pc:picChg chg="del">
          <ac:chgData name="Fulton A" userId="6ce49bf28c24c9be" providerId="LiveId" clId="{249252F2-9AB2-422A-969F-4DDD2ADEB5A4}" dt="2025-05-05T13:48:42.942" v="17" actId="478"/>
          <ac:picMkLst>
            <pc:docMk/>
            <pc:sldMk cId="2990291296" sldId="1905"/>
            <ac:picMk id="3" creationId="{10A7CDD0-9820-7C0E-6BF9-8505CCEAFFCC}"/>
          </ac:picMkLst>
        </pc:picChg>
      </pc:sldChg>
      <pc:sldChg chg="delSp mod">
        <pc:chgData name="Fulton A" userId="6ce49bf28c24c9be" providerId="LiveId" clId="{249252F2-9AB2-422A-969F-4DDD2ADEB5A4}" dt="2025-05-05T13:48:37.843" v="16" actId="478"/>
        <pc:sldMkLst>
          <pc:docMk/>
          <pc:sldMk cId="1992518504" sldId="1910"/>
        </pc:sldMkLst>
        <pc:picChg chg="del">
          <ac:chgData name="Fulton A" userId="6ce49bf28c24c9be" providerId="LiveId" clId="{249252F2-9AB2-422A-969F-4DDD2ADEB5A4}" dt="2025-05-05T13:48:37.843" v="16" actId="478"/>
          <ac:picMkLst>
            <pc:docMk/>
            <pc:sldMk cId="1992518504" sldId="1910"/>
            <ac:picMk id="3" creationId="{FB294B3F-F196-5EA5-8DA7-B24FDEE80989}"/>
          </ac:picMkLst>
        </pc:picChg>
      </pc:sldChg>
      <pc:sldChg chg="addSp modSp mod">
        <pc:chgData name="Fulton A" userId="6ce49bf28c24c9be" providerId="LiveId" clId="{249252F2-9AB2-422A-969F-4DDD2ADEB5A4}" dt="2025-05-05T13:46:10.625" v="5" actId="1076"/>
        <pc:sldMkLst>
          <pc:docMk/>
          <pc:sldMk cId="835270353" sldId="1917"/>
        </pc:sldMkLst>
        <pc:spChg chg="mod">
          <ac:chgData name="Fulton A" userId="6ce49bf28c24c9be" providerId="LiveId" clId="{249252F2-9AB2-422A-969F-4DDD2ADEB5A4}" dt="2025-05-05T13:46:06.577" v="4" actId="20577"/>
          <ac:spMkLst>
            <pc:docMk/>
            <pc:sldMk cId="835270353" sldId="1917"/>
            <ac:spMk id="5" creationId="{62802E53-4B0C-E449-8B3E-5CFA4C13697C}"/>
          </ac:spMkLst>
        </pc:spChg>
        <pc:picChg chg="add mod">
          <ac:chgData name="Fulton A" userId="6ce49bf28c24c9be" providerId="LiveId" clId="{249252F2-9AB2-422A-969F-4DDD2ADEB5A4}" dt="2025-05-05T13:46:10.625" v="5" actId="1076"/>
          <ac:picMkLst>
            <pc:docMk/>
            <pc:sldMk cId="835270353" sldId="1917"/>
            <ac:picMk id="7" creationId="{F43FFB25-0EDB-F7E4-C29D-7DD9319361E1}"/>
          </ac:picMkLst>
        </pc:picChg>
      </pc:sldChg>
      <pc:sldChg chg="modSp mod">
        <pc:chgData name="Fulton A" userId="6ce49bf28c24c9be" providerId="LiveId" clId="{249252F2-9AB2-422A-969F-4DDD2ADEB5A4}" dt="2025-05-05T13:52:53.844" v="32" actId="6549"/>
        <pc:sldMkLst>
          <pc:docMk/>
          <pc:sldMk cId="1927387529" sldId="1918"/>
        </pc:sldMkLst>
        <pc:spChg chg="mod">
          <ac:chgData name="Fulton A" userId="6ce49bf28c24c9be" providerId="LiveId" clId="{249252F2-9AB2-422A-969F-4DDD2ADEB5A4}" dt="2025-05-05T13:52:53.844" v="32" actId="6549"/>
          <ac:spMkLst>
            <pc:docMk/>
            <pc:sldMk cId="1927387529" sldId="1918"/>
            <ac:spMk id="5" creationId="{B6D2BF38-93E9-2600-3C26-5B283D6DAA6F}"/>
          </ac:spMkLst>
        </pc:spChg>
      </pc:sldChg>
      <pc:sldChg chg="addSp delSp modSp add mod">
        <pc:chgData name="Fulton A" userId="6ce49bf28c24c9be" providerId="LiveId" clId="{249252F2-9AB2-422A-969F-4DDD2ADEB5A4}" dt="2025-05-05T13:52:36.919" v="31" actId="6549"/>
        <pc:sldMkLst>
          <pc:docMk/>
          <pc:sldMk cId="3930159993" sldId="1959"/>
        </pc:sldMkLst>
        <pc:spChg chg="mod">
          <ac:chgData name="Fulton A" userId="6ce49bf28c24c9be" providerId="LiveId" clId="{249252F2-9AB2-422A-969F-4DDD2ADEB5A4}" dt="2025-05-05T13:52:36.919" v="31" actId="6549"/>
          <ac:spMkLst>
            <pc:docMk/>
            <pc:sldMk cId="3930159993" sldId="1959"/>
            <ac:spMk id="5" creationId="{94E27D59-5549-7CB9-213F-67F236FAC21C}"/>
          </ac:spMkLst>
        </pc:spChg>
        <pc:picChg chg="del">
          <ac:chgData name="Fulton A" userId="6ce49bf28c24c9be" providerId="LiveId" clId="{249252F2-9AB2-422A-969F-4DDD2ADEB5A4}" dt="2025-05-05T13:48:34.477" v="15" actId="478"/>
          <ac:picMkLst>
            <pc:docMk/>
            <pc:sldMk cId="3930159993" sldId="1959"/>
            <ac:picMk id="3" creationId="{11B6D87B-66B8-8ACB-7BEF-07C099113034}"/>
          </ac:picMkLst>
        </pc:picChg>
        <pc:picChg chg="add mod">
          <ac:chgData name="Fulton A" userId="6ce49bf28c24c9be" providerId="LiveId" clId="{249252F2-9AB2-422A-969F-4DDD2ADEB5A4}" dt="2025-05-05T13:48:32.449" v="14" actId="1076"/>
          <ac:picMkLst>
            <pc:docMk/>
            <pc:sldMk cId="3930159993" sldId="1959"/>
            <ac:picMk id="7" creationId="{E4BD2F2F-9F78-6B85-8D9D-842D09106BBC}"/>
          </ac:picMkLst>
        </pc:picChg>
      </pc:sldChg>
      <pc:sldChg chg="addSp modSp add mod">
        <pc:chgData name="Fulton A" userId="6ce49bf28c24c9be" providerId="LiveId" clId="{249252F2-9AB2-422A-969F-4DDD2ADEB5A4}" dt="2025-05-05T13:51:57.333" v="30" actId="1076"/>
        <pc:sldMkLst>
          <pc:docMk/>
          <pc:sldMk cId="706390086" sldId="1960"/>
        </pc:sldMkLst>
        <pc:spChg chg="mod">
          <ac:chgData name="Fulton A" userId="6ce49bf28c24c9be" providerId="LiveId" clId="{249252F2-9AB2-422A-969F-4DDD2ADEB5A4}" dt="2025-05-05T13:51:46.280" v="25" actId="6549"/>
          <ac:spMkLst>
            <pc:docMk/>
            <pc:sldMk cId="706390086" sldId="1960"/>
            <ac:spMk id="5" creationId="{8FC1AFF1-114E-68D5-4F7F-3096676D3915}"/>
          </ac:spMkLst>
        </pc:spChg>
        <pc:picChg chg="add mod">
          <ac:chgData name="Fulton A" userId="6ce49bf28c24c9be" providerId="LiveId" clId="{249252F2-9AB2-422A-969F-4DDD2ADEB5A4}" dt="2025-05-05T13:51:57.333" v="30" actId="1076"/>
          <ac:picMkLst>
            <pc:docMk/>
            <pc:sldMk cId="706390086" sldId="1960"/>
            <ac:picMk id="6" creationId="{D82BEEAF-9099-27FF-284D-E56AC60559F7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674FF9-7DD0-4286-BCCB-F2D11255712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2B7826-0DA0-4239-BBD9-D790D0521C03}">
      <dgm:prSet phldrT="[Text]" custT="1"/>
      <dgm:spPr/>
      <dgm:t>
        <a:bodyPr/>
        <a:lstStyle/>
        <a:p>
          <a:r>
            <a:rPr lang="es-ES" sz="2000" dirty="0"/>
            <a:t>Dirección y planificación</a:t>
          </a:r>
          <a:endParaRPr lang="en-US" sz="2000" dirty="0"/>
        </a:p>
      </dgm:t>
    </dgm:pt>
    <dgm:pt modelId="{97991A13-0B43-456C-9519-CEA7774099CC}" type="parTrans" cxnId="{0A7D5039-0402-40B0-909D-2ACBBA24A54A}">
      <dgm:prSet/>
      <dgm:spPr/>
      <dgm:t>
        <a:bodyPr/>
        <a:lstStyle/>
        <a:p>
          <a:endParaRPr lang="en-US"/>
        </a:p>
      </dgm:t>
    </dgm:pt>
    <dgm:pt modelId="{64CD31EC-8598-438E-B74C-3222B4887B29}" type="sibTrans" cxnId="{0A7D5039-0402-40B0-909D-2ACBBA24A54A}">
      <dgm:prSet/>
      <dgm:spPr/>
      <dgm:t>
        <a:bodyPr/>
        <a:lstStyle/>
        <a:p>
          <a:endParaRPr lang="en-US"/>
        </a:p>
      </dgm:t>
    </dgm:pt>
    <dgm:pt modelId="{6A085FEA-3109-4D7A-A39D-8C152617417D}">
      <dgm:prSet phldrT="[Text]" custT="1"/>
      <dgm:spPr/>
      <dgm:t>
        <a:bodyPr/>
        <a:lstStyle/>
        <a:p>
          <a:r>
            <a:rPr lang="es-ES" sz="2000" dirty="0"/>
            <a:t>Obtención</a:t>
          </a:r>
          <a:endParaRPr lang="en-US" sz="2000" dirty="0"/>
        </a:p>
      </dgm:t>
    </dgm:pt>
    <dgm:pt modelId="{EFCB2891-0F92-4510-B7E5-619F8A4F75C4}" type="parTrans" cxnId="{67A75521-321F-40B2-B80F-7740B5AFE117}">
      <dgm:prSet/>
      <dgm:spPr/>
      <dgm:t>
        <a:bodyPr/>
        <a:lstStyle/>
        <a:p>
          <a:endParaRPr lang="en-US"/>
        </a:p>
      </dgm:t>
    </dgm:pt>
    <dgm:pt modelId="{0B6E1CED-6D7C-43C2-BA5C-BBF3654D836E}" type="sibTrans" cxnId="{67A75521-321F-40B2-B80F-7740B5AFE117}">
      <dgm:prSet/>
      <dgm:spPr/>
      <dgm:t>
        <a:bodyPr/>
        <a:lstStyle/>
        <a:p>
          <a:endParaRPr lang="en-US"/>
        </a:p>
      </dgm:t>
    </dgm:pt>
    <dgm:pt modelId="{6FA356D3-D1A4-4B0D-A4DA-B039128A4550}">
      <dgm:prSet phldrT="[Text]" custT="1"/>
      <dgm:spPr/>
      <dgm:t>
        <a:bodyPr/>
        <a:lstStyle/>
        <a:p>
          <a:r>
            <a:rPr lang="es-ES" sz="2000" dirty="0"/>
            <a:t>Procesa-miento</a:t>
          </a:r>
          <a:endParaRPr lang="en-US" sz="2000" dirty="0"/>
        </a:p>
      </dgm:t>
    </dgm:pt>
    <dgm:pt modelId="{DF0A38E4-CD5D-4615-96B1-173BD3BA1754}" type="parTrans" cxnId="{AE3062AD-8E91-49ED-AAFF-D957BFBF8EDB}">
      <dgm:prSet/>
      <dgm:spPr/>
      <dgm:t>
        <a:bodyPr/>
        <a:lstStyle/>
        <a:p>
          <a:endParaRPr lang="en-US"/>
        </a:p>
      </dgm:t>
    </dgm:pt>
    <dgm:pt modelId="{84873804-ECDA-4CE1-BE9D-75A7ADBCA002}" type="sibTrans" cxnId="{AE3062AD-8E91-49ED-AAFF-D957BFBF8EDB}">
      <dgm:prSet/>
      <dgm:spPr/>
      <dgm:t>
        <a:bodyPr/>
        <a:lstStyle/>
        <a:p>
          <a:endParaRPr lang="en-US"/>
        </a:p>
      </dgm:t>
    </dgm:pt>
    <dgm:pt modelId="{B0A78B14-F0F8-4E9C-94C5-A2E12192D019}">
      <dgm:prSet phldrT="[Text]" custT="1"/>
      <dgm:spPr/>
      <dgm:t>
        <a:bodyPr/>
        <a:lstStyle/>
        <a:p>
          <a:r>
            <a:rPr lang="es-ES" sz="2000" dirty="0"/>
            <a:t>Análisis </a:t>
          </a:r>
          <a:endParaRPr lang="en-US" sz="2000" dirty="0"/>
        </a:p>
      </dgm:t>
    </dgm:pt>
    <dgm:pt modelId="{51966B09-697A-4DB3-A317-080715A5B540}" type="parTrans" cxnId="{4829F7FA-1EEA-42A7-874E-546FF91C14A9}">
      <dgm:prSet/>
      <dgm:spPr/>
      <dgm:t>
        <a:bodyPr/>
        <a:lstStyle/>
        <a:p>
          <a:endParaRPr lang="en-US"/>
        </a:p>
      </dgm:t>
    </dgm:pt>
    <dgm:pt modelId="{80EAAAE5-CB03-4DC7-9348-AE8FC32B9725}" type="sibTrans" cxnId="{4829F7FA-1EEA-42A7-874E-546FF91C14A9}">
      <dgm:prSet/>
      <dgm:spPr/>
      <dgm:t>
        <a:bodyPr/>
        <a:lstStyle/>
        <a:p>
          <a:endParaRPr lang="en-US"/>
        </a:p>
      </dgm:t>
    </dgm:pt>
    <dgm:pt modelId="{C8614825-E671-49AD-A833-7ED8A38235CA}">
      <dgm:prSet phldrT="[Text]" custT="1"/>
      <dgm:spPr/>
      <dgm:t>
        <a:bodyPr/>
        <a:lstStyle/>
        <a:p>
          <a:r>
            <a:rPr lang="es-ES" sz="2000" dirty="0"/>
            <a:t>Difusión</a:t>
          </a:r>
          <a:endParaRPr lang="en-US" sz="2000" dirty="0"/>
        </a:p>
      </dgm:t>
    </dgm:pt>
    <dgm:pt modelId="{BCDF9CC7-3FE3-4158-97AD-B40327CB3CFE}" type="parTrans" cxnId="{35437921-9663-4B3D-BF28-F7AC5E1D880F}">
      <dgm:prSet/>
      <dgm:spPr/>
      <dgm:t>
        <a:bodyPr/>
        <a:lstStyle/>
        <a:p>
          <a:endParaRPr lang="en-US"/>
        </a:p>
      </dgm:t>
    </dgm:pt>
    <dgm:pt modelId="{8FA86FD1-A127-47C0-BEA5-01E3DFF639E2}" type="sibTrans" cxnId="{35437921-9663-4B3D-BF28-F7AC5E1D880F}">
      <dgm:prSet/>
      <dgm:spPr/>
      <dgm:t>
        <a:bodyPr/>
        <a:lstStyle/>
        <a:p>
          <a:endParaRPr lang="en-US"/>
        </a:p>
      </dgm:t>
    </dgm:pt>
    <dgm:pt modelId="{C140AF70-22F5-4038-B3BA-C354290158BE}" type="pres">
      <dgm:prSet presAssocID="{C4674FF9-7DD0-4286-BCCB-F2D112557122}" presName="cycle" presStyleCnt="0">
        <dgm:presLayoutVars>
          <dgm:dir/>
          <dgm:resizeHandles val="exact"/>
        </dgm:presLayoutVars>
      </dgm:prSet>
      <dgm:spPr/>
    </dgm:pt>
    <dgm:pt modelId="{CC780A3E-7B29-4671-99C1-BD9035A7FBE4}" type="pres">
      <dgm:prSet presAssocID="{7A2B7826-0DA0-4239-BBD9-D790D0521C03}" presName="node" presStyleLbl="node1" presStyleIdx="0" presStyleCnt="5" custScaleX="116793" custScaleY="63705">
        <dgm:presLayoutVars>
          <dgm:bulletEnabled val="1"/>
        </dgm:presLayoutVars>
      </dgm:prSet>
      <dgm:spPr/>
    </dgm:pt>
    <dgm:pt modelId="{33D2C16B-27B9-45EA-8F80-CAE58FD63BD2}" type="pres">
      <dgm:prSet presAssocID="{64CD31EC-8598-438E-B74C-3222B4887B29}" presName="sibTrans" presStyleLbl="sibTrans2D1" presStyleIdx="0" presStyleCnt="5"/>
      <dgm:spPr/>
    </dgm:pt>
    <dgm:pt modelId="{02488E46-6602-48FB-A771-9189A4D4914D}" type="pres">
      <dgm:prSet presAssocID="{64CD31EC-8598-438E-B74C-3222B4887B29}" presName="connectorText" presStyleLbl="sibTrans2D1" presStyleIdx="0" presStyleCnt="5"/>
      <dgm:spPr/>
    </dgm:pt>
    <dgm:pt modelId="{B8C5E0EA-08F4-4701-9862-72829CA8B268}" type="pres">
      <dgm:prSet presAssocID="{6A085FEA-3109-4D7A-A39D-8C152617417D}" presName="node" presStyleLbl="node1" presStyleIdx="1" presStyleCnt="5" custScaleX="116793" custScaleY="63705">
        <dgm:presLayoutVars>
          <dgm:bulletEnabled val="1"/>
        </dgm:presLayoutVars>
      </dgm:prSet>
      <dgm:spPr/>
    </dgm:pt>
    <dgm:pt modelId="{B87483CF-659A-4E32-9833-C12363F7EBA2}" type="pres">
      <dgm:prSet presAssocID="{0B6E1CED-6D7C-43C2-BA5C-BBF3654D836E}" presName="sibTrans" presStyleLbl="sibTrans2D1" presStyleIdx="1" presStyleCnt="5"/>
      <dgm:spPr/>
    </dgm:pt>
    <dgm:pt modelId="{D16448BE-5893-4B11-8CCF-67C7A274E3E3}" type="pres">
      <dgm:prSet presAssocID="{0B6E1CED-6D7C-43C2-BA5C-BBF3654D836E}" presName="connectorText" presStyleLbl="sibTrans2D1" presStyleIdx="1" presStyleCnt="5"/>
      <dgm:spPr/>
    </dgm:pt>
    <dgm:pt modelId="{266A825D-2ACF-4DAA-A791-3BB3EC4C29F0}" type="pres">
      <dgm:prSet presAssocID="{6FA356D3-D1A4-4B0D-A4DA-B039128A4550}" presName="node" presStyleLbl="node1" presStyleIdx="2" presStyleCnt="5" custScaleX="116793" custScaleY="63705">
        <dgm:presLayoutVars>
          <dgm:bulletEnabled val="1"/>
        </dgm:presLayoutVars>
      </dgm:prSet>
      <dgm:spPr/>
    </dgm:pt>
    <dgm:pt modelId="{8363F285-9DBE-42E3-84F8-1750DA73ED93}" type="pres">
      <dgm:prSet presAssocID="{84873804-ECDA-4CE1-BE9D-75A7ADBCA002}" presName="sibTrans" presStyleLbl="sibTrans2D1" presStyleIdx="2" presStyleCnt="5"/>
      <dgm:spPr/>
    </dgm:pt>
    <dgm:pt modelId="{8FCB2206-3573-4EBA-9D77-1EB063CE64FC}" type="pres">
      <dgm:prSet presAssocID="{84873804-ECDA-4CE1-BE9D-75A7ADBCA002}" presName="connectorText" presStyleLbl="sibTrans2D1" presStyleIdx="2" presStyleCnt="5"/>
      <dgm:spPr/>
    </dgm:pt>
    <dgm:pt modelId="{062845C9-ED14-40AD-A42F-FA7F32EB46F1}" type="pres">
      <dgm:prSet presAssocID="{B0A78B14-F0F8-4E9C-94C5-A2E12192D019}" presName="node" presStyleLbl="node1" presStyleIdx="3" presStyleCnt="5" custScaleX="116793" custScaleY="63705">
        <dgm:presLayoutVars>
          <dgm:bulletEnabled val="1"/>
        </dgm:presLayoutVars>
      </dgm:prSet>
      <dgm:spPr/>
    </dgm:pt>
    <dgm:pt modelId="{07B5D858-57F7-4964-A980-FF4FAA0EFAE3}" type="pres">
      <dgm:prSet presAssocID="{80EAAAE5-CB03-4DC7-9348-AE8FC32B9725}" presName="sibTrans" presStyleLbl="sibTrans2D1" presStyleIdx="3" presStyleCnt="5"/>
      <dgm:spPr/>
    </dgm:pt>
    <dgm:pt modelId="{623F75D8-76CB-472C-BFE7-0401D7ECA1E7}" type="pres">
      <dgm:prSet presAssocID="{80EAAAE5-CB03-4DC7-9348-AE8FC32B9725}" presName="connectorText" presStyleLbl="sibTrans2D1" presStyleIdx="3" presStyleCnt="5"/>
      <dgm:spPr/>
    </dgm:pt>
    <dgm:pt modelId="{944E1B24-CC6F-4C0D-A379-6BF1F4A42142}" type="pres">
      <dgm:prSet presAssocID="{C8614825-E671-49AD-A833-7ED8A38235CA}" presName="node" presStyleLbl="node1" presStyleIdx="4" presStyleCnt="5" custScaleX="116793" custScaleY="63705">
        <dgm:presLayoutVars>
          <dgm:bulletEnabled val="1"/>
        </dgm:presLayoutVars>
      </dgm:prSet>
      <dgm:spPr/>
    </dgm:pt>
    <dgm:pt modelId="{3F2F95C3-CD6B-4A31-B679-FAF123F9240D}" type="pres">
      <dgm:prSet presAssocID="{8FA86FD1-A127-47C0-BEA5-01E3DFF639E2}" presName="sibTrans" presStyleLbl="sibTrans2D1" presStyleIdx="4" presStyleCnt="5"/>
      <dgm:spPr/>
    </dgm:pt>
    <dgm:pt modelId="{7F8B0E19-6D51-4E56-A18F-A46F4A8A2914}" type="pres">
      <dgm:prSet presAssocID="{8FA86FD1-A127-47C0-BEA5-01E3DFF639E2}" presName="connectorText" presStyleLbl="sibTrans2D1" presStyleIdx="4" presStyleCnt="5"/>
      <dgm:spPr/>
    </dgm:pt>
  </dgm:ptLst>
  <dgm:cxnLst>
    <dgm:cxn modelId="{D0B53E0D-8890-4551-8440-5BBB6D50DBEA}" type="presOf" srcId="{0B6E1CED-6D7C-43C2-BA5C-BBF3654D836E}" destId="{D16448BE-5893-4B11-8CCF-67C7A274E3E3}" srcOrd="1" destOrd="0" presId="urn:microsoft.com/office/officeart/2005/8/layout/cycle2"/>
    <dgm:cxn modelId="{67A75521-321F-40B2-B80F-7740B5AFE117}" srcId="{C4674FF9-7DD0-4286-BCCB-F2D112557122}" destId="{6A085FEA-3109-4D7A-A39D-8C152617417D}" srcOrd="1" destOrd="0" parTransId="{EFCB2891-0F92-4510-B7E5-619F8A4F75C4}" sibTransId="{0B6E1CED-6D7C-43C2-BA5C-BBF3654D836E}"/>
    <dgm:cxn modelId="{35437921-9663-4B3D-BF28-F7AC5E1D880F}" srcId="{C4674FF9-7DD0-4286-BCCB-F2D112557122}" destId="{C8614825-E671-49AD-A833-7ED8A38235CA}" srcOrd="4" destOrd="0" parTransId="{BCDF9CC7-3FE3-4158-97AD-B40327CB3CFE}" sibTransId="{8FA86FD1-A127-47C0-BEA5-01E3DFF639E2}"/>
    <dgm:cxn modelId="{0A7D5039-0402-40B0-909D-2ACBBA24A54A}" srcId="{C4674FF9-7DD0-4286-BCCB-F2D112557122}" destId="{7A2B7826-0DA0-4239-BBD9-D790D0521C03}" srcOrd="0" destOrd="0" parTransId="{97991A13-0B43-456C-9519-CEA7774099CC}" sibTransId="{64CD31EC-8598-438E-B74C-3222B4887B29}"/>
    <dgm:cxn modelId="{E16D5167-B704-406E-94EA-BAAB12953126}" type="presOf" srcId="{80EAAAE5-CB03-4DC7-9348-AE8FC32B9725}" destId="{07B5D858-57F7-4964-A980-FF4FAA0EFAE3}" srcOrd="0" destOrd="0" presId="urn:microsoft.com/office/officeart/2005/8/layout/cycle2"/>
    <dgm:cxn modelId="{8B8B2149-7C4D-438F-8A12-A533FB86C4E1}" type="presOf" srcId="{80EAAAE5-CB03-4DC7-9348-AE8FC32B9725}" destId="{623F75D8-76CB-472C-BFE7-0401D7ECA1E7}" srcOrd="1" destOrd="0" presId="urn:microsoft.com/office/officeart/2005/8/layout/cycle2"/>
    <dgm:cxn modelId="{F1E96269-B489-413B-B6B6-D2FBB7AD7DD0}" type="presOf" srcId="{C4674FF9-7DD0-4286-BCCB-F2D112557122}" destId="{C140AF70-22F5-4038-B3BA-C354290158BE}" srcOrd="0" destOrd="0" presId="urn:microsoft.com/office/officeart/2005/8/layout/cycle2"/>
    <dgm:cxn modelId="{0E6BA74E-7627-44A2-8DFF-C4D993352DF1}" type="presOf" srcId="{64CD31EC-8598-438E-B74C-3222B4887B29}" destId="{02488E46-6602-48FB-A771-9189A4D4914D}" srcOrd="1" destOrd="0" presId="urn:microsoft.com/office/officeart/2005/8/layout/cycle2"/>
    <dgm:cxn modelId="{9A7F0353-554D-4494-BBD2-2E10160242A6}" type="presOf" srcId="{6A085FEA-3109-4D7A-A39D-8C152617417D}" destId="{B8C5E0EA-08F4-4701-9862-72829CA8B268}" srcOrd="0" destOrd="0" presId="urn:microsoft.com/office/officeart/2005/8/layout/cycle2"/>
    <dgm:cxn modelId="{8562B757-6BD4-426A-927F-D98A5B239EA7}" type="presOf" srcId="{C8614825-E671-49AD-A833-7ED8A38235CA}" destId="{944E1B24-CC6F-4C0D-A379-6BF1F4A42142}" srcOrd="0" destOrd="0" presId="urn:microsoft.com/office/officeart/2005/8/layout/cycle2"/>
    <dgm:cxn modelId="{5FA7969A-BB33-4594-8090-A66A1A231F05}" type="presOf" srcId="{6FA356D3-D1A4-4B0D-A4DA-B039128A4550}" destId="{266A825D-2ACF-4DAA-A791-3BB3EC4C29F0}" srcOrd="0" destOrd="0" presId="urn:microsoft.com/office/officeart/2005/8/layout/cycle2"/>
    <dgm:cxn modelId="{5AD33D9D-F5A2-42D4-85FF-FD91960C1171}" type="presOf" srcId="{0B6E1CED-6D7C-43C2-BA5C-BBF3654D836E}" destId="{B87483CF-659A-4E32-9833-C12363F7EBA2}" srcOrd="0" destOrd="0" presId="urn:microsoft.com/office/officeart/2005/8/layout/cycle2"/>
    <dgm:cxn modelId="{9654D69E-0DA8-4A72-9873-7B66EA4CD277}" type="presOf" srcId="{7A2B7826-0DA0-4239-BBD9-D790D0521C03}" destId="{CC780A3E-7B29-4671-99C1-BD9035A7FBE4}" srcOrd="0" destOrd="0" presId="urn:microsoft.com/office/officeart/2005/8/layout/cycle2"/>
    <dgm:cxn modelId="{B2A864A8-FD4A-43B3-B90F-5757A2E4E430}" type="presOf" srcId="{84873804-ECDA-4CE1-BE9D-75A7ADBCA002}" destId="{8363F285-9DBE-42E3-84F8-1750DA73ED93}" srcOrd="0" destOrd="0" presId="urn:microsoft.com/office/officeart/2005/8/layout/cycle2"/>
    <dgm:cxn modelId="{4CD61DAB-1848-49C1-992D-A574C65B7205}" type="presOf" srcId="{64CD31EC-8598-438E-B74C-3222B4887B29}" destId="{33D2C16B-27B9-45EA-8F80-CAE58FD63BD2}" srcOrd="0" destOrd="0" presId="urn:microsoft.com/office/officeart/2005/8/layout/cycle2"/>
    <dgm:cxn modelId="{AE3062AD-8E91-49ED-AAFF-D957BFBF8EDB}" srcId="{C4674FF9-7DD0-4286-BCCB-F2D112557122}" destId="{6FA356D3-D1A4-4B0D-A4DA-B039128A4550}" srcOrd="2" destOrd="0" parTransId="{DF0A38E4-CD5D-4615-96B1-173BD3BA1754}" sibTransId="{84873804-ECDA-4CE1-BE9D-75A7ADBCA002}"/>
    <dgm:cxn modelId="{1C0022B4-EE98-4A8D-A58D-64886EA7B753}" type="presOf" srcId="{8FA86FD1-A127-47C0-BEA5-01E3DFF639E2}" destId="{3F2F95C3-CD6B-4A31-B679-FAF123F9240D}" srcOrd="0" destOrd="0" presId="urn:microsoft.com/office/officeart/2005/8/layout/cycle2"/>
    <dgm:cxn modelId="{93756DCC-D511-46CF-94FB-0139E15CAF63}" type="presOf" srcId="{B0A78B14-F0F8-4E9C-94C5-A2E12192D019}" destId="{062845C9-ED14-40AD-A42F-FA7F32EB46F1}" srcOrd="0" destOrd="0" presId="urn:microsoft.com/office/officeart/2005/8/layout/cycle2"/>
    <dgm:cxn modelId="{FB1536E4-1763-4F4B-B05E-BE881F268595}" type="presOf" srcId="{84873804-ECDA-4CE1-BE9D-75A7ADBCA002}" destId="{8FCB2206-3573-4EBA-9D77-1EB063CE64FC}" srcOrd="1" destOrd="0" presId="urn:microsoft.com/office/officeart/2005/8/layout/cycle2"/>
    <dgm:cxn modelId="{6A4A1BE5-19D3-45DB-B512-6629D5A92263}" type="presOf" srcId="{8FA86FD1-A127-47C0-BEA5-01E3DFF639E2}" destId="{7F8B0E19-6D51-4E56-A18F-A46F4A8A2914}" srcOrd="1" destOrd="0" presId="urn:microsoft.com/office/officeart/2005/8/layout/cycle2"/>
    <dgm:cxn modelId="{4829F7FA-1EEA-42A7-874E-546FF91C14A9}" srcId="{C4674FF9-7DD0-4286-BCCB-F2D112557122}" destId="{B0A78B14-F0F8-4E9C-94C5-A2E12192D019}" srcOrd="3" destOrd="0" parTransId="{51966B09-697A-4DB3-A317-080715A5B540}" sibTransId="{80EAAAE5-CB03-4DC7-9348-AE8FC32B9725}"/>
    <dgm:cxn modelId="{B5890232-D00A-4EB3-9E40-E1DC6B99FCCA}" type="presParOf" srcId="{C140AF70-22F5-4038-B3BA-C354290158BE}" destId="{CC780A3E-7B29-4671-99C1-BD9035A7FBE4}" srcOrd="0" destOrd="0" presId="urn:microsoft.com/office/officeart/2005/8/layout/cycle2"/>
    <dgm:cxn modelId="{449998CE-0C13-467E-AAC3-578A98375423}" type="presParOf" srcId="{C140AF70-22F5-4038-B3BA-C354290158BE}" destId="{33D2C16B-27B9-45EA-8F80-CAE58FD63BD2}" srcOrd="1" destOrd="0" presId="urn:microsoft.com/office/officeart/2005/8/layout/cycle2"/>
    <dgm:cxn modelId="{8A2582A4-7AEC-4A4F-AF61-D1F60412D700}" type="presParOf" srcId="{33D2C16B-27B9-45EA-8F80-CAE58FD63BD2}" destId="{02488E46-6602-48FB-A771-9189A4D4914D}" srcOrd="0" destOrd="0" presId="urn:microsoft.com/office/officeart/2005/8/layout/cycle2"/>
    <dgm:cxn modelId="{D6F8DB9E-99F0-4A9B-8DD2-8DC0EBDD1365}" type="presParOf" srcId="{C140AF70-22F5-4038-B3BA-C354290158BE}" destId="{B8C5E0EA-08F4-4701-9862-72829CA8B268}" srcOrd="2" destOrd="0" presId="urn:microsoft.com/office/officeart/2005/8/layout/cycle2"/>
    <dgm:cxn modelId="{8B20F0D4-47D5-459D-B060-88BA97E54D22}" type="presParOf" srcId="{C140AF70-22F5-4038-B3BA-C354290158BE}" destId="{B87483CF-659A-4E32-9833-C12363F7EBA2}" srcOrd="3" destOrd="0" presId="urn:microsoft.com/office/officeart/2005/8/layout/cycle2"/>
    <dgm:cxn modelId="{A5F00DDA-5365-4493-8904-703AED86C5BC}" type="presParOf" srcId="{B87483CF-659A-4E32-9833-C12363F7EBA2}" destId="{D16448BE-5893-4B11-8CCF-67C7A274E3E3}" srcOrd="0" destOrd="0" presId="urn:microsoft.com/office/officeart/2005/8/layout/cycle2"/>
    <dgm:cxn modelId="{1F513887-2F68-4B2B-BD71-10B1969A6A39}" type="presParOf" srcId="{C140AF70-22F5-4038-B3BA-C354290158BE}" destId="{266A825D-2ACF-4DAA-A791-3BB3EC4C29F0}" srcOrd="4" destOrd="0" presId="urn:microsoft.com/office/officeart/2005/8/layout/cycle2"/>
    <dgm:cxn modelId="{DCE45041-181D-4F1C-9863-8C77857EEA57}" type="presParOf" srcId="{C140AF70-22F5-4038-B3BA-C354290158BE}" destId="{8363F285-9DBE-42E3-84F8-1750DA73ED93}" srcOrd="5" destOrd="0" presId="urn:microsoft.com/office/officeart/2005/8/layout/cycle2"/>
    <dgm:cxn modelId="{EA064178-B975-466B-A3FE-6AD6DB6D76F9}" type="presParOf" srcId="{8363F285-9DBE-42E3-84F8-1750DA73ED93}" destId="{8FCB2206-3573-4EBA-9D77-1EB063CE64FC}" srcOrd="0" destOrd="0" presId="urn:microsoft.com/office/officeart/2005/8/layout/cycle2"/>
    <dgm:cxn modelId="{80D7ABA0-0067-4F44-925C-7CE46012893B}" type="presParOf" srcId="{C140AF70-22F5-4038-B3BA-C354290158BE}" destId="{062845C9-ED14-40AD-A42F-FA7F32EB46F1}" srcOrd="6" destOrd="0" presId="urn:microsoft.com/office/officeart/2005/8/layout/cycle2"/>
    <dgm:cxn modelId="{FEDF4624-AD59-4A4F-ACEA-D0385D75124A}" type="presParOf" srcId="{C140AF70-22F5-4038-B3BA-C354290158BE}" destId="{07B5D858-57F7-4964-A980-FF4FAA0EFAE3}" srcOrd="7" destOrd="0" presId="urn:microsoft.com/office/officeart/2005/8/layout/cycle2"/>
    <dgm:cxn modelId="{321CF7FF-D742-4D14-9333-C940A0486393}" type="presParOf" srcId="{07B5D858-57F7-4964-A980-FF4FAA0EFAE3}" destId="{623F75D8-76CB-472C-BFE7-0401D7ECA1E7}" srcOrd="0" destOrd="0" presId="urn:microsoft.com/office/officeart/2005/8/layout/cycle2"/>
    <dgm:cxn modelId="{3348DDC9-429E-46DD-B20E-F438D21BB127}" type="presParOf" srcId="{C140AF70-22F5-4038-B3BA-C354290158BE}" destId="{944E1B24-CC6F-4C0D-A379-6BF1F4A42142}" srcOrd="8" destOrd="0" presId="urn:microsoft.com/office/officeart/2005/8/layout/cycle2"/>
    <dgm:cxn modelId="{4ADAEA42-59CC-49DA-ACCD-DDB0564EB49B}" type="presParOf" srcId="{C140AF70-22F5-4038-B3BA-C354290158BE}" destId="{3F2F95C3-CD6B-4A31-B679-FAF123F9240D}" srcOrd="9" destOrd="0" presId="urn:microsoft.com/office/officeart/2005/8/layout/cycle2"/>
    <dgm:cxn modelId="{5F5287A7-ABA4-4A62-B606-F5676328FA07}" type="presParOf" srcId="{3F2F95C3-CD6B-4A31-B679-FAF123F9240D}" destId="{7F8B0E19-6D51-4E56-A18F-A46F4A8A29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0D37AC0-5410-42CD-B332-B05591B5AD6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80BBE66-D201-420B-B975-01FB48E19803}">
      <dgm:prSet phldrT="[Text]"/>
      <dgm:spPr/>
      <dgm:t>
        <a:bodyPr/>
        <a:lstStyle/>
        <a:p>
          <a:r>
            <a:rPr lang="es-ES" dirty="0"/>
            <a:t>Problema</a:t>
          </a:r>
          <a:endParaRPr lang="en-US" dirty="0"/>
        </a:p>
      </dgm:t>
    </dgm:pt>
    <dgm:pt modelId="{3E6957EC-0372-4566-ABB7-4E52DBFC206E}" type="parTrans" cxnId="{83136641-4D34-4042-8FEA-1E5F86C710A4}">
      <dgm:prSet/>
      <dgm:spPr/>
      <dgm:t>
        <a:bodyPr/>
        <a:lstStyle/>
        <a:p>
          <a:endParaRPr lang="en-US"/>
        </a:p>
      </dgm:t>
    </dgm:pt>
    <dgm:pt modelId="{92067C01-0840-488D-AB48-A63575620756}" type="sibTrans" cxnId="{83136641-4D34-4042-8FEA-1E5F86C710A4}">
      <dgm:prSet/>
      <dgm:spPr/>
      <dgm:t>
        <a:bodyPr/>
        <a:lstStyle/>
        <a:p>
          <a:endParaRPr lang="en-US"/>
        </a:p>
      </dgm:t>
    </dgm:pt>
    <dgm:pt modelId="{2D5EA6BF-A615-445B-9BA0-9D926737DB97}">
      <dgm:prSet phldrT="[Text]"/>
      <dgm:spPr/>
      <dgm:t>
        <a:bodyPr/>
        <a:lstStyle/>
        <a:p>
          <a:r>
            <a:rPr lang="es-ES" dirty="0"/>
            <a:t>Análisis</a:t>
          </a:r>
          <a:endParaRPr lang="en-US" dirty="0"/>
        </a:p>
      </dgm:t>
    </dgm:pt>
    <dgm:pt modelId="{7B1FC5DA-AB3A-4564-9736-8768178CCD3A}" type="parTrans" cxnId="{91EFEEF7-47A1-4DA2-BECD-F5164033CE80}">
      <dgm:prSet/>
      <dgm:spPr/>
      <dgm:t>
        <a:bodyPr/>
        <a:lstStyle/>
        <a:p>
          <a:endParaRPr lang="en-US"/>
        </a:p>
      </dgm:t>
    </dgm:pt>
    <dgm:pt modelId="{15064E94-18D8-4D9D-9A9B-DD6A5D490776}" type="sibTrans" cxnId="{91EFEEF7-47A1-4DA2-BECD-F5164033CE80}">
      <dgm:prSet/>
      <dgm:spPr/>
      <dgm:t>
        <a:bodyPr/>
        <a:lstStyle/>
        <a:p>
          <a:endParaRPr lang="en-US"/>
        </a:p>
      </dgm:t>
    </dgm:pt>
    <dgm:pt modelId="{950250FE-0787-4D7A-A2C7-52A800110E67}">
      <dgm:prSet phldrT="[Text]"/>
      <dgm:spPr/>
      <dgm:t>
        <a:bodyPr/>
        <a:lstStyle/>
        <a:p>
          <a:r>
            <a:rPr lang="es-ES" dirty="0"/>
            <a:t>Opciones</a:t>
          </a:r>
          <a:endParaRPr lang="en-US" dirty="0"/>
        </a:p>
      </dgm:t>
    </dgm:pt>
    <dgm:pt modelId="{60C5E5DA-1CF5-4776-A2C0-D98835DEF1AC}" type="parTrans" cxnId="{4AC85EA5-5594-4F61-B8FE-FC5BAF237D5F}">
      <dgm:prSet/>
      <dgm:spPr/>
      <dgm:t>
        <a:bodyPr/>
        <a:lstStyle/>
        <a:p>
          <a:endParaRPr lang="en-US"/>
        </a:p>
      </dgm:t>
    </dgm:pt>
    <dgm:pt modelId="{0A255C6F-F3FB-4A71-9D2E-F195935B5614}" type="sibTrans" cxnId="{4AC85EA5-5594-4F61-B8FE-FC5BAF237D5F}">
      <dgm:prSet/>
      <dgm:spPr/>
      <dgm:t>
        <a:bodyPr/>
        <a:lstStyle/>
        <a:p>
          <a:endParaRPr lang="en-US"/>
        </a:p>
      </dgm:t>
    </dgm:pt>
    <dgm:pt modelId="{D395A510-0493-4517-8C61-4A4F6A16D215}">
      <dgm:prSet/>
      <dgm:spPr/>
      <dgm:t>
        <a:bodyPr/>
        <a:lstStyle/>
        <a:p>
          <a:r>
            <a:rPr lang="es-ES" dirty="0"/>
            <a:t>Decisión</a:t>
          </a:r>
          <a:endParaRPr lang="en-US" dirty="0"/>
        </a:p>
      </dgm:t>
    </dgm:pt>
    <dgm:pt modelId="{52BE721F-4D2B-4A9D-B1EE-AD017A4D7AE0}" type="parTrans" cxnId="{306BA04E-E40F-4ED5-B108-4BEDDADD11C0}">
      <dgm:prSet/>
      <dgm:spPr/>
      <dgm:t>
        <a:bodyPr/>
        <a:lstStyle/>
        <a:p>
          <a:endParaRPr lang="en-US"/>
        </a:p>
      </dgm:t>
    </dgm:pt>
    <dgm:pt modelId="{599C92E7-CDD6-46B3-8EC2-DDA715FC8EE5}" type="sibTrans" cxnId="{306BA04E-E40F-4ED5-B108-4BEDDADD11C0}">
      <dgm:prSet/>
      <dgm:spPr/>
      <dgm:t>
        <a:bodyPr/>
        <a:lstStyle/>
        <a:p>
          <a:endParaRPr lang="en-US"/>
        </a:p>
      </dgm:t>
    </dgm:pt>
    <dgm:pt modelId="{0257205C-1241-440C-9E88-0F977ACAC9A5}">
      <dgm:prSet/>
      <dgm:spPr/>
      <dgm:t>
        <a:bodyPr/>
        <a:lstStyle/>
        <a:p>
          <a:r>
            <a:rPr lang="es-ES" dirty="0"/>
            <a:t>Resultado</a:t>
          </a:r>
          <a:endParaRPr lang="en-US" dirty="0"/>
        </a:p>
      </dgm:t>
    </dgm:pt>
    <dgm:pt modelId="{504D91A6-1043-4B37-B87A-99F56592F98B}" type="parTrans" cxnId="{FC4CDE01-96C3-43AD-8895-8CF3989F648A}">
      <dgm:prSet/>
      <dgm:spPr/>
      <dgm:t>
        <a:bodyPr/>
        <a:lstStyle/>
        <a:p>
          <a:endParaRPr lang="en-US"/>
        </a:p>
      </dgm:t>
    </dgm:pt>
    <dgm:pt modelId="{CFB3DD4A-72EE-43DE-9B28-0CB1A16F3097}" type="sibTrans" cxnId="{FC4CDE01-96C3-43AD-8895-8CF3989F648A}">
      <dgm:prSet/>
      <dgm:spPr/>
      <dgm:t>
        <a:bodyPr/>
        <a:lstStyle/>
        <a:p>
          <a:endParaRPr lang="en-US"/>
        </a:p>
      </dgm:t>
    </dgm:pt>
    <dgm:pt modelId="{EB77F1F0-EA06-422B-9398-751EAA1B835C}" type="pres">
      <dgm:prSet presAssocID="{70D37AC0-5410-42CD-B332-B05591B5AD60}" presName="Name0" presStyleCnt="0">
        <dgm:presLayoutVars>
          <dgm:dir/>
          <dgm:resizeHandles val="exact"/>
        </dgm:presLayoutVars>
      </dgm:prSet>
      <dgm:spPr/>
    </dgm:pt>
    <dgm:pt modelId="{161447B1-94AF-49DA-BBD9-DA0640315435}" type="pres">
      <dgm:prSet presAssocID="{E80BBE66-D201-420B-B975-01FB48E19803}" presName="node" presStyleLbl="node1" presStyleIdx="0" presStyleCnt="5">
        <dgm:presLayoutVars>
          <dgm:bulletEnabled val="1"/>
        </dgm:presLayoutVars>
      </dgm:prSet>
      <dgm:spPr/>
    </dgm:pt>
    <dgm:pt modelId="{380B2910-9A39-45BA-937A-5F82FDFF1FC5}" type="pres">
      <dgm:prSet presAssocID="{92067C01-0840-488D-AB48-A63575620756}" presName="sibTrans" presStyleLbl="sibTrans2D1" presStyleIdx="0" presStyleCnt="4"/>
      <dgm:spPr/>
    </dgm:pt>
    <dgm:pt modelId="{A87CB6D2-6A56-46C2-8305-BD770A92ACE2}" type="pres">
      <dgm:prSet presAssocID="{92067C01-0840-488D-AB48-A63575620756}" presName="connectorText" presStyleLbl="sibTrans2D1" presStyleIdx="0" presStyleCnt="4"/>
      <dgm:spPr/>
    </dgm:pt>
    <dgm:pt modelId="{4A060D5C-E1CF-4084-94BF-D32C23EB29FC}" type="pres">
      <dgm:prSet presAssocID="{2D5EA6BF-A615-445B-9BA0-9D926737DB97}" presName="node" presStyleLbl="node1" presStyleIdx="1" presStyleCnt="5">
        <dgm:presLayoutVars>
          <dgm:bulletEnabled val="1"/>
        </dgm:presLayoutVars>
      </dgm:prSet>
      <dgm:spPr/>
    </dgm:pt>
    <dgm:pt modelId="{43577509-BAA3-4C85-8D62-EA034DE386AE}" type="pres">
      <dgm:prSet presAssocID="{15064E94-18D8-4D9D-9A9B-DD6A5D490776}" presName="sibTrans" presStyleLbl="sibTrans2D1" presStyleIdx="1" presStyleCnt="4"/>
      <dgm:spPr/>
    </dgm:pt>
    <dgm:pt modelId="{52764E30-2F11-4D5D-B932-E21B49041656}" type="pres">
      <dgm:prSet presAssocID="{15064E94-18D8-4D9D-9A9B-DD6A5D490776}" presName="connectorText" presStyleLbl="sibTrans2D1" presStyleIdx="1" presStyleCnt="4"/>
      <dgm:spPr/>
    </dgm:pt>
    <dgm:pt modelId="{258CCB8A-8BDF-446F-A6BF-A2A02B7C3EC3}" type="pres">
      <dgm:prSet presAssocID="{950250FE-0787-4D7A-A2C7-52A800110E67}" presName="node" presStyleLbl="node1" presStyleIdx="2" presStyleCnt="5">
        <dgm:presLayoutVars>
          <dgm:bulletEnabled val="1"/>
        </dgm:presLayoutVars>
      </dgm:prSet>
      <dgm:spPr/>
    </dgm:pt>
    <dgm:pt modelId="{8D339F33-BC5B-4A2B-9303-CD86B71B563C}" type="pres">
      <dgm:prSet presAssocID="{0A255C6F-F3FB-4A71-9D2E-F195935B5614}" presName="sibTrans" presStyleLbl="sibTrans2D1" presStyleIdx="2" presStyleCnt="4"/>
      <dgm:spPr/>
    </dgm:pt>
    <dgm:pt modelId="{A215691D-3F33-4360-8163-15B98144889B}" type="pres">
      <dgm:prSet presAssocID="{0A255C6F-F3FB-4A71-9D2E-F195935B5614}" presName="connectorText" presStyleLbl="sibTrans2D1" presStyleIdx="2" presStyleCnt="4"/>
      <dgm:spPr/>
    </dgm:pt>
    <dgm:pt modelId="{46C94B4C-D47C-411A-B119-5B7D5C17223A}" type="pres">
      <dgm:prSet presAssocID="{D395A510-0493-4517-8C61-4A4F6A16D215}" presName="node" presStyleLbl="node1" presStyleIdx="3" presStyleCnt="5">
        <dgm:presLayoutVars>
          <dgm:bulletEnabled val="1"/>
        </dgm:presLayoutVars>
      </dgm:prSet>
      <dgm:spPr/>
    </dgm:pt>
    <dgm:pt modelId="{D11CB343-ABEE-40B2-9877-09BB46F9788D}" type="pres">
      <dgm:prSet presAssocID="{599C92E7-CDD6-46B3-8EC2-DDA715FC8EE5}" presName="sibTrans" presStyleLbl="sibTrans2D1" presStyleIdx="3" presStyleCnt="4"/>
      <dgm:spPr/>
    </dgm:pt>
    <dgm:pt modelId="{736F36AC-3A93-4F81-A26E-91CE3B537B5F}" type="pres">
      <dgm:prSet presAssocID="{599C92E7-CDD6-46B3-8EC2-DDA715FC8EE5}" presName="connectorText" presStyleLbl="sibTrans2D1" presStyleIdx="3" presStyleCnt="4"/>
      <dgm:spPr/>
    </dgm:pt>
    <dgm:pt modelId="{4663377B-C94F-40F4-B54E-223651D9B4CB}" type="pres">
      <dgm:prSet presAssocID="{0257205C-1241-440C-9E88-0F977ACAC9A5}" presName="node" presStyleLbl="node1" presStyleIdx="4" presStyleCnt="5">
        <dgm:presLayoutVars>
          <dgm:bulletEnabled val="1"/>
        </dgm:presLayoutVars>
      </dgm:prSet>
      <dgm:spPr/>
    </dgm:pt>
  </dgm:ptLst>
  <dgm:cxnLst>
    <dgm:cxn modelId="{FC4CDE01-96C3-43AD-8895-8CF3989F648A}" srcId="{70D37AC0-5410-42CD-B332-B05591B5AD60}" destId="{0257205C-1241-440C-9E88-0F977ACAC9A5}" srcOrd="4" destOrd="0" parTransId="{504D91A6-1043-4B37-B87A-99F56592F98B}" sibTransId="{CFB3DD4A-72EE-43DE-9B28-0CB1A16F3097}"/>
    <dgm:cxn modelId="{79A09905-F0DA-4E54-8478-E26432E2923E}" type="presOf" srcId="{599C92E7-CDD6-46B3-8EC2-DDA715FC8EE5}" destId="{D11CB343-ABEE-40B2-9877-09BB46F9788D}" srcOrd="0" destOrd="0" presId="urn:microsoft.com/office/officeart/2005/8/layout/process1"/>
    <dgm:cxn modelId="{917DF007-B7FA-41D0-B4C3-465341466651}" type="presOf" srcId="{599C92E7-CDD6-46B3-8EC2-DDA715FC8EE5}" destId="{736F36AC-3A93-4F81-A26E-91CE3B537B5F}" srcOrd="1" destOrd="0" presId="urn:microsoft.com/office/officeart/2005/8/layout/process1"/>
    <dgm:cxn modelId="{3D3F2F13-0C27-46C3-A887-019F43074677}" type="presOf" srcId="{15064E94-18D8-4D9D-9A9B-DD6A5D490776}" destId="{43577509-BAA3-4C85-8D62-EA034DE386AE}" srcOrd="0" destOrd="0" presId="urn:microsoft.com/office/officeart/2005/8/layout/process1"/>
    <dgm:cxn modelId="{5FDBA21C-2083-4047-B1BB-6448B938F0DE}" type="presOf" srcId="{D395A510-0493-4517-8C61-4A4F6A16D215}" destId="{46C94B4C-D47C-411A-B119-5B7D5C17223A}" srcOrd="0" destOrd="0" presId="urn:microsoft.com/office/officeart/2005/8/layout/process1"/>
    <dgm:cxn modelId="{C33E0635-FB6B-412A-BDCF-59CFD39EAAC4}" type="presOf" srcId="{92067C01-0840-488D-AB48-A63575620756}" destId="{A87CB6D2-6A56-46C2-8305-BD770A92ACE2}" srcOrd="1" destOrd="0" presId="urn:microsoft.com/office/officeart/2005/8/layout/process1"/>
    <dgm:cxn modelId="{83136641-4D34-4042-8FEA-1E5F86C710A4}" srcId="{70D37AC0-5410-42CD-B332-B05591B5AD60}" destId="{E80BBE66-D201-420B-B975-01FB48E19803}" srcOrd="0" destOrd="0" parTransId="{3E6957EC-0372-4566-ABB7-4E52DBFC206E}" sibTransId="{92067C01-0840-488D-AB48-A63575620756}"/>
    <dgm:cxn modelId="{4D923F43-054F-4298-A3E4-6D61FDCC2A5B}" type="presOf" srcId="{92067C01-0840-488D-AB48-A63575620756}" destId="{380B2910-9A39-45BA-937A-5F82FDFF1FC5}" srcOrd="0" destOrd="0" presId="urn:microsoft.com/office/officeart/2005/8/layout/process1"/>
    <dgm:cxn modelId="{B3F8F347-60AE-4E97-A131-44F71F33A6D7}" type="presOf" srcId="{70D37AC0-5410-42CD-B332-B05591B5AD60}" destId="{EB77F1F0-EA06-422B-9398-751EAA1B835C}" srcOrd="0" destOrd="0" presId="urn:microsoft.com/office/officeart/2005/8/layout/process1"/>
    <dgm:cxn modelId="{296D626B-500D-4593-9F55-DF40DD2A1611}" type="presOf" srcId="{0A255C6F-F3FB-4A71-9D2E-F195935B5614}" destId="{A215691D-3F33-4360-8163-15B98144889B}" srcOrd="1" destOrd="0" presId="urn:microsoft.com/office/officeart/2005/8/layout/process1"/>
    <dgm:cxn modelId="{306BA04E-E40F-4ED5-B108-4BEDDADD11C0}" srcId="{70D37AC0-5410-42CD-B332-B05591B5AD60}" destId="{D395A510-0493-4517-8C61-4A4F6A16D215}" srcOrd="3" destOrd="0" parTransId="{52BE721F-4D2B-4A9D-B1EE-AD017A4D7AE0}" sibTransId="{599C92E7-CDD6-46B3-8EC2-DDA715FC8EE5}"/>
    <dgm:cxn modelId="{F20C5051-E97D-4911-BC80-A0187099BB8A}" type="presOf" srcId="{950250FE-0787-4D7A-A2C7-52A800110E67}" destId="{258CCB8A-8BDF-446F-A6BF-A2A02B7C3EC3}" srcOrd="0" destOrd="0" presId="urn:microsoft.com/office/officeart/2005/8/layout/process1"/>
    <dgm:cxn modelId="{80268D75-B8EE-4AF9-92D9-646191241BED}" type="presOf" srcId="{15064E94-18D8-4D9D-9A9B-DD6A5D490776}" destId="{52764E30-2F11-4D5D-B932-E21B49041656}" srcOrd="1" destOrd="0" presId="urn:microsoft.com/office/officeart/2005/8/layout/process1"/>
    <dgm:cxn modelId="{4AC85EA5-5594-4F61-B8FE-FC5BAF237D5F}" srcId="{70D37AC0-5410-42CD-B332-B05591B5AD60}" destId="{950250FE-0787-4D7A-A2C7-52A800110E67}" srcOrd="2" destOrd="0" parTransId="{60C5E5DA-1CF5-4776-A2C0-D98835DEF1AC}" sibTransId="{0A255C6F-F3FB-4A71-9D2E-F195935B5614}"/>
    <dgm:cxn modelId="{D02AC2AB-0C25-4B46-AC32-52A7B43B6A20}" type="presOf" srcId="{0A255C6F-F3FB-4A71-9D2E-F195935B5614}" destId="{8D339F33-BC5B-4A2B-9303-CD86B71B563C}" srcOrd="0" destOrd="0" presId="urn:microsoft.com/office/officeart/2005/8/layout/process1"/>
    <dgm:cxn modelId="{82261CC9-44AE-4622-B94A-51FD8651679F}" type="presOf" srcId="{2D5EA6BF-A615-445B-9BA0-9D926737DB97}" destId="{4A060D5C-E1CF-4084-94BF-D32C23EB29FC}" srcOrd="0" destOrd="0" presId="urn:microsoft.com/office/officeart/2005/8/layout/process1"/>
    <dgm:cxn modelId="{C52551DE-718C-4B30-97E1-B3106F1307CE}" type="presOf" srcId="{0257205C-1241-440C-9E88-0F977ACAC9A5}" destId="{4663377B-C94F-40F4-B54E-223651D9B4CB}" srcOrd="0" destOrd="0" presId="urn:microsoft.com/office/officeart/2005/8/layout/process1"/>
    <dgm:cxn modelId="{A3E204F3-1A04-425D-804D-B64277822DD3}" type="presOf" srcId="{E80BBE66-D201-420B-B975-01FB48E19803}" destId="{161447B1-94AF-49DA-BBD9-DA0640315435}" srcOrd="0" destOrd="0" presId="urn:microsoft.com/office/officeart/2005/8/layout/process1"/>
    <dgm:cxn modelId="{91EFEEF7-47A1-4DA2-BECD-F5164033CE80}" srcId="{70D37AC0-5410-42CD-B332-B05591B5AD60}" destId="{2D5EA6BF-A615-445B-9BA0-9D926737DB97}" srcOrd="1" destOrd="0" parTransId="{7B1FC5DA-AB3A-4564-9736-8768178CCD3A}" sibTransId="{15064E94-18D8-4D9D-9A9B-DD6A5D490776}"/>
    <dgm:cxn modelId="{0DEB7C04-D32D-4A24-A754-4E5BE8DDD3D0}" type="presParOf" srcId="{EB77F1F0-EA06-422B-9398-751EAA1B835C}" destId="{161447B1-94AF-49DA-BBD9-DA0640315435}" srcOrd="0" destOrd="0" presId="urn:microsoft.com/office/officeart/2005/8/layout/process1"/>
    <dgm:cxn modelId="{3E421E40-FCC5-4FAA-ACEF-DE13544A07A4}" type="presParOf" srcId="{EB77F1F0-EA06-422B-9398-751EAA1B835C}" destId="{380B2910-9A39-45BA-937A-5F82FDFF1FC5}" srcOrd="1" destOrd="0" presId="urn:microsoft.com/office/officeart/2005/8/layout/process1"/>
    <dgm:cxn modelId="{BF424B60-AF27-4758-8E40-64EF2C3E9F03}" type="presParOf" srcId="{380B2910-9A39-45BA-937A-5F82FDFF1FC5}" destId="{A87CB6D2-6A56-46C2-8305-BD770A92ACE2}" srcOrd="0" destOrd="0" presId="urn:microsoft.com/office/officeart/2005/8/layout/process1"/>
    <dgm:cxn modelId="{ADDFD610-186E-41BC-8407-47FDBD73DD6C}" type="presParOf" srcId="{EB77F1F0-EA06-422B-9398-751EAA1B835C}" destId="{4A060D5C-E1CF-4084-94BF-D32C23EB29FC}" srcOrd="2" destOrd="0" presId="urn:microsoft.com/office/officeart/2005/8/layout/process1"/>
    <dgm:cxn modelId="{24266D54-71B8-4405-B096-794050217517}" type="presParOf" srcId="{EB77F1F0-EA06-422B-9398-751EAA1B835C}" destId="{43577509-BAA3-4C85-8D62-EA034DE386AE}" srcOrd="3" destOrd="0" presId="urn:microsoft.com/office/officeart/2005/8/layout/process1"/>
    <dgm:cxn modelId="{3AB98773-4E70-44FC-B8F1-806704020409}" type="presParOf" srcId="{43577509-BAA3-4C85-8D62-EA034DE386AE}" destId="{52764E30-2F11-4D5D-B932-E21B49041656}" srcOrd="0" destOrd="0" presId="urn:microsoft.com/office/officeart/2005/8/layout/process1"/>
    <dgm:cxn modelId="{7CF8412B-AE21-4BC9-8498-12A2658E8C5D}" type="presParOf" srcId="{EB77F1F0-EA06-422B-9398-751EAA1B835C}" destId="{258CCB8A-8BDF-446F-A6BF-A2A02B7C3EC3}" srcOrd="4" destOrd="0" presId="urn:microsoft.com/office/officeart/2005/8/layout/process1"/>
    <dgm:cxn modelId="{F22EC143-7959-4A37-96AD-CD6C8A0168D0}" type="presParOf" srcId="{EB77F1F0-EA06-422B-9398-751EAA1B835C}" destId="{8D339F33-BC5B-4A2B-9303-CD86B71B563C}" srcOrd="5" destOrd="0" presId="urn:microsoft.com/office/officeart/2005/8/layout/process1"/>
    <dgm:cxn modelId="{5CDEC8A9-3F23-4D24-AFEA-0C4C54BCFA5E}" type="presParOf" srcId="{8D339F33-BC5B-4A2B-9303-CD86B71B563C}" destId="{A215691D-3F33-4360-8163-15B98144889B}" srcOrd="0" destOrd="0" presId="urn:microsoft.com/office/officeart/2005/8/layout/process1"/>
    <dgm:cxn modelId="{A16E167E-6E6B-41DF-B860-47AF79A913DF}" type="presParOf" srcId="{EB77F1F0-EA06-422B-9398-751EAA1B835C}" destId="{46C94B4C-D47C-411A-B119-5B7D5C17223A}" srcOrd="6" destOrd="0" presId="urn:microsoft.com/office/officeart/2005/8/layout/process1"/>
    <dgm:cxn modelId="{82BE3F05-2918-4BC6-9F1A-9DC814F7FF4F}" type="presParOf" srcId="{EB77F1F0-EA06-422B-9398-751EAA1B835C}" destId="{D11CB343-ABEE-40B2-9877-09BB46F9788D}" srcOrd="7" destOrd="0" presId="urn:microsoft.com/office/officeart/2005/8/layout/process1"/>
    <dgm:cxn modelId="{BA0E23A8-9875-49F2-AADC-164257557839}" type="presParOf" srcId="{D11CB343-ABEE-40B2-9877-09BB46F9788D}" destId="{736F36AC-3A93-4F81-A26E-91CE3B537B5F}" srcOrd="0" destOrd="0" presId="urn:microsoft.com/office/officeart/2005/8/layout/process1"/>
    <dgm:cxn modelId="{7F697310-5A63-4FC5-AE1A-8822E825DF9E}" type="presParOf" srcId="{EB77F1F0-EA06-422B-9398-751EAA1B835C}" destId="{4663377B-C94F-40F4-B54E-223651D9B4CB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0D37AC0-5410-42CD-B332-B05591B5AD6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2D5EA6BF-A615-445B-9BA0-9D926737DB97}">
      <dgm:prSet phldrT="[Text]"/>
      <dgm:spPr/>
      <dgm:t>
        <a:bodyPr/>
        <a:lstStyle/>
        <a:p>
          <a:r>
            <a:rPr lang="es-ES" dirty="0"/>
            <a:t>Análisis</a:t>
          </a:r>
          <a:endParaRPr lang="en-US" dirty="0"/>
        </a:p>
      </dgm:t>
    </dgm:pt>
    <dgm:pt modelId="{7B1FC5DA-AB3A-4564-9736-8768178CCD3A}" type="parTrans" cxnId="{91EFEEF7-47A1-4DA2-BECD-F5164033CE80}">
      <dgm:prSet/>
      <dgm:spPr/>
      <dgm:t>
        <a:bodyPr/>
        <a:lstStyle/>
        <a:p>
          <a:endParaRPr lang="en-US"/>
        </a:p>
      </dgm:t>
    </dgm:pt>
    <dgm:pt modelId="{15064E94-18D8-4D9D-9A9B-DD6A5D490776}" type="sibTrans" cxnId="{91EFEEF7-47A1-4DA2-BECD-F5164033CE80}">
      <dgm:prSet/>
      <dgm:spPr/>
      <dgm:t>
        <a:bodyPr/>
        <a:lstStyle/>
        <a:p>
          <a:endParaRPr lang="en-US"/>
        </a:p>
      </dgm:t>
    </dgm:pt>
    <dgm:pt modelId="{EB77F1F0-EA06-422B-9398-751EAA1B835C}" type="pres">
      <dgm:prSet presAssocID="{70D37AC0-5410-42CD-B332-B05591B5AD60}" presName="Name0" presStyleCnt="0">
        <dgm:presLayoutVars>
          <dgm:dir/>
          <dgm:resizeHandles val="exact"/>
        </dgm:presLayoutVars>
      </dgm:prSet>
      <dgm:spPr/>
    </dgm:pt>
    <dgm:pt modelId="{4A060D5C-E1CF-4084-94BF-D32C23EB29FC}" type="pres">
      <dgm:prSet presAssocID="{2D5EA6BF-A615-445B-9BA0-9D926737DB97}" presName="node" presStyleLbl="node1" presStyleIdx="0" presStyleCnt="1" custScaleX="36893" custScaleY="32363" custLinFactNeighborX="-32039" custLinFactNeighborY="-9787">
        <dgm:presLayoutVars>
          <dgm:bulletEnabled val="1"/>
        </dgm:presLayoutVars>
      </dgm:prSet>
      <dgm:spPr/>
    </dgm:pt>
  </dgm:ptLst>
  <dgm:cxnLst>
    <dgm:cxn modelId="{B3F8F347-60AE-4E97-A131-44F71F33A6D7}" type="presOf" srcId="{70D37AC0-5410-42CD-B332-B05591B5AD60}" destId="{EB77F1F0-EA06-422B-9398-751EAA1B835C}" srcOrd="0" destOrd="0" presId="urn:microsoft.com/office/officeart/2005/8/layout/process1"/>
    <dgm:cxn modelId="{82261CC9-44AE-4622-B94A-51FD8651679F}" type="presOf" srcId="{2D5EA6BF-A615-445B-9BA0-9D926737DB97}" destId="{4A060D5C-E1CF-4084-94BF-D32C23EB29FC}" srcOrd="0" destOrd="0" presId="urn:microsoft.com/office/officeart/2005/8/layout/process1"/>
    <dgm:cxn modelId="{91EFEEF7-47A1-4DA2-BECD-F5164033CE80}" srcId="{70D37AC0-5410-42CD-B332-B05591B5AD60}" destId="{2D5EA6BF-A615-445B-9BA0-9D926737DB97}" srcOrd="0" destOrd="0" parTransId="{7B1FC5DA-AB3A-4564-9736-8768178CCD3A}" sibTransId="{15064E94-18D8-4D9D-9A9B-DD6A5D490776}"/>
    <dgm:cxn modelId="{ADDFD610-186E-41BC-8407-47FDBD73DD6C}" type="presParOf" srcId="{EB77F1F0-EA06-422B-9398-751EAA1B835C}" destId="{4A060D5C-E1CF-4084-94BF-D32C23EB29FC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0D37AC0-5410-42CD-B332-B05591B5AD6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2D5EA6BF-A615-445B-9BA0-9D926737DB97}">
      <dgm:prSet phldrT="[Text]"/>
      <dgm:spPr/>
      <dgm:t>
        <a:bodyPr/>
        <a:lstStyle/>
        <a:p>
          <a:r>
            <a:rPr lang="es-ES" dirty="0"/>
            <a:t>Análisis</a:t>
          </a:r>
          <a:endParaRPr lang="en-US" dirty="0"/>
        </a:p>
      </dgm:t>
    </dgm:pt>
    <dgm:pt modelId="{7B1FC5DA-AB3A-4564-9736-8768178CCD3A}" type="parTrans" cxnId="{91EFEEF7-47A1-4DA2-BECD-F5164033CE80}">
      <dgm:prSet/>
      <dgm:spPr/>
      <dgm:t>
        <a:bodyPr/>
        <a:lstStyle/>
        <a:p>
          <a:endParaRPr lang="en-US"/>
        </a:p>
      </dgm:t>
    </dgm:pt>
    <dgm:pt modelId="{15064E94-18D8-4D9D-9A9B-DD6A5D490776}" type="sibTrans" cxnId="{91EFEEF7-47A1-4DA2-BECD-F5164033CE80}">
      <dgm:prSet/>
      <dgm:spPr/>
      <dgm:t>
        <a:bodyPr/>
        <a:lstStyle/>
        <a:p>
          <a:endParaRPr lang="en-US"/>
        </a:p>
      </dgm:t>
    </dgm:pt>
    <dgm:pt modelId="{EB77F1F0-EA06-422B-9398-751EAA1B835C}" type="pres">
      <dgm:prSet presAssocID="{70D37AC0-5410-42CD-B332-B05591B5AD60}" presName="Name0" presStyleCnt="0">
        <dgm:presLayoutVars>
          <dgm:dir/>
          <dgm:resizeHandles val="exact"/>
        </dgm:presLayoutVars>
      </dgm:prSet>
      <dgm:spPr/>
    </dgm:pt>
    <dgm:pt modelId="{4A060D5C-E1CF-4084-94BF-D32C23EB29FC}" type="pres">
      <dgm:prSet presAssocID="{2D5EA6BF-A615-445B-9BA0-9D926737DB97}" presName="node" presStyleLbl="node1" presStyleIdx="0" presStyleCnt="1" custScaleX="36893" custScaleY="32363" custLinFactNeighborX="-32039" custLinFactNeighborY="-9787">
        <dgm:presLayoutVars>
          <dgm:bulletEnabled val="1"/>
        </dgm:presLayoutVars>
      </dgm:prSet>
      <dgm:spPr/>
    </dgm:pt>
  </dgm:ptLst>
  <dgm:cxnLst>
    <dgm:cxn modelId="{B3F8F347-60AE-4E97-A131-44F71F33A6D7}" type="presOf" srcId="{70D37AC0-5410-42CD-B332-B05591B5AD60}" destId="{EB77F1F0-EA06-422B-9398-751EAA1B835C}" srcOrd="0" destOrd="0" presId="urn:microsoft.com/office/officeart/2005/8/layout/process1"/>
    <dgm:cxn modelId="{82261CC9-44AE-4622-B94A-51FD8651679F}" type="presOf" srcId="{2D5EA6BF-A615-445B-9BA0-9D926737DB97}" destId="{4A060D5C-E1CF-4084-94BF-D32C23EB29FC}" srcOrd="0" destOrd="0" presId="urn:microsoft.com/office/officeart/2005/8/layout/process1"/>
    <dgm:cxn modelId="{91EFEEF7-47A1-4DA2-BECD-F5164033CE80}" srcId="{70D37AC0-5410-42CD-B332-B05591B5AD60}" destId="{2D5EA6BF-A615-445B-9BA0-9D926737DB97}" srcOrd="0" destOrd="0" parTransId="{7B1FC5DA-AB3A-4564-9736-8768178CCD3A}" sibTransId="{15064E94-18D8-4D9D-9A9B-DD6A5D490776}"/>
    <dgm:cxn modelId="{ADDFD610-186E-41BC-8407-47FDBD73DD6C}" type="presParOf" srcId="{EB77F1F0-EA06-422B-9398-751EAA1B835C}" destId="{4A060D5C-E1CF-4084-94BF-D32C23EB29FC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7102B21-9D62-4D00-96C3-D15B8E179EB9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79055F-DAD7-4638-930B-B88A613AC613}">
      <dgm:prSet phldrT="[Text]"/>
      <dgm:spPr/>
      <dgm:t>
        <a:bodyPr/>
        <a:lstStyle/>
        <a:p>
          <a:r>
            <a:rPr lang="en-US" dirty="0" err="1"/>
            <a:t>Problema</a:t>
          </a:r>
          <a:r>
            <a:rPr lang="en-US" dirty="0"/>
            <a:t> o </a:t>
          </a:r>
          <a:r>
            <a:rPr lang="en-US" dirty="0" err="1"/>
            <a:t>Pregunta</a:t>
          </a:r>
          <a:endParaRPr lang="en-US" dirty="0"/>
        </a:p>
      </dgm:t>
    </dgm:pt>
    <dgm:pt modelId="{29AF01B1-CAF5-4216-89F6-6586BA5A9EDC}" type="parTrans" cxnId="{2C963F31-F300-41BC-9F85-91A8367BFD3F}">
      <dgm:prSet/>
      <dgm:spPr/>
      <dgm:t>
        <a:bodyPr/>
        <a:lstStyle/>
        <a:p>
          <a:endParaRPr lang="en-US"/>
        </a:p>
      </dgm:t>
    </dgm:pt>
    <dgm:pt modelId="{B6026639-D60C-4AA7-9199-9FFF62D80F42}" type="sibTrans" cxnId="{2C963F31-F300-41BC-9F85-91A8367BFD3F}">
      <dgm:prSet/>
      <dgm:spPr/>
      <dgm:t>
        <a:bodyPr/>
        <a:lstStyle/>
        <a:p>
          <a:endParaRPr lang="en-US"/>
        </a:p>
      </dgm:t>
    </dgm:pt>
    <dgm:pt modelId="{AFFFCC44-F037-4518-9068-057B2048C3C9}">
      <dgm:prSet phldrT="[Text]"/>
      <dgm:spPr/>
      <dgm:t>
        <a:bodyPr/>
        <a:lstStyle/>
        <a:p>
          <a:r>
            <a:rPr lang="en-US" dirty="0" err="1"/>
            <a:t>Información</a:t>
          </a:r>
          <a:endParaRPr lang="en-US" dirty="0"/>
        </a:p>
      </dgm:t>
    </dgm:pt>
    <dgm:pt modelId="{D223A4E6-5629-4484-9BED-41CDB7B40147}" type="parTrans" cxnId="{188D7227-9506-4FA2-BEED-5B7C6AFBCE84}">
      <dgm:prSet/>
      <dgm:spPr/>
      <dgm:t>
        <a:bodyPr/>
        <a:lstStyle/>
        <a:p>
          <a:endParaRPr lang="en-US"/>
        </a:p>
      </dgm:t>
    </dgm:pt>
    <dgm:pt modelId="{A587B4F7-8CC0-40E4-B059-8E6B5CC4F28A}" type="sibTrans" cxnId="{188D7227-9506-4FA2-BEED-5B7C6AFBCE84}">
      <dgm:prSet/>
      <dgm:spPr/>
      <dgm:t>
        <a:bodyPr/>
        <a:lstStyle/>
        <a:p>
          <a:endParaRPr lang="en-US"/>
        </a:p>
      </dgm:t>
    </dgm:pt>
    <dgm:pt modelId="{9FE7B08F-951C-45C5-BF34-6933AF2A4A39}">
      <dgm:prSet phldrT="[Text]"/>
      <dgm:spPr/>
      <dgm:t>
        <a:bodyPr/>
        <a:lstStyle/>
        <a:p>
          <a:r>
            <a:rPr lang="en-US" dirty="0" err="1"/>
            <a:t>Análisis</a:t>
          </a:r>
          <a:r>
            <a:rPr lang="en-US" dirty="0"/>
            <a:t> de </a:t>
          </a:r>
          <a:r>
            <a:rPr lang="en-US" dirty="0" err="1"/>
            <a:t>Impulsores</a:t>
          </a:r>
          <a:endParaRPr lang="en-US" dirty="0"/>
        </a:p>
      </dgm:t>
    </dgm:pt>
    <dgm:pt modelId="{E2966ED1-DE77-4B51-B362-4256ED93F458}" type="parTrans" cxnId="{66EF0491-0851-44BD-85A5-59834AA6D725}">
      <dgm:prSet/>
      <dgm:spPr/>
      <dgm:t>
        <a:bodyPr/>
        <a:lstStyle/>
        <a:p>
          <a:endParaRPr lang="en-US"/>
        </a:p>
      </dgm:t>
    </dgm:pt>
    <dgm:pt modelId="{9DFD885A-F271-4BA2-9C1D-E22C58743EDA}" type="sibTrans" cxnId="{66EF0491-0851-44BD-85A5-59834AA6D725}">
      <dgm:prSet/>
      <dgm:spPr/>
      <dgm:t>
        <a:bodyPr/>
        <a:lstStyle/>
        <a:p>
          <a:endParaRPr lang="en-US"/>
        </a:p>
      </dgm:t>
    </dgm:pt>
    <dgm:pt modelId="{AB9E4726-422B-43E1-9467-0B95BD5088BF}">
      <dgm:prSet/>
      <dgm:spPr/>
      <dgm:t>
        <a:bodyPr/>
        <a:lstStyle/>
        <a:p>
          <a:r>
            <a:rPr lang="en-US" dirty="0" err="1"/>
            <a:t>Escenarios</a:t>
          </a:r>
          <a:endParaRPr lang="en-US" dirty="0"/>
        </a:p>
      </dgm:t>
    </dgm:pt>
    <dgm:pt modelId="{6ED75393-BEF3-49E3-AB60-1CCFC0452301}" type="parTrans" cxnId="{5B59213B-65B2-4A2A-A9DE-D497BE100446}">
      <dgm:prSet/>
      <dgm:spPr/>
      <dgm:t>
        <a:bodyPr/>
        <a:lstStyle/>
        <a:p>
          <a:endParaRPr lang="en-US"/>
        </a:p>
      </dgm:t>
    </dgm:pt>
    <dgm:pt modelId="{E0749221-FE02-4860-8D1D-DF52ABDEE4C8}" type="sibTrans" cxnId="{5B59213B-65B2-4A2A-A9DE-D497BE100446}">
      <dgm:prSet/>
      <dgm:spPr/>
      <dgm:t>
        <a:bodyPr/>
        <a:lstStyle/>
        <a:p>
          <a:endParaRPr lang="en-US"/>
        </a:p>
      </dgm:t>
    </dgm:pt>
    <dgm:pt modelId="{EBB5333F-4A3E-4EE5-8707-7000110B2E58}">
      <dgm:prSet/>
      <dgm:spPr/>
      <dgm:t>
        <a:bodyPr/>
        <a:lstStyle/>
        <a:p>
          <a:r>
            <a:rPr lang="en-US" dirty="0" err="1"/>
            <a:t>Implicaciones</a:t>
          </a:r>
          <a:endParaRPr lang="en-US" dirty="0"/>
        </a:p>
      </dgm:t>
    </dgm:pt>
    <dgm:pt modelId="{4C5A26F3-9A69-4A1C-B1AD-866D23BF27EB}" type="parTrans" cxnId="{F83C44D3-395F-49FC-B2F1-2ED115CD831C}">
      <dgm:prSet/>
      <dgm:spPr/>
      <dgm:t>
        <a:bodyPr/>
        <a:lstStyle/>
        <a:p>
          <a:endParaRPr lang="en-US"/>
        </a:p>
      </dgm:t>
    </dgm:pt>
    <dgm:pt modelId="{74D9251B-00B7-496F-88DF-55281A3CCCA3}" type="sibTrans" cxnId="{F83C44D3-395F-49FC-B2F1-2ED115CD831C}">
      <dgm:prSet/>
      <dgm:spPr/>
      <dgm:t>
        <a:bodyPr/>
        <a:lstStyle/>
        <a:p>
          <a:endParaRPr lang="en-US"/>
        </a:p>
      </dgm:t>
    </dgm:pt>
    <dgm:pt modelId="{DF4F3A34-D3FD-45F3-8A7D-EDCD5C7B350B}">
      <dgm:prSet/>
      <dgm:spPr/>
      <dgm:t>
        <a:bodyPr/>
        <a:lstStyle/>
        <a:p>
          <a:r>
            <a:rPr lang="es-ES" dirty="0"/>
            <a:t>Hipótesis</a:t>
          </a:r>
          <a:endParaRPr lang="en-US" dirty="0"/>
        </a:p>
      </dgm:t>
    </dgm:pt>
    <dgm:pt modelId="{96A60CA3-5AB7-426D-BAE9-584F1F48DF10}" type="parTrans" cxnId="{093C7645-37B8-4DC6-A63E-7C5DF252D4E0}">
      <dgm:prSet/>
      <dgm:spPr/>
      <dgm:t>
        <a:bodyPr/>
        <a:lstStyle/>
        <a:p>
          <a:endParaRPr lang="en-US"/>
        </a:p>
      </dgm:t>
    </dgm:pt>
    <dgm:pt modelId="{3CBB2D5C-4792-42D6-B331-90275BBC5A33}" type="sibTrans" cxnId="{093C7645-37B8-4DC6-A63E-7C5DF252D4E0}">
      <dgm:prSet/>
      <dgm:spPr/>
      <dgm:t>
        <a:bodyPr/>
        <a:lstStyle/>
        <a:p>
          <a:endParaRPr lang="en-US"/>
        </a:p>
      </dgm:t>
    </dgm:pt>
    <dgm:pt modelId="{37019ECE-BC3B-4696-8EC7-2505410AB09D}" type="pres">
      <dgm:prSet presAssocID="{47102B21-9D62-4D00-96C3-D15B8E179EB9}" presName="linearFlow" presStyleCnt="0">
        <dgm:presLayoutVars>
          <dgm:resizeHandles val="exact"/>
        </dgm:presLayoutVars>
      </dgm:prSet>
      <dgm:spPr/>
    </dgm:pt>
    <dgm:pt modelId="{E8D2FE09-9B28-4251-B647-197B57E1B62C}" type="pres">
      <dgm:prSet presAssocID="{CF79055F-DAD7-4638-930B-B88A613AC613}" presName="node" presStyleLbl="node1" presStyleIdx="0" presStyleCnt="6">
        <dgm:presLayoutVars>
          <dgm:bulletEnabled val="1"/>
        </dgm:presLayoutVars>
      </dgm:prSet>
      <dgm:spPr/>
    </dgm:pt>
    <dgm:pt modelId="{D98B6265-559C-427B-B5FA-56BCC3AA1455}" type="pres">
      <dgm:prSet presAssocID="{B6026639-D60C-4AA7-9199-9FFF62D80F42}" presName="sibTrans" presStyleLbl="sibTrans2D1" presStyleIdx="0" presStyleCnt="5"/>
      <dgm:spPr/>
    </dgm:pt>
    <dgm:pt modelId="{9B3D28CA-9853-40D2-88EE-BF349E274D56}" type="pres">
      <dgm:prSet presAssocID="{B6026639-D60C-4AA7-9199-9FFF62D80F42}" presName="connectorText" presStyleLbl="sibTrans2D1" presStyleIdx="0" presStyleCnt="5"/>
      <dgm:spPr/>
    </dgm:pt>
    <dgm:pt modelId="{039A94FF-EEBE-4737-989B-7B80BE700822}" type="pres">
      <dgm:prSet presAssocID="{AFFFCC44-F037-4518-9068-057B2048C3C9}" presName="node" presStyleLbl="node1" presStyleIdx="1" presStyleCnt="6">
        <dgm:presLayoutVars>
          <dgm:bulletEnabled val="1"/>
        </dgm:presLayoutVars>
      </dgm:prSet>
      <dgm:spPr/>
    </dgm:pt>
    <dgm:pt modelId="{377A2389-A58A-4BB4-B27A-C4C94F4AC16F}" type="pres">
      <dgm:prSet presAssocID="{A587B4F7-8CC0-40E4-B059-8E6B5CC4F28A}" presName="sibTrans" presStyleLbl="sibTrans2D1" presStyleIdx="1" presStyleCnt="5"/>
      <dgm:spPr/>
    </dgm:pt>
    <dgm:pt modelId="{A1FF42AB-E7EB-4ECD-8C48-AE705B5B4482}" type="pres">
      <dgm:prSet presAssocID="{A587B4F7-8CC0-40E4-B059-8E6B5CC4F28A}" presName="connectorText" presStyleLbl="sibTrans2D1" presStyleIdx="1" presStyleCnt="5"/>
      <dgm:spPr/>
    </dgm:pt>
    <dgm:pt modelId="{6602BD24-16A6-434C-8D74-A4923319C203}" type="pres">
      <dgm:prSet presAssocID="{DF4F3A34-D3FD-45F3-8A7D-EDCD5C7B350B}" presName="node" presStyleLbl="node1" presStyleIdx="2" presStyleCnt="6">
        <dgm:presLayoutVars>
          <dgm:bulletEnabled val="1"/>
        </dgm:presLayoutVars>
      </dgm:prSet>
      <dgm:spPr/>
    </dgm:pt>
    <dgm:pt modelId="{784B9FC9-3C5C-4C1B-A8C7-097862933C9E}" type="pres">
      <dgm:prSet presAssocID="{3CBB2D5C-4792-42D6-B331-90275BBC5A33}" presName="sibTrans" presStyleLbl="sibTrans2D1" presStyleIdx="2" presStyleCnt="5"/>
      <dgm:spPr/>
    </dgm:pt>
    <dgm:pt modelId="{6E0BC96E-7126-4784-BCCF-23527B94FF1C}" type="pres">
      <dgm:prSet presAssocID="{3CBB2D5C-4792-42D6-B331-90275BBC5A33}" presName="connectorText" presStyleLbl="sibTrans2D1" presStyleIdx="2" presStyleCnt="5"/>
      <dgm:spPr/>
    </dgm:pt>
    <dgm:pt modelId="{B233A3BD-B969-4265-A972-CF2111461F20}" type="pres">
      <dgm:prSet presAssocID="{9FE7B08F-951C-45C5-BF34-6933AF2A4A39}" presName="node" presStyleLbl="node1" presStyleIdx="3" presStyleCnt="6">
        <dgm:presLayoutVars>
          <dgm:bulletEnabled val="1"/>
        </dgm:presLayoutVars>
      </dgm:prSet>
      <dgm:spPr/>
    </dgm:pt>
    <dgm:pt modelId="{ADCC7023-940A-4D99-8EF8-D15C822CAE36}" type="pres">
      <dgm:prSet presAssocID="{9DFD885A-F271-4BA2-9C1D-E22C58743EDA}" presName="sibTrans" presStyleLbl="sibTrans2D1" presStyleIdx="3" presStyleCnt="5"/>
      <dgm:spPr/>
    </dgm:pt>
    <dgm:pt modelId="{7E0BFD5D-23DB-4B12-A229-F3AECABBF701}" type="pres">
      <dgm:prSet presAssocID="{9DFD885A-F271-4BA2-9C1D-E22C58743EDA}" presName="connectorText" presStyleLbl="sibTrans2D1" presStyleIdx="3" presStyleCnt="5"/>
      <dgm:spPr/>
    </dgm:pt>
    <dgm:pt modelId="{C323281E-F8E0-45F7-9EC3-E38C7CEC6315}" type="pres">
      <dgm:prSet presAssocID="{AB9E4726-422B-43E1-9467-0B95BD5088BF}" presName="node" presStyleLbl="node1" presStyleIdx="4" presStyleCnt="6">
        <dgm:presLayoutVars>
          <dgm:bulletEnabled val="1"/>
        </dgm:presLayoutVars>
      </dgm:prSet>
      <dgm:spPr/>
    </dgm:pt>
    <dgm:pt modelId="{C20D208B-E726-4F39-A52F-D94146413C66}" type="pres">
      <dgm:prSet presAssocID="{E0749221-FE02-4860-8D1D-DF52ABDEE4C8}" presName="sibTrans" presStyleLbl="sibTrans2D1" presStyleIdx="4" presStyleCnt="5"/>
      <dgm:spPr/>
    </dgm:pt>
    <dgm:pt modelId="{B01CAA66-24BF-4613-839D-0F5E30219419}" type="pres">
      <dgm:prSet presAssocID="{E0749221-FE02-4860-8D1D-DF52ABDEE4C8}" presName="connectorText" presStyleLbl="sibTrans2D1" presStyleIdx="4" presStyleCnt="5"/>
      <dgm:spPr/>
    </dgm:pt>
    <dgm:pt modelId="{0CB1A9B5-D535-4EA9-965B-4F8AADDA9FD7}" type="pres">
      <dgm:prSet presAssocID="{EBB5333F-4A3E-4EE5-8707-7000110B2E58}" presName="node" presStyleLbl="node1" presStyleIdx="5" presStyleCnt="6">
        <dgm:presLayoutVars>
          <dgm:bulletEnabled val="1"/>
        </dgm:presLayoutVars>
      </dgm:prSet>
      <dgm:spPr/>
    </dgm:pt>
  </dgm:ptLst>
  <dgm:cxnLst>
    <dgm:cxn modelId="{2E709201-2C71-4CB5-9085-576CAE0AF595}" type="presOf" srcId="{9DFD885A-F271-4BA2-9C1D-E22C58743EDA}" destId="{7E0BFD5D-23DB-4B12-A229-F3AECABBF701}" srcOrd="1" destOrd="0" presId="urn:microsoft.com/office/officeart/2005/8/layout/process2"/>
    <dgm:cxn modelId="{559F110B-F841-4DC1-AC77-5474BD1ADCEE}" type="presOf" srcId="{9FE7B08F-951C-45C5-BF34-6933AF2A4A39}" destId="{B233A3BD-B969-4265-A972-CF2111461F20}" srcOrd="0" destOrd="0" presId="urn:microsoft.com/office/officeart/2005/8/layout/process2"/>
    <dgm:cxn modelId="{188D7227-9506-4FA2-BEED-5B7C6AFBCE84}" srcId="{47102B21-9D62-4D00-96C3-D15B8E179EB9}" destId="{AFFFCC44-F037-4518-9068-057B2048C3C9}" srcOrd="1" destOrd="0" parTransId="{D223A4E6-5629-4484-9BED-41CDB7B40147}" sibTransId="{A587B4F7-8CC0-40E4-B059-8E6B5CC4F28A}"/>
    <dgm:cxn modelId="{2C963F31-F300-41BC-9F85-91A8367BFD3F}" srcId="{47102B21-9D62-4D00-96C3-D15B8E179EB9}" destId="{CF79055F-DAD7-4638-930B-B88A613AC613}" srcOrd="0" destOrd="0" parTransId="{29AF01B1-CAF5-4216-89F6-6586BA5A9EDC}" sibTransId="{B6026639-D60C-4AA7-9199-9FFF62D80F42}"/>
    <dgm:cxn modelId="{464F6E39-023E-4471-B151-635E91315237}" type="presOf" srcId="{3CBB2D5C-4792-42D6-B331-90275BBC5A33}" destId="{6E0BC96E-7126-4784-BCCF-23527B94FF1C}" srcOrd="1" destOrd="0" presId="urn:microsoft.com/office/officeart/2005/8/layout/process2"/>
    <dgm:cxn modelId="{5B59213B-65B2-4A2A-A9DE-D497BE100446}" srcId="{47102B21-9D62-4D00-96C3-D15B8E179EB9}" destId="{AB9E4726-422B-43E1-9467-0B95BD5088BF}" srcOrd="4" destOrd="0" parTransId="{6ED75393-BEF3-49E3-AB60-1CCFC0452301}" sibTransId="{E0749221-FE02-4860-8D1D-DF52ABDEE4C8}"/>
    <dgm:cxn modelId="{BD16AF3C-72B3-4A7B-A809-E7FC86289878}" type="presOf" srcId="{47102B21-9D62-4D00-96C3-D15B8E179EB9}" destId="{37019ECE-BC3B-4696-8EC7-2505410AB09D}" srcOrd="0" destOrd="0" presId="urn:microsoft.com/office/officeart/2005/8/layout/process2"/>
    <dgm:cxn modelId="{093C7645-37B8-4DC6-A63E-7C5DF252D4E0}" srcId="{47102B21-9D62-4D00-96C3-D15B8E179EB9}" destId="{DF4F3A34-D3FD-45F3-8A7D-EDCD5C7B350B}" srcOrd="2" destOrd="0" parTransId="{96A60CA3-5AB7-426D-BAE9-584F1F48DF10}" sibTransId="{3CBB2D5C-4792-42D6-B331-90275BBC5A33}"/>
    <dgm:cxn modelId="{9D588347-E8A3-4AA8-9F70-9724776A387A}" type="presOf" srcId="{E0749221-FE02-4860-8D1D-DF52ABDEE4C8}" destId="{B01CAA66-24BF-4613-839D-0F5E30219419}" srcOrd="1" destOrd="0" presId="urn:microsoft.com/office/officeart/2005/8/layout/process2"/>
    <dgm:cxn modelId="{0AE21968-64D3-48BB-828C-4F2E9710A2E4}" type="presOf" srcId="{AB9E4726-422B-43E1-9467-0B95BD5088BF}" destId="{C323281E-F8E0-45F7-9EC3-E38C7CEC6315}" srcOrd="0" destOrd="0" presId="urn:microsoft.com/office/officeart/2005/8/layout/process2"/>
    <dgm:cxn modelId="{9C868557-82EE-486A-8E30-9DB5DCFB2006}" type="presOf" srcId="{CF79055F-DAD7-4638-930B-B88A613AC613}" destId="{E8D2FE09-9B28-4251-B647-197B57E1B62C}" srcOrd="0" destOrd="0" presId="urn:microsoft.com/office/officeart/2005/8/layout/process2"/>
    <dgm:cxn modelId="{59A27178-C625-4FD9-93CB-A4ED98CD5140}" type="presOf" srcId="{A587B4F7-8CC0-40E4-B059-8E6B5CC4F28A}" destId="{A1FF42AB-E7EB-4ECD-8C48-AE705B5B4482}" srcOrd="1" destOrd="0" presId="urn:microsoft.com/office/officeart/2005/8/layout/process2"/>
    <dgm:cxn modelId="{E652CB5A-70D5-4A65-8376-6E94E2DE2E8F}" type="presOf" srcId="{AFFFCC44-F037-4518-9068-057B2048C3C9}" destId="{039A94FF-EEBE-4737-989B-7B80BE700822}" srcOrd="0" destOrd="0" presId="urn:microsoft.com/office/officeart/2005/8/layout/process2"/>
    <dgm:cxn modelId="{66EF0491-0851-44BD-85A5-59834AA6D725}" srcId="{47102B21-9D62-4D00-96C3-D15B8E179EB9}" destId="{9FE7B08F-951C-45C5-BF34-6933AF2A4A39}" srcOrd="3" destOrd="0" parTransId="{E2966ED1-DE77-4B51-B362-4256ED93F458}" sibTransId="{9DFD885A-F271-4BA2-9C1D-E22C58743EDA}"/>
    <dgm:cxn modelId="{793F2791-058A-481E-81FD-407F8FC2BF73}" type="presOf" srcId="{B6026639-D60C-4AA7-9199-9FFF62D80F42}" destId="{D98B6265-559C-427B-B5FA-56BCC3AA1455}" srcOrd="0" destOrd="0" presId="urn:microsoft.com/office/officeart/2005/8/layout/process2"/>
    <dgm:cxn modelId="{68CF04B7-62ED-4059-9888-ADB2FC2494D5}" type="presOf" srcId="{3CBB2D5C-4792-42D6-B331-90275BBC5A33}" destId="{784B9FC9-3C5C-4C1B-A8C7-097862933C9E}" srcOrd="0" destOrd="0" presId="urn:microsoft.com/office/officeart/2005/8/layout/process2"/>
    <dgm:cxn modelId="{274565BB-7D60-441F-B2CB-D1428AC27C82}" type="presOf" srcId="{DF4F3A34-D3FD-45F3-8A7D-EDCD5C7B350B}" destId="{6602BD24-16A6-434C-8D74-A4923319C203}" srcOrd="0" destOrd="0" presId="urn:microsoft.com/office/officeart/2005/8/layout/process2"/>
    <dgm:cxn modelId="{EF046ECE-EB77-4914-82CD-AA447734C96F}" type="presOf" srcId="{B6026639-D60C-4AA7-9199-9FFF62D80F42}" destId="{9B3D28CA-9853-40D2-88EE-BF349E274D56}" srcOrd="1" destOrd="0" presId="urn:microsoft.com/office/officeart/2005/8/layout/process2"/>
    <dgm:cxn modelId="{C52EB4D0-4B85-472B-A7C3-BC00CCD70C7C}" type="presOf" srcId="{A587B4F7-8CC0-40E4-B059-8E6B5CC4F28A}" destId="{377A2389-A58A-4BB4-B27A-C4C94F4AC16F}" srcOrd="0" destOrd="0" presId="urn:microsoft.com/office/officeart/2005/8/layout/process2"/>
    <dgm:cxn modelId="{F83C44D3-395F-49FC-B2F1-2ED115CD831C}" srcId="{47102B21-9D62-4D00-96C3-D15B8E179EB9}" destId="{EBB5333F-4A3E-4EE5-8707-7000110B2E58}" srcOrd="5" destOrd="0" parTransId="{4C5A26F3-9A69-4A1C-B1AD-866D23BF27EB}" sibTransId="{74D9251B-00B7-496F-88DF-55281A3CCCA3}"/>
    <dgm:cxn modelId="{8DB681EA-4DD4-45A2-A451-3F6BC5D32B17}" type="presOf" srcId="{E0749221-FE02-4860-8D1D-DF52ABDEE4C8}" destId="{C20D208B-E726-4F39-A52F-D94146413C66}" srcOrd="0" destOrd="0" presId="urn:microsoft.com/office/officeart/2005/8/layout/process2"/>
    <dgm:cxn modelId="{4BE1EEEE-EA5D-4629-A48F-69EBAA1E9CA8}" type="presOf" srcId="{EBB5333F-4A3E-4EE5-8707-7000110B2E58}" destId="{0CB1A9B5-D535-4EA9-965B-4F8AADDA9FD7}" srcOrd="0" destOrd="0" presId="urn:microsoft.com/office/officeart/2005/8/layout/process2"/>
    <dgm:cxn modelId="{2B3A93F5-7D58-4BDE-9923-3D7119C5E6D1}" type="presOf" srcId="{9DFD885A-F271-4BA2-9C1D-E22C58743EDA}" destId="{ADCC7023-940A-4D99-8EF8-D15C822CAE36}" srcOrd="0" destOrd="0" presId="urn:microsoft.com/office/officeart/2005/8/layout/process2"/>
    <dgm:cxn modelId="{1BCD25A9-BF9F-47B1-BA04-9A41E243C277}" type="presParOf" srcId="{37019ECE-BC3B-4696-8EC7-2505410AB09D}" destId="{E8D2FE09-9B28-4251-B647-197B57E1B62C}" srcOrd="0" destOrd="0" presId="urn:microsoft.com/office/officeart/2005/8/layout/process2"/>
    <dgm:cxn modelId="{48831DC0-BB92-41E0-B776-4FA2FD8693A3}" type="presParOf" srcId="{37019ECE-BC3B-4696-8EC7-2505410AB09D}" destId="{D98B6265-559C-427B-B5FA-56BCC3AA1455}" srcOrd="1" destOrd="0" presId="urn:microsoft.com/office/officeart/2005/8/layout/process2"/>
    <dgm:cxn modelId="{D279715D-173A-4F09-BBE8-629B0D60943C}" type="presParOf" srcId="{D98B6265-559C-427B-B5FA-56BCC3AA1455}" destId="{9B3D28CA-9853-40D2-88EE-BF349E274D56}" srcOrd="0" destOrd="0" presId="urn:microsoft.com/office/officeart/2005/8/layout/process2"/>
    <dgm:cxn modelId="{96C7784A-794D-42B1-A628-0FD7AC4CBAFA}" type="presParOf" srcId="{37019ECE-BC3B-4696-8EC7-2505410AB09D}" destId="{039A94FF-EEBE-4737-989B-7B80BE700822}" srcOrd="2" destOrd="0" presId="urn:microsoft.com/office/officeart/2005/8/layout/process2"/>
    <dgm:cxn modelId="{7DBE4589-A18C-4C95-A906-812528615DDE}" type="presParOf" srcId="{37019ECE-BC3B-4696-8EC7-2505410AB09D}" destId="{377A2389-A58A-4BB4-B27A-C4C94F4AC16F}" srcOrd="3" destOrd="0" presId="urn:microsoft.com/office/officeart/2005/8/layout/process2"/>
    <dgm:cxn modelId="{D6AD1F89-0254-4B15-BF57-EF52FB0324A6}" type="presParOf" srcId="{377A2389-A58A-4BB4-B27A-C4C94F4AC16F}" destId="{A1FF42AB-E7EB-4ECD-8C48-AE705B5B4482}" srcOrd="0" destOrd="0" presId="urn:microsoft.com/office/officeart/2005/8/layout/process2"/>
    <dgm:cxn modelId="{B4C824EB-E89F-45D5-848F-F7D9AFD07059}" type="presParOf" srcId="{37019ECE-BC3B-4696-8EC7-2505410AB09D}" destId="{6602BD24-16A6-434C-8D74-A4923319C203}" srcOrd="4" destOrd="0" presId="urn:microsoft.com/office/officeart/2005/8/layout/process2"/>
    <dgm:cxn modelId="{0BD3DBAC-8666-4C34-AAED-BC00FC63D14F}" type="presParOf" srcId="{37019ECE-BC3B-4696-8EC7-2505410AB09D}" destId="{784B9FC9-3C5C-4C1B-A8C7-097862933C9E}" srcOrd="5" destOrd="0" presId="urn:microsoft.com/office/officeart/2005/8/layout/process2"/>
    <dgm:cxn modelId="{EF3CC3F9-48C8-43EF-BF08-C42D029E1BDD}" type="presParOf" srcId="{784B9FC9-3C5C-4C1B-A8C7-097862933C9E}" destId="{6E0BC96E-7126-4784-BCCF-23527B94FF1C}" srcOrd="0" destOrd="0" presId="urn:microsoft.com/office/officeart/2005/8/layout/process2"/>
    <dgm:cxn modelId="{2CDE749E-15F4-4001-A2B2-60E75F77A151}" type="presParOf" srcId="{37019ECE-BC3B-4696-8EC7-2505410AB09D}" destId="{B233A3BD-B969-4265-A972-CF2111461F20}" srcOrd="6" destOrd="0" presId="urn:microsoft.com/office/officeart/2005/8/layout/process2"/>
    <dgm:cxn modelId="{ADC5CF49-6A34-4CA5-8207-35D4447563AB}" type="presParOf" srcId="{37019ECE-BC3B-4696-8EC7-2505410AB09D}" destId="{ADCC7023-940A-4D99-8EF8-D15C822CAE36}" srcOrd="7" destOrd="0" presId="urn:microsoft.com/office/officeart/2005/8/layout/process2"/>
    <dgm:cxn modelId="{BC6636F1-8643-4C33-9A3C-58797395BCDD}" type="presParOf" srcId="{ADCC7023-940A-4D99-8EF8-D15C822CAE36}" destId="{7E0BFD5D-23DB-4B12-A229-F3AECABBF701}" srcOrd="0" destOrd="0" presId="urn:microsoft.com/office/officeart/2005/8/layout/process2"/>
    <dgm:cxn modelId="{7A641A84-C7EA-42B3-B03A-ED2DE0F83290}" type="presParOf" srcId="{37019ECE-BC3B-4696-8EC7-2505410AB09D}" destId="{C323281E-F8E0-45F7-9EC3-E38C7CEC6315}" srcOrd="8" destOrd="0" presId="urn:microsoft.com/office/officeart/2005/8/layout/process2"/>
    <dgm:cxn modelId="{35A97853-A156-4077-B7B7-70DA55BD1185}" type="presParOf" srcId="{37019ECE-BC3B-4696-8EC7-2505410AB09D}" destId="{C20D208B-E726-4F39-A52F-D94146413C66}" srcOrd="9" destOrd="0" presId="urn:microsoft.com/office/officeart/2005/8/layout/process2"/>
    <dgm:cxn modelId="{A139CAAD-1F72-4EA0-995F-1F0298474E08}" type="presParOf" srcId="{C20D208B-E726-4F39-A52F-D94146413C66}" destId="{B01CAA66-24BF-4613-839D-0F5E30219419}" srcOrd="0" destOrd="0" presId="urn:microsoft.com/office/officeart/2005/8/layout/process2"/>
    <dgm:cxn modelId="{0337BB9E-8D04-417F-B66D-8DF194445283}" type="presParOf" srcId="{37019ECE-BC3B-4696-8EC7-2505410AB09D}" destId="{0CB1A9B5-D535-4EA9-965B-4F8AADDA9FD7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7102B21-9D62-4D00-96C3-D15B8E179EB9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79055F-DAD7-4638-930B-B88A613AC613}">
      <dgm:prSet phldrT="[Text]"/>
      <dgm:spPr/>
      <dgm:t>
        <a:bodyPr/>
        <a:lstStyle/>
        <a:p>
          <a:r>
            <a:rPr lang="en-US" dirty="0" err="1"/>
            <a:t>Problema</a:t>
          </a:r>
          <a:r>
            <a:rPr lang="en-US" dirty="0"/>
            <a:t> o </a:t>
          </a:r>
          <a:r>
            <a:rPr lang="en-US" dirty="0" err="1"/>
            <a:t>Pregunta</a:t>
          </a:r>
          <a:endParaRPr lang="en-US" dirty="0"/>
        </a:p>
      </dgm:t>
    </dgm:pt>
    <dgm:pt modelId="{29AF01B1-CAF5-4216-89F6-6586BA5A9EDC}" type="parTrans" cxnId="{2C963F31-F300-41BC-9F85-91A8367BFD3F}">
      <dgm:prSet/>
      <dgm:spPr/>
      <dgm:t>
        <a:bodyPr/>
        <a:lstStyle/>
        <a:p>
          <a:endParaRPr lang="en-US"/>
        </a:p>
      </dgm:t>
    </dgm:pt>
    <dgm:pt modelId="{B6026639-D60C-4AA7-9199-9FFF62D80F42}" type="sibTrans" cxnId="{2C963F31-F300-41BC-9F85-91A8367BFD3F}">
      <dgm:prSet/>
      <dgm:spPr/>
      <dgm:t>
        <a:bodyPr/>
        <a:lstStyle/>
        <a:p>
          <a:endParaRPr lang="en-US"/>
        </a:p>
      </dgm:t>
    </dgm:pt>
    <dgm:pt modelId="{AFFFCC44-F037-4518-9068-057B2048C3C9}">
      <dgm:prSet phldrT="[Text]"/>
      <dgm:spPr/>
      <dgm:t>
        <a:bodyPr/>
        <a:lstStyle/>
        <a:p>
          <a:r>
            <a:rPr lang="en-US" dirty="0" err="1"/>
            <a:t>Información</a:t>
          </a:r>
          <a:endParaRPr lang="en-US" dirty="0"/>
        </a:p>
      </dgm:t>
    </dgm:pt>
    <dgm:pt modelId="{D223A4E6-5629-4484-9BED-41CDB7B40147}" type="parTrans" cxnId="{188D7227-9506-4FA2-BEED-5B7C6AFBCE84}">
      <dgm:prSet/>
      <dgm:spPr/>
      <dgm:t>
        <a:bodyPr/>
        <a:lstStyle/>
        <a:p>
          <a:endParaRPr lang="en-US"/>
        </a:p>
      </dgm:t>
    </dgm:pt>
    <dgm:pt modelId="{A587B4F7-8CC0-40E4-B059-8E6B5CC4F28A}" type="sibTrans" cxnId="{188D7227-9506-4FA2-BEED-5B7C6AFBCE84}">
      <dgm:prSet/>
      <dgm:spPr/>
      <dgm:t>
        <a:bodyPr/>
        <a:lstStyle/>
        <a:p>
          <a:endParaRPr lang="en-US"/>
        </a:p>
      </dgm:t>
    </dgm:pt>
    <dgm:pt modelId="{9FE7B08F-951C-45C5-BF34-6933AF2A4A39}">
      <dgm:prSet phldrT="[Text]"/>
      <dgm:spPr/>
      <dgm:t>
        <a:bodyPr/>
        <a:lstStyle/>
        <a:p>
          <a:r>
            <a:rPr lang="en-US" dirty="0" err="1"/>
            <a:t>Análisis</a:t>
          </a:r>
          <a:r>
            <a:rPr lang="en-US" dirty="0"/>
            <a:t> de </a:t>
          </a:r>
          <a:r>
            <a:rPr lang="en-US" dirty="0" err="1"/>
            <a:t>Impulsores</a:t>
          </a:r>
          <a:endParaRPr lang="en-US" dirty="0"/>
        </a:p>
      </dgm:t>
    </dgm:pt>
    <dgm:pt modelId="{E2966ED1-DE77-4B51-B362-4256ED93F458}" type="parTrans" cxnId="{66EF0491-0851-44BD-85A5-59834AA6D725}">
      <dgm:prSet/>
      <dgm:spPr/>
      <dgm:t>
        <a:bodyPr/>
        <a:lstStyle/>
        <a:p>
          <a:endParaRPr lang="en-US"/>
        </a:p>
      </dgm:t>
    </dgm:pt>
    <dgm:pt modelId="{9DFD885A-F271-4BA2-9C1D-E22C58743EDA}" type="sibTrans" cxnId="{66EF0491-0851-44BD-85A5-59834AA6D725}">
      <dgm:prSet/>
      <dgm:spPr/>
      <dgm:t>
        <a:bodyPr/>
        <a:lstStyle/>
        <a:p>
          <a:endParaRPr lang="en-US"/>
        </a:p>
      </dgm:t>
    </dgm:pt>
    <dgm:pt modelId="{AB9E4726-422B-43E1-9467-0B95BD5088BF}">
      <dgm:prSet/>
      <dgm:spPr/>
      <dgm:t>
        <a:bodyPr/>
        <a:lstStyle/>
        <a:p>
          <a:r>
            <a:rPr lang="en-US" dirty="0" err="1"/>
            <a:t>Escenarios</a:t>
          </a:r>
          <a:endParaRPr lang="en-US" dirty="0"/>
        </a:p>
      </dgm:t>
    </dgm:pt>
    <dgm:pt modelId="{6ED75393-BEF3-49E3-AB60-1CCFC0452301}" type="parTrans" cxnId="{5B59213B-65B2-4A2A-A9DE-D497BE100446}">
      <dgm:prSet/>
      <dgm:spPr/>
      <dgm:t>
        <a:bodyPr/>
        <a:lstStyle/>
        <a:p>
          <a:endParaRPr lang="en-US"/>
        </a:p>
      </dgm:t>
    </dgm:pt>
    <dgm:pt modelId="{E0749221-FE02-4860-8D1D-DF52ABDEE4C8}" type="sibTrans" cxnId="{5B59213B-65B2-4A2A-A9DE-D497BE100446}">
      <dgm:prSet/>
      <dgm:spPr/>
      <dgm:t>
        <a:bodyPr/>
        <a:lstStyle/>
        <a:p>
          <a:endParaRPr lang="en-US"/>
        </a:p>
      </dgm:t>
    </dgm:pt>
    <dgm:pt modelId="{EBB5333F-4A3E-4EE5-8707-7000110B2E58}">
      <dgm:prSet/>
      <dgm:spPr/>
      <dgm:t>
        <a:bodyPr/>
        <a:lstStyle/>
        <a:p>
          <a:r>
            <a:rPr lang="en-US" dirty="0" err="1"/>
            <a:t>Implicaciones</a:t>
          </a:r>
          <a:endParaRPr lang="en-US" dirty="0"/>
        </a:p>
      </dgm:t>
    </dgm:pt>
    <dgm:pt modelId="{4C5A26F3-9A69-4A1C-B1AD-866D23BF27EB}" type="parTrans" cxnId="{F83C44D3-395F-49FC-B2F1-2ED115CD831C}">
      <dgm:prSet/>
      <dgm:spPr/>
      <dgm:t>
        <a:bodyPr/>
        <a:lstStyle/>
        <a:p>
          <a:endParaRPr lang="en-US"/>
        </a:p>
      </dgm:t>
    </dgm:pt>
    <dgm:pt modelId="{74D9251B-00B7-496F-88DF-55281A3CCCA3}" type="sibTrans" cxnId="{F83C44D3-395F-49FC-B2F1-2ED115CD831C}">
      <dgm:prSet/>
      <dgm:spPr/>
      <dgm:t>
        <a:bodyPr/>
        <a:lstStyle/>
        <a:p>
          <a:endParaRPr lang="en-US"/>
        </a:p>
      </dgm:t>
    </dgm:pt>
    <dgm:pt modelId="{DF4F3A34-D3FD-45F3-8A7D-EDCD5C7B350B}">
      <dgm:prSet/>
      <dgm:spPr/>
      <dgm:t>
        <a:bodyPr/>
        <a:lstStyle/>
        <a:p>
          <a:r>
            <a:rPr lang="es-ES" dirty="0"/>
            <a:t>Hipótesis</a:t>
          </a:r>
          <a:endParaRPr lang="en-US" dirty="0"/>
        </a:p>
      </dgm:t>
    </dgm:pt>
    <dgm:pt modelId="{96A60CA3-5AB7-426D-BAE9-584F1F48DF10}" type="parTrans" cxnId="{093C7645-37B8-4DC6-A63E-7C5DF252D4E0}">
      <dgm:prSet/>
      <dgm:spPr/>
      <dgm:t>
        <a:bodyPr/>
        <a:lstStyle/>
        <a:p>
          <a:endParaRPr lang="en-US"/>
        </a:p>
      </dgm:t>
    </dgm:pt>
    <dgm:pt modelId="{3CBB2D5C-4792-42D6-B331-90275BBC5A33}" type="sibTrans" cxnId="{093C7645-37B8-4DC6-A63E-7C5DF252D4E0}">
      <dgm:prSet/>
      <dgm:spPr/>
      <dgm:t>
        <a:bodyPr/>
        <a:lstStyle/>
        <a:p>
          <a:endParaRPr lang="en-US"/>
        </a:p>
      </dgm:t>
    </dgm:pt>
    <dgm:pt modelId="{37019ECE-BC3B-4696-8EC7-2505410AB09D}" type="pres">
      <dgm:prSet presAssocID="{47102B21-9D62-4D00-96C3-D15B8E179EB9}" presName="linearFlow" presStyleCnt="0">
        <dgm:presLayoutVars>
          <dgm:resizeHandles val="exact"/>
        </dgm:presLayoutVars>
      </dgm:prSet>
      <dgm:spPr/>
    </dgm:pt>
    <dgm:pt modelId="{E8D2FE09-9B28-4251-B647-197B57E1B62C}" type="pres">
      <dgm:prSet presAssocID="{CF79055F-DAD7-4638-930B-B88A613AC613}" presName="node" presStyleLbl="node1" presStyleIdx="0" presStyleCnt="6">
        <dgm:presLayoutVars>
          <dgm:bulletEnabled val="1"/>
        </dgm:presLayoutVars>
      </dgm:prSet>
      <dgm:spPr/>
    </dgm:pt>
    <dgm:pt modelId="{D98B6265-559C-427B-B5FA-56BCC3AA1455}" type="pres">
      <dgm:prSet presAssocID="{B6026639-D60C-4AA7-9199-9FFF62D80F42}" presName="sibTrans" presStyleLbl="sibTrans2D1" presStyleIdx="0" presStyleCnt="5"/>
      <dgm:spPr/>
    </dgm:pt>
    <dgm:pt modelId="{9B3D28CA-9853-40D2-88EE-BF349E274D56}" type="pres">
      <dgm:prSet presAssocID="{B6026639-D60C-4AA7-9199-9FFF62D80F42}" presName="connectorText" presStyleLbl="sibTrans2D1" presStyleIdx="0" presStyleCnt="5"/>
      <dgm:spPr/>
    </dgm:pt>
    <dgm:pt modelId="{039A94FF-EEBE-4737-989B-7B80BE700822}" type="pres">
      <dgm:prSet presAssocID="{AFFFCC44-F037-4518-9068-057B2048C3C9}" presName="node" presStyleLbl="node1" presStyleIdx="1" presStyleCnt="6">
        <dgm:presLayoutVars>
          <dgm:bulletEnabled val="1"/>
        </dgm:presLayoutVars>
      </dgm:prSet>
      <dgm:spPr/>
    </dgm:pt>
    <dgm:pt modelId="{377A2389-A58A-4BB4-B27A-C4C94F4AC16F}" type="pres">
      <dgm:prSet presAssocID="{A587B4F7-8CC0-40E4-B059-8E6B5CC4F28A}" presName="sibTrans" presStyleLbl="sibTrans2D1" presStyleIdx="1" presStyleCnt="5"/>
      <dgm:spPr/>
    </dgm:pt>
    <dgm:pt modelId="{A1FF42AB-E7EB-4ECD-8C48-AE705B5B4482}" type="pres">
      <dgm:prSet presAssocID="{A587B4F7-8CC0-40E4-B059-8E6B5CC4F28A}" presName="connectorText" presStyleLbl="sibTrans2D1" presStyleIdx="1" presStyleCnt="5"/>
      <dgm:spPr/>
    </dgm:pt>
    <dgm:pt modelId="{6602BD24-16A6-434C-8D74-A4923319C203}" type="pres">
      <dgm:prSet presAssocID="{DF4F3A34-D3FD-45F3-8A7D-EDCD5C7B350B}" presName="node" presStyleLbl="node1" presStyleIdx="2" presStyleCnt="6">
        <dgm:presLayoutVars>
          <dgm:bulletEnabled val="1"/>
        </dgm:presLayoutVars>
      </dgm:prSet>
      <dgm:spPr/>
    </dgm:pt>
    <dgm:pt modelId="{784B9FC9-3C5C-4C1B-A8C7-097862933C9E}" type="pres">
      <dgm:prSet presAssocID="{3CBB2D5C-4792-42D6-B331-90275BBC5A33}" presName="sibTrans" presStyleLbl="sibTrans2D1" presStyleIdx="2" presStyleCnt="5"/>
      <dgm:spPr/>
    </dgm:pt>
    <dgm:pt modelId="{6E0BC96E-7126-4784-BCCF-23527B94FF1C}" type="pres">
      <dgm:prSet presAssocID="{3CBB2D5C-4792-42D6-B331-90275BBC5A33}" presName="connectorText" presStyleLbl="sibTrans2D1" presStyleIdx="2" presStyleCnt="5"/>
      <dgm:spPr/>
    </dgm:pt>
    <dgm:pt modelId="{B233A3BD-B969-4265-A972-CF2111461F20}" type="pres">
      <dgm:prSet presAssocID="{9FE7B08F-951C-45C5-BF34-6933AF2A4A39}" presName="node" presStyleLbl="node1" presStyleIdx="3" presStyleCnt="6">
        <dgm:presLayoutVars>
          <dgm:bulletEnabled val="1"/>
        </dgm:presLayoutVars>
      </dgm:prSet>
      <dgm:spPr/>
    </dgm:pt>
    <dgm:pt modelId="{ADCC7023-940A-4D99-8EF8-D15C822CAE36}" type="pres">
      <dgm:prSet presAssocID="{9DFD885A-F271-4BA2-9C1D-E22C58743EDA}" presName="sibTrans" presStyleLbl="sibTrans2D1" presStyleIdx="3" presStyleCnt="5"/>
      <dgm:spPr/>
    </dgm:pt>
    <dgm:pt modelId="{7E0BFD5D-23DB-4B12-A229-F3AECABBF701}" type="pres">
      <dgm:prSet presAssocID="{9DFD885A-F271-4BA2-9C1D-E22C58743EDA}" presName="connectorText" presStyleLbl="sibTrans2D1" presStyleIdx="3" presStyleCnt="5"/>
      <dgm:spPr/>
    </dgm:pt>
    <dgm:pt modelId="{C323281E-F8E0-45F7-9EC3-E38C7CEC6315}" type="pres">
      <dgm:prSet presAssocID="{AB9E4726-422B-43E1-9467-0B95BD5088BF}" presName="node" presStyleLbl="node1" presStyleIdx="4" presStyleCnt="6">
        <dgm:presLayoutVars>
          <dgm:bulletEnabled val="1"/>
        </dgm:presLayoutVars>
      </dgm:prSet>
      <dgm:spPr/>
    </dgm:pt>
    <dgm:pt modelId="{C20D208B-E726-4F39-A52F-D94146413C66}" type="pres">
      <dgm:prSet presAssocID="{E0749221-FE02-4860-8D1D-DF52ABDEE4C8}" presName="sibTrans" presStyleLbl="sibTrans2D1" presStyleIdx="4" presStyleCnt="5"/>
      <dgm:spPr/>
    </dgm:pt>
    <dgm:pt modelId="{B01CAA66-24BF-4613-839D-0F5E30219419}" type="pres">
      <dgm:prSet presAssocID="{E0749221-FE02-4860-8D1D-DF52ABDEE4C8}" presName="connectorText" presStyleLbl="sibTrans2D1" presStyleIdx="4" presStyleCnt="5"/>
      <dgm:spPr/>
    </dgm:pt>
    <dgm:pt modelId="{0CB1A9B5-D535-4EA9-965B-4F8AADDA9FD7}" type="pres">
      <dgm:prSet presAssocID="{EBB5333F-4A3E-4EE5-8707-7000110B2E58}" presName="node" presStyleLbl="node1" presStyleIdx="5" presStyleCnt="6">
        <dgm:presLayoutVars>
          <dgm:bulletEnabled val="1"/>
        </dgm:presLayoutVars>
      </dgm:prSet>
      <dgm:spPr/>
    </dgm:pt>
  </dgm:ptLst>
  <dgm:cxnLst>
    <dgm:cxn modelId="{2E709201-2C71-4CB5-9085-576CAE0AF595}" type="presOf" srcId="{9DFD885A-F271-4BA2-9C1D-E22C58743EDA}" destId="{7E0BFD5D-23DB-4B12-A229-F3AECABBF701}" srcOrd="1" destOrd="0" presId="urn:microsoft.com/office/officeart/2005/8/layout/process2"/>
    <dgm:cxn modelId="{559F110B-F841-4DC1-AC77-5474BD1ADCEE}" type="presOf" srcId="{9FE7B08F-951C-45C5-BF34-6933AF2A4A39}" destId="{B233A3BD-B969-4265-A972-CF2111461F20}" srcOrd="0" destOrd="0" presId="urn:microsoft.com/office/officeart/2005/8/layout/process2"/>
    <dgm:cxn modelId="{188D7227-9506-4FA2-BEED-5B7C6AFBCE84}" srcId="{47102B21-9D62-4D00-96C3-D15B8E179EB9}" destId="{AFFFCC44-F037-4518-9068-057B2048C3C9}" srcOrd="1" destOrd="0" parTransId="{D223A4E6-5629-4484-9BED-41CDB7B40147}" sibTransId="{A587B4F7-8CC0-40E4-B059-8E6B5CC4F28A}"/>
    <dgm:cxn modelId="{2C963F31-F300-41BC-9F85-91A8367BFD3F}" srcId="{47102B21-9D62-4D00-96C3-D15B8E179EB9}" destId="{CF79055F-DAD7-4638-930B-B88A613AC613}" srcOrd="0" destOrd="0" parTransId="{29AF01B1-CAF5-4216-89F6-6586BA5A9EDC}" sibTransId="{B6026639-D60C-4AA7-9199-9FFF62D80F42}"/>
    <dgm:cxn modelId="{464F6E39-023E-4471-B151-635E91315237}" type="presOf" srcId="{3CBB2D5C-4792-42D6-B331-90275BBC5A33}" destId="{6E0BC96E-7126-4784-BCCF-23527B94FF1C}" srcOrd="1" destOrd="0" presId="urn:microsoft.com/office/officeart/2005/8/layout/process2"/>
    <dgm:cxn modelId="{5B59213B-65B2-4A2A-A9DE-D497BE100446}" srcId="{47102B21-9D62-4D00-96C3-D15B8E179EB9}" destId="{AB9E4726-422B-43E1-9467-0B95BD5088BF}" srcOrd="4" destOrd="0" parTransId="{6ED75393-BEF3-49E3-AB60-1CCFC0452301}" sibTransId="{E0749221-FE02-4860-8D1D-DF52ABDEE4C8}"/>
    <dgm:cxn modelId="{BD16AF3C-72B3-4A7B-A809-E7FC86289878}" type="presOf" srcId="{47102B21-9D62-4D00-96C3-D15B8E179EB9}" destId="{37019ECE-BC3B-4696-8EC7-2505410AB09D}" srcOrd="0" destOrd="0" presId="urn:microsoft.com/office/officeart/2005/8/layout/process2"/>
    <dgm:cxn modelId="{093C7645-37B8-4DC6-A63E-7C5DF252D4E0}" srcId="{47102B21-9D62-4D00-96C3-D15B8E179EB9}" destId="{DF4F3A34-D3FD-45F3-8A7D-EDCD5C7B350B}" srcOrd="2" destOrd="0" parTransId="{96A60CA3-5AB7-426D-BAE9-584F1F48DF10}" sibTransId="{3CBB2D5C-4792-42D6-B331-90275BBC5A33}"/>
    <dgm:cxn modelId="{9D588347-E8A3-4AA8-9F70-9724776A387A}" type="presOf" srcId="{E0749221-FE02-4860-8D1D-DF52ABDEE4C8}" destId="{B01CAA66-24BF-4613-839D-0F5E30219419}" srcOrd="1" destOrd="0" presId="urn:microsoft.com/office/officeart/2005/8/layout/process2"/>
    <dgm:cxn modelId="{0AE21968-64D3-48BB-828C-4F2E9710A2E4}" type="presOf" srcId="{AB9E4726-422B-43E1-9467-0B95BD5088BF}" destId="{C323281E-F8E0-45F7-9EC3-E38C7CEC6315}" srcOrd="0" destOrd="0" presId="urn:microsoft.com/office/officeart/2005/8/layout/process2"/>
    <dgm:cxn modelId="{9C868557-82EE-486A-8E30-9DB5DCFB2006}" type="presOf" srcId="{CF79055F-DAD7-4638-930B-B88A613AC613}" destId="{E8D2FE09-9B28-4251-B647-197B57E1B62C}" srcOrd="0" destOrd="0" presId="urn:microsoft.com/office/officeart/2005/8/layout/process2"/>
    <dgm:cxn modelId="{59A27178-C625-4FD9-93CB-A4ED98CD5140}" type="presOf" srcId="{A587B4F7-8CC0-40E4-B059-8E6B5CC4F28A}" destId="{A1FF42AB-E7EB-4ECD-8C48-AE705B5B4482}" srcOrd="1" destOrd="0" presId="urn:microsoft.com/office/officeart/2005/8/layout/process2"/>
    <dgm:cxn modelId="{E652CB5A-70D5-4A65-8376-6E94E2DE2E8F}" type="presOf" srcId="{AFFFCC44-F037-4518-9068-057B2048C3C9}" destId="{039A94FF-EEBE-4737-989B-7B80BE700822}" srcOrd="0" destOrd="0" presId="urn:microsoft.com/office/officeart/2005/8/layout/process2"/>
    <dgm:cxn modelId="{66EF0491-0851-44BD-85A5-59834AA6D725}" srcId="{47102B21-9D62-4D00-96C3-D15B8E179EB9}" destId="{9FE7B08F-951C-45C5-BF34-6933AF2A4A39}" srcOrd="3" destOrd="0" parTransId="{E2966ED1-DE77-4B51-B362-4256ED93F458}" sibTransId="{9DFD885A-F271-4BA2-9C1D-E22C58743EDA}"/>
    <dgm:cxn modelId="{793F2791-058A-481E-81FD-407F8FC2BF73}" type="presOf" srcId="{B6026639-D60C-4AA7-9199-9FFF62D80F42}" destId="{D98B6265-559C-427B-B5FA-56BCC3AA1455}" srcOrd="0" destOrd="0" presId="urn:microsoft.com/office/officeart/2005/8/layout/process2"/>
    <dgm:cxn modelId="{68CF04B7-62ED-4059-9888-ADB2FC2494D5}" type="presOf" srcId="{3CBB2D5C-4792-42D6-B331-90275BBC5A33}" destId="{784B9FC9-3C5C-4C1B-A8C7-097862933C9E}" srcOrd="0" destOrd="0" presId="urn:microsoft.com/office/officeart/2005/8/layout/process2"/>
    <dgm:cxn modelId="{274565BB-7D60-441F-B2CB-D1428AC27C82}" type="presOf" srcId="{DF4F3A34-D3FD-45F3-8A7D-EDCD5C7B350B}" destId="{6602BD24-16A6-434C-8D74-A4923319C203}" srcOrd="0" destOrd="0" presId="urn:microsoft.com/office/officeart/2005/8/layout/process2"/>
    <dgm:cxn modelId="{EF046ECE-EB77-4914-82CD-AA447734C96F}" type="presOf" srcId="{B6026639-D60C-4AA7-9199-9FFF62D80F42}" destId="{9B3D28CA-9853-40D2-88EE-BF349E274D56}" srcOrd="1" destOrd="0" presId="urn:microsoft.com/office/officeart/2005/8/layout/process2"/>
    <dgm:cxn modelId="{C52EB4D0-4B85-472B-A7C3-BC00CCD70C7C}" type="presOf" srcId="{A587B4F7-8CC0-40E4-B059-8E6B5CC4F28A}" destId="{377A2389-A58A-4BB4-B27A-C4C94F4AC16F}" srcOrd="0" destOrd="0" presId="urn:microsoft.com/office/officeart/2005/8/layout/process2"/>
    <dgm:cxn modelId="{F83C44D3-395F-49FC-B2F1-2ED115CD831C}" srcId="{47102B21-9D62-4D00-96C3-D15B8E179EB9}" destId="{EBB5333F-4A3E-4EE5-8707-7000110B2E58}" srcOrd="5" destOrd="0" parTransId="{4C5A26F3-9A69-4A1C-B1AD-866D23BF27EB}" sibTransId="{74D9251B-00B7-496F-88DF-55281A3CCCA3}"/>
    <dgm:cxn modelId="{8DB681EA-4DD4-45A2-A451-3F6BC5D32B17}" type="presOf" srcId="{E0749221-FE02-4860-8D1D-DF52ABDEE4C8}" destId="{C20D208B-E726-4F39-A52F-D94146413C66}" srcOrd="0" destOrd="0" presId="urn:microsoft.com/office/officeart/2005/8/layout/process2"/>
    <dgm:cxn modelId="{4BE1EEEE-EA5D-4629-A48F-69EBAA1E9CA8}" type="presOf" srcId="{EBB5333F-4A3E-4EE5-8707-7000110B2E58}" destId="{0CB1A9B5-D535-4EA9-965B-4F8AADDA9FD7}" srcOrd="0" destOrd="0" presId="urn:microsoft.com/office/officeart/2005/8/layout/process2"/>
    <dgm:cxn modelId="{2B3A93F5-7D58-4BDE-9923-3D7119C5E6D1}" type="presOf" srcId="{9DFD885A-F271-4BA2-9C1D-E22C58743EDA}" destId="{ADCC7023-940A-4D99-8EF8-D15C822CAE36}" srcOrd="0" destOrd="0" presId="urn:microsoft.com/office/officeart/2005/8/layout/process2"/>
    <dgm:cxn modelId="{1BCD25A9-BF9F-47B1-BA04-9A41E243C277}" type="presParOf" srcId="{37019ECE-BC3B-4696-8EC7-2505410AB09D}" destId="{E8D2FE09-9B28-4251-B647-197B57E1B62C}" srcOrd="0" destOrd="0" presId="urn:microsoft.com/office/officeart/2005/8/layout/process2"/>
    <dgm:cxn modelId="{48831DC0-BB92-41E0-B776-4FA2FD8693A3}" type="presParOf" srcId="{37019ECE-BC3B-4696-8EC7-2505410AB09D}" destId="{D98B6265-559C-427B-B5FA-56BCC3AA1455}" srcOrd="1" destOrd="0" presId="urn:microsoft.com/office/officeart/2005/8/layout/process2"/>
    <dgm:cxn modelId="{D279715D-173A-4F09-BBE8-629B0D60943C}" type="presParOf" srcId="{D98B6265-559C-427B-B5FA-56BCC3AA1455}" destId="{9B3D28CA-9853-40D2-88EE-BF349E274D56}" srcOrd="0" destOrd="0" presId="urn:microsoft.com/office/officeart/2005/8/layout/process2"/>
    <dgm:cxn modelId="{96C7784A-794D-42B1-A628-0FD7AC4CBAFA}" type="presParOf" srcId="{37019ECE-BC3B-4696-8EC7-2505410AB09D}" destId="{039A94FF-EEBE-4737-989B-7B80BE700822}" srcOrd="2" destOrd="0" presId="urn:microsoft.com/office/officeart/2005/8/layout/process2"/>
    <dgm:cxn modelId="{7DBE4589-A18C-4C95-A906-812528615DDE}" type="presParOf" srcId="{37019ECE-BC3B-4696-8EC7-2505410AB09D}" destId="{377A2389-A58A-4BB4-B27A-C4C94F4AC16F}" srcOrd="3" destOrd="0" presId="urn:microsoft.com/office/officeart/2005/8/layout/process2"/>
    <dgm:cxn modelId="{D6AD1F89-0254-4B15-BF57-EF52FB0324A6}" type="presParOf" srcId="{377A2389-A58A-4BB4-B27A-C4C94F4AC16F}" destId="{A1FF42AB-E7EB-4ECD-8C48-AE705B5B4482}" srcOrd="0" destOrd="0" presId="urn:microsoft.com/office/officeart/2005/8/layout/process2"/>
    <dgm:cxn modelId="{B4C824EB-E89F-45D5-848F-F7D9AFD07059}" type="presParOf" srcId="{37019ECE-BC3B-4696-8EC7-2505410AB09D}" destId="{6602BD24-16A6-434C-8D74-A4923319C203}" srcOrd="4" destOrd="0" presId="urn:microsoft.com/office/officeart/2005/8/layout/process2"/>
    <dgm:cxn modelId="{0BD3DBAC-8666-4C34-AAED-BC00FC63D14F}" type="presParOf" srcId="{37019ECE-BC3B-4696-8EC7-2505410AB09D}" destId="{784B9FC9-3C5C-4C1B-A8C7-097862933C9E}" srcOrd="5" destOrd="0" presId="urn:microsoft.com/office/officeart/2005/8/layout/process2"/>
    <dgm:cxn modelId="{EF3CC3F9-48C8-43EF-BF08-C42D029E1BDD}" type="presParOf" srcId="{784B9FC9-3C5C-4C1B-A8C7-097862933C9E}" destId="{6E0BC96E-7126-4784-BCCF-23527B94FF1C}" srcOrd="0" destOrd="0" presId="urn:microsoft.com/office/officeart/2005/8/layout/process2"/>
    <dgm:cxn modelId="{2CDE749E-15F4-4001-A2B2-60E75F77A151}" type="presParOf" srcId="{37019ECE-BC3B-4696-8EC7-2505410AB09D}" destId="{B233A3BD-B969-4265-A972-CF2111461F20}" srcOrd="6" destOrd="0" presId="urn:microsoft.com/office/officeart/2005/8/layout/process2"/>
    <dgm:cxn modelId="{ADC5CF49-6A34-4CA5-8207-35D4447563AB}" type="presParOf" srcId="{37019ECE-BC3B-4696-8EC7-2505410AB09D}" destId="{ADCC7023-940A-4D99-8EF8-D15C822CAE36}" srcOrd="7" destOrd="0" presId="urn:microsoft.com/office/officeart/2005/8/layout/process2"/>
    <dgm:cxn modelId="{BC6636F1-8643-4C33-9A3C-58797395BCDD}" type="presParOf" srcId="{ADCC7023-940A-4D99-8EF8-D15C822CAE36}" destId="{7E0BFD5D-23DB-4B12-A229-F3AECABBF701}" srcOrd="0" destOrd="0" presId="urn:microsoft.com/office/officeart/2005/8/layout/process2"/>
    <dgm:cxn modelId="{7A641A84-C7EA-42B3-B03A-ED2DE0F83290}" type="presParOf" srcId="{37019ECE-BC3B-4696-8EC7-2505410AB09D}" destId="{C323281E-F8E0-45F7-9EC3-E38C7CEC6315}" srcOrd="8" destOrd="0" presId="urn:microsoft.com/office/officeart/2005/8/layout/process2"/>
    <dgm:cxn modelId="{35A97853-A156-4077-B7B7-70DA55BD1185}" type="presParOf" srcId="{37019ECE-BC3B-4696-8EC7-2505410AB09D}" destId="{C20D208B-E726-4F39-A52F-D94146413C66}" srcOrd="9" destOrd="0" presId="urn:microsoft.com/office/officeart/2005/8/layout/process2"/>
    <dgm:cxn modelId="{A139CAAD-1F72-4EA0-995F-1F0298474E08}" type="presParOf" srcId="{C20D208B-E726-4F39-A52F-D94146413C66}" destId="{B01CAA66-24BF-4613-839D-0F5E30219419}" srcOrd="0" destOrd="0" presId="urn:microsoft.com/office/officeart/2005/8/layout/process2"/>
    <dgm:cxn modelId="{0337BB9E-8D04-417F-B66D-8DF194445283}" type="presParOf" srcId="{37019ECE-BC3B-4696-8EC7-2505410AB09D}" destId="{0CB1A9B5-D535-4EA9-965B-4F8AADDA9FD7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1491474-CCEC-48FC-AF5C-7F91EA2CCE5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7B823676-AE02-4575-824A-36FC640EDBC6}">
      <dgm:prSet phldrT="[Text]" custT="1"/>
      <dgm:spPr/>
      <dgm:t>
        <a:bodyPr/>
        <a:lstStyle/>
        <a:p>
          <a:pPr algn="ctr"/>
          <a:r>
            <a:rPr lang="es-ES" sz="1800" dirty="0"/>
            <a:t>coca	</a:t>
          </a:r>
          <a:endParaRPr lang="en-US" sz="1800" dirty="0"/>
        </a:p>
      </dgm:t>
    </dgm:pt>
    <dgm:pt modelId="{D747FFC3-8CF4-43AF-94A6-0318B2743655}" type="parTrans" cxnId="{6FBF3E06-6349-4455-A2D2-057B08B45E06}">
      <dgm:prSet/>
      <dgm:spPr/>
      <dgm:t>
        <a:bodyPr/>
        <a:lstStyle/>
        <a:p>
          <a:endParaRPr lang="en-US"/>
        </a:p>
      </dgm:t>
    </dgm:pt>
    <dgm:pt modelId="{49ECBB9E-A9E4-438D-954E-8DC871311F63}" type="sibTrans" cxnId="{6FBF3E06-6349-4455-A2D2-057B08B45E06}">
      <dgm:prSet/>
      <dgm:spPr/>
      <dgm:t>
        <a:bodyPr/>
        <a:lstStyle/>
        <a:p>
          <a:endParaRPr lang="en-US"/>
        </a:p>
      </dgm:t>
    </dgm:pt>
    <dgm:pt modelId="{CE5F899F-9115-4378-B3CB-16D144AE55B4}">
      <dgm:prSet phldrT="[Text]" custT="1"/>
      <dgm:spPr/>
      <dgm:t>
        <a:bodyPr/>
        <a:lstStyle/>
        <a:p>
          <a:r>
            <a:rPr lang="es-ES" sz="1800" dirty="0"/>
            <a:t>pasta	</a:t>
          </a:r>
          <a:endParaRPr lang="en-US" sz="1800" dirty="0"/>
        </a:p>
      </dgm:t>
    </dgm:pt>
    <dgm:pt modelId="{5F1D64DD-5CA0-45AB-AC4C-E7151BDBA1D3}" type="parTrans" cxnId="{6C39E3C5-F935-403D-9D35-9F02C36F5D81}">
      <dgm:prSet/>
      <dgm:spPr/>
      <dgm:t>
        <a:bodyPr/>
        <a:lstStyle/>
        <a:p>
          <a:endParaRPr lang="en-US"/>
        </a:p>
      </dgm:t>
    </dgm:pt>
    <dgm:pt modelId="{806644A0-1A21-419F-9FC8-7D867ED8EC7A}" type="sibTrans" cxnId="{6C39E3C5-F935-403D-9D35-9F02C36F5D81}">
      <dgm:prSet/>
      <dgm:spPr/>
      <dgm:t>
        <a:bodyPr/>
        <a:lstStyle/>
        <a:p>
          <a:endParaRPr lang="en-US"/>
        </a:p>
      </dgm:t>
    </dgm:pt>
    <dgm:pt modelId="{54FD5C31-C53C-4A2B-9DBE-A4750B3F0407}">
      <dgm:prSet phldrT="[Text]" custT="1"/>
      <dgm:spPr/>
      <dgm:t>
        <a:bodyPr/>
        <a:lstStyle/>
        <a:p>
          <a:r>
            <a:rPr lang="es-ES" sz="1800" dirty="0"/>
            <a:t>cocaína</a:t>
          </a:r>
          <a:endParaRPr lang="en-US" sz="1800" dirty="0"/>
        </a:p>
      </dgm:t>
    </dgm:pt>
    <dgm:pt modelId="{2D175407-D6BD-4562-B973-5BA8C05C81B8}" type="parTrans" cxnId="{350F65FE-0517-4CBF-B2A4-9396F9529F28}">
      <dgm:prSet/>
      <dgm:spPr/>
      <dgm:t>
        <a:bodyPr/>
        <a:lstStyle/>
        <a:p>
          <a:endParaRPr lang="en-US"/>
        </a:p>
      </dgm:t>
    </dgm:pt>
    <dgm:pt modelId="{30CD3222-8778-4E60-9940-645F1CB682DE}" type="sibTrans" cxnId="{350F65FE-0517-4CBF-B2A4-9396F9529F28}">
      <dgm:prSet/>
      <dgm:spPr/>
      <dgm:t>
        <a:bodyPr/>
        <a:lstStyle/>
        <a:p>
          <a:endParaRPr lang="en-US"/>
        </a:p>
      </dgm:t>
    </dgm:pt>
    <dgm:pt modelId="{DD4EEB71-F17F-4084-80D1-8017035B14F6}">
      <dgm:prSet custT="1"/>
      <dgm:spPr/>
      <dgm:t>
        <a:bodyPr/>
        <a:lstStyle/>
        <a:p>
          <a:r>
            <a:rPr lang="es-ES" sz="1800" dirty="0"/>
            <a:t>embalaje</a:t>
          </a:r>
          <a:endParaRPr lang="en-US" sz="1800" dirty="0"/>
        </a:p>
      </dgm:t>
    </dgm:pt>
    <dgm:pt modelId="{6BA27AE6-611D-47BB-8B18-8077228EB4E8}" type="parTrans" cxnId="{4F78F135-01BE-4547-95C2-83DF3AAA22E2}">
      <dgm:prSet/>
      <dgm:spPr/>
      <dgm:t>
        <a:bodyPr/>
        <a:lstStyle/>
        <a:p>
          <a:endParaRPr lang="en-US"/>
        </a:p>
      </dgm:t>
    </dgm:pt>
    <dgm:pt modelId="{49548AD0-E4B0-4C45-94DD-9A413A855134}" type="sibTrans" cxnId="{4F78F135-01BE-4547-95C2-83DF3AAA22E2}">
      <dgm:prSet/>
      <dgm:spPr/>
      <dgm:t>
        <a:bodyPr/>
        <a:lstStyle/>
        <a:p>
          <a:endParaRPr lang="en-US"/>
        </a:p>
      </dgm:t>
    </dgm:pt>
    <dgm:pt modelId="{BBB04F62-CCD4-4686-A066-8AB008EB015F}">
      <dgm:prSet custT="1"/>
      <dgm:spPr/>
      <dgm:t>
        <a:bodyPr/>
        <a:lstStyle/>
        <a:p>
          <a:r>
            <a:rPr lang="es-ES" sz="1800" dirty="0" err="1"/>
            <a:t>Trans-porte</a:t>
          </a:r>
          <a:endParaRPr lang="en-US" sz="1800" dirty="0"/>
        </a:p>
      </dgm:t>
    </dgm:pt>
    <dgm:pt modelId="{C066638E-1164-43C5-9339-43B6321CFF65}" type="parTrans" cxnId="{07263598-AACA-45FD-9C62-C8E3C2262478}">
      <dgm:prSet/>
      <dgm:spPr/>
      <dgm:t>
        <a:bodyPr/>
        <a:lstStyle/>
        <a:p>
          <a:endParaRPr lang="en-US"/>
        </a:p>
      </dgm:t>
    </dgm:pt>
    <dgm:pt modelId="{DD0D5796-6B91-4D07-83F2-7FE688A58681}" type="sibTrans" cxnId="{07263598-AACA-45FD-9C62-C8E3C2262478}">
      <dgm:prSet/>
      <dgm:spPr/>
      <dgm:t>
        <a:bodyPr/>
        <a:lstStyle/>
        <a:p>
          <a:endParaRPr lang="en-US"/>
        </a:p>
      </dgm:t>
    </dgm:pt>
    <dgm:pt modelId="{0B1F73A6-00BB-40AB-90CA-AE2D93098F47}">
      <dgm:prSet/>
      <dgm:spPr/>
      <dgm:t>
        <a:bodyPr/>
        <a:lstStyle/>
        <a:p>
          <a:r>
            <a:rPr lang="es-ES" dirty="0"/>
            <a:t>Comer-</a:t>
          </a:r>
          <a:r>
            <a:rPr lang="es-ES" dirty="0" err="1"/>
            <a:t>cialización</a:t>
          </a:r>
          <a:endParaRPr lang="en-US" dirty="0"/>
        </a:p>
      </dgm:t>
    </dgm:pt>
    <dgm:pt modelId="{93065916-2DD0-485B-B1EF-86D1C4903B5A}" type="parTrans" cxnId="{A9876121-4839-4560-86AB-EBFDBF50BD3E}">
      <dgm:prSet/>
      <dgm:spPr/>
      <dgm:t>
        <a:bodyPr/>
        <a:lstStyle/>
        <a:p>
          <a:endParaRPr lang="en-US"/>
        </a:p>
      </dgm:t>
    </dgm:pt>
    <dgm:pt modelId="{2E979C93-30A2-44B6-9D26-0EC3C3DF4208}" type="sibTrans" cxnId="{A9876121-4839-4560-86AB-EBFDBF50BD3E}">
      <dgm:prSet/>
      <dgm:spPr/>
      <dgm:t>
        <a:bodyPr/>
        <a:lstStyle/>
        <a:p>
          <a:endParaRPr lang="en-US"/>
        </a:p>
      </dgm:t>
    </dgm:pt>
    <dgm:pt modelId="{8F743FDB-23AA-4A0E-AE6E-5F54BD6694B4}" type="pres">
      <dgm:prSet presAssocID="{D1491474-CCEC-48FC-AF5C-7F91EA2CCE59}" presName="Name0" presStyleCnt="0">
        <dgm:presLayoutVars>
          <dgm:dir/>
          <dgm:resizeHandles val="exact"/>
        </dgm:presLayoutVars>
      </dgm:prSet>
      <dgm:spPr/>
    </dgm:pt>
    <dgm:pt modelId="{EFDB232B-A58D-41CD-91D4-55B40C6A0E3E}" type="pres">
      <dgm:prSet presAssocID="{7B823676-AE02-4575-824A-36FC640EDBC6}" presName="node" presStyleLbl="node1" presStyleIdx="0" presStyleCnt="6">
        <dgm:presLayoutVars>
          <dgm:bulletEnabled val="1"/>
        </dgm:presLayoutVars>
      </dgm:prSet>
      <dgm:spPr/>
    </dgm:pt>
    <dgm:pt modelId="{946D60D9-98E5-4773-9D3C-B693CD29CA94}" type="pres">
      <dgm:prSet presAssocID="{49ECBB9E-A9E4-438D-954E-8DC871311F63}" presName="sibTrans" presStyleLbl="sibTrans2D1" presStyleIdx="0" presStyleCnt="5"/>
      <dgm:spPr/>
    </dgm:pt>
    <dgm:pt modelId="{79CAE8E8-F73D-4F73-8BF0-41E6BCD767A6}" type="pres">
      <dgm:prSet presAssocID="{49ECBB9E-A9E4-438D-954E-8DC871311F63}" presName="connectorText" presStyleLbl="sibTrans2D1" presStyleIdx="0" presStyleCnt="5"/>
      <dgm:spPr/>
    </dgm:pt>
    <dgm:pt modelId="{30869898-218C-4DBB-A1C8-DBED66AF72FA}" type="pres">
      <dgm:prSet presAssocID="{CE5F899F-9115-4378-B3CB-16D144AE55B4}" presName="node" presStyleLbl="node1" presStyleIdx="1" presStyleCnt="6">
        <dgm:presLayoutVars>
          <dgm:bulletEnabled val="1"/>
        </dgm:presLayoutVars>
      </dgm:prSet>
      <dgm:spPr/>
    </dgm:pt>
    <dgm:pt modelId="{02E00D4F-36CF-425D-A14A-63B68C9FF0D3}" type="pres">
      <dgm:prSet presAssocID="{806644A0-1A21-419F-9FC8-7D867ED8EC7A}" presName="sibTrans" presStyleLbl="sibTrans2D1" presStyleIdx="1" presStyleCnt="5"/>
      <dgm:spPr/>
    </dgm:pt>
    <dgm:pt modelId="{BA85D29C-E65E-416F-A4AA-1127B7C86C9E}" type="pres">
      <dgm:prSet presAssocID="{806644A0-1A21-419F-9FC8-7D867ED8EC7A}" presName="connectorText" presStyleLbl="sibTrans2D1" presStyleIdx="1" presStyleCnt="5"/>
      <dgm:spPr/>
    </dgm:pt>
    <dgm:pt modelId="{1FA6F37B-77A5-49AA-A265-7235CCE2F537}" type="pres">
      <dgm:prSet presAssocID="{54FD5C31-C53C-4A2B-9DBE-A4750B3F0407}" presName="node" presStyleLbl="node1" presStyleIdx="2" presStyleCnt="6">
        <dgm:presLayoutVars>
          <dgm:bulletEnabled val="1"/>
        </dgm:presLayoutVars>
      </dgm:prSet>
      <dgm:spPr/>
    </dgm:pt>
    <dgm:pt modelId="{3A86BB98-E620-4923-9FCA-AD11AA5DA5EC}" type="pres">
      <dgm:prSet presAssocID="{30CD3222-8778-4E60-9940-645F1CB682DE}" presName="sibTrans" presStyleLbl="sibTrans2D1" presStyleIdx="2" presStyleCnt="5"/>
      <dgm:spPr/>
    </dgm:pt>
    <dgm:pt modelId="{20691841-94CF-4B84-8731-7B4BAD464E11}" type="pres">
      <dgm:prSet presAssocID="{30CD3222-8778-4E60-9940-645F1CB682DE}" presName="connectorText" presStyleLbl="sibTrans2D1" presStyleIdx="2" presStyleCnt="5"/>
      <dgm:spPr/>
    </dgm:pt>
    <dgm:pt modelId="{D722ECCB-6A44-4D9F-A1AE-0014A986BE49}" type="pres">
      <dgm:prSet presAssocID="{DD4EEB71-F17F-4084-80D1-8017035B14F6}" presName="node" presStyleLbl="node1" presStyleIdx="3" presStyleCnt="6">
        <dgm:presLayoutVars>
          <dgm:bulletEnabled val="1"/>
        </dgm:presLayoutVars>
      </dgm:prSet>
      <dgm:spPr/>
    </dgm:pt>
    <dgm:pt modelId="{99397BDC-E50C-423E-ACDD-9BE59F5E61CD}" type="pres">
      <dgm:prSet presAssocID="{49548AD0-E4B0-4C45-94DD-9A413A855134}" presName="sibTrans" presStyleLbl="sibTrans2D1" presStyleIdx="3" presStyleCnt="5"/>
      <dgm:spPr/>
    </dgm:pt>
    <dgm:pt modelId="{B81EFFF8-90B4-4912-9033-F111532F3662}" type="pres">
      <dgm:prSet presAssocID="{49548AD0-E4B0-4C45-94DD-9A413A855134}" presName="connectorText" presStyleLbl="sibTrans2D1" presStyleIdx="3" presStyleCnt="5"/>
      <dgm:spPr/>
    </dgm:pt>
    <dgm:pt modelId="{EB06CB3A-F138-4DB5-B0E1-73AB70DACB2E}" type="pres">
      <dgm:prSet presAssocID="{BBB04F62-CCD4-4686-A066-8AB008EB015F}" presName="node" presStyleLbl="node1" presStyleIdx="4" presStyleCnt="6">
        <dgm:presLayoutVars>
          <dgm:bulletEnabled val="1"/>
        </dgm:presLayoutVars>
      </dgm:prSet>
      <dgm:spPr/>
    </dgm:pt>
    <dgm:pt modelId="{32243826-56BB-4ED9-A266-7F678941DC3F}" type="pres">
      <dgm:prSet presAssocID="{DD0D5796-6B91-4D07-83F2-7FE688A58681}" presName="sibTrans" presStyleLbl="sibTrans2D1" presStyleIdx="4" presStyleCnt="5"/>
      <dgm:spPr/>
    </dgm:pt>
    <dgm:pt modelId="{485E3134-3DE5-45B5-ABAB-9A291EA9266A}" type="pres">
      <dgm:prSet presAssocID="{DD0D5796-6B91-4D07-83F2-7FE688A58681}" presName="connectorText" presStyleLbl="sibTrans2D1" presStyleIdx="4" presStyleCnt="5"/>
      <dgm:spPr/>
    </dgm:pt>
    <dgm:pt modelId="{CF06B46D-158B-42AD-B218-A143EEC0DA2D}" type="pres">
      <dgm:prSet presAssocID="{0B1F73A6-00BB-40AB-90CA-AE2D93098F47}" presName="node" presStyleLbl="node1" presStyleIdx="5" presStyleCnt="6">
        <dgm:presLayoutVars>
          <dgm:bulletEnabled val="1"/>
        </dgm:presLayoutVars>
      </dgm:prSet>
      <dgm:spPr/>
    </dgm:pt>
  </dgm:ptLst>
  <dgm:cxnLst>
    <dgm:cxn modelId="{6FBF3E06-6349-4455-A2D2-057B08B45E06}" srcId="{D1491474-CCEC-48FC-AF5C-7F91EA2CCE59}" destId="{7B823676-AE02-4575-824A-36FC640EDBC6}" srcOrd="0" destOrd="0" parTransId="{D747FFC3-8CF4-43AF-94A6-0318B2743655}" sibTransId="{49ECBB9E-A9E4-438D-954E-8DC871311F63}"/>
    <dgm:cxn modelId="{2838601D-4589-4C3A-8C68-5D11FD1D63E7}" type="presOf" srcId="{7B823676-AE02-4575-824A-36FC640EDBC6}" destId="{EFDB232B-A58D-41CD-91D4-55B40C6A0E3E}" srcOrd="0" destOrd="0" presId="urn:microsoft.com/office/officeart/2005/8/layout/process1"/>
    <dgm:cxn modelId="{A9876121-4839-4560-86AB-EBFDBF50BD3E}" srcId="{D1491474-CCEC-48FC-AF5C-7F91EA2CCE59}" destId="{0B1F73A6-00BB-40AB-90CA-AE2D93098F47}" srcOrd="5" destOrd="0" parTransId="{93065916-2DD0-485B-B1EF-86D1C4903B5A}" sibTransId="{2E979C93-30A2-44B6-9D26-0EC3C3DF4208}"/>
    <dgm:cxn modelId="{0CB4182F-D836-46D8-A4D7-2C55B4CEBE96}" type="presOf" srcId="{54FD5C31-C53C-4A2B-9DBE-A4750B3F0407}" destId="{1FA6F37B-77A5-49AA-A265-7235CCE2F537}" srcOrd="0" destOrd="0" presId="urn:microsoft.com/office/officeart/2005/8/layout/process1"/>
    <dgm:cxn modelId="{E7C6702F-80B9-44A3-95D4-40F230BE8937}" type="presOf" srcId="{DD0D5796-6B91-4D07-83F2-7FE688A58681}" destId="{32243826-56BB-4ED9-A266-7F678941DC3F}" srcOrd="0" destOrd="0" presId="urn:microsoft.com/office/officeart/2005/8/layout/process1"/>
    <dgm:cxn modelId="{4F78F135-01BE-4547-95C2-83DF3AAA22E2}" srcId="{D1491474-CCEC-48FC-AF5C-7F91EA2CCE59}" destId="{DD4EEB71-F17F-4084-80D1-8017035B14F6}" srcOrd="3" destOrd="0" parTransId="{6BA27AE6-611D-47BB-8B18-8077228EB4E8}" sibTransId="{49548AD0-E4B0-4C45-94DD-9A413A855134}"/>
    <dgm:cxn modelId="{3332CD37-FABF-4C0B-AF2F-33A0997DAF28}" type="presOf" srcId="{CE5F899F-9115-4378-B3CB-16D144AE55B4}" destId="{30869898-218C-4DBB-A1C8-DBED66AF72FA}" srcOrd="0" destOrd="0" presId="urn:microsoft.com/office/officeart/2005/8/layout/process1"/>
    <dgm:cxn modelId="{44797E40-4DEC-4E39-B391-652908BFA881}" type="presOf" srcId="{DD4EEB71-F17F-4084-80D1-8017035B14F6}" destId="{D722ECCB-6A44-4D9F-A1AE-0014A986BE49}" srcOrd="0" destOrd="0" presId="urn:microsoft.com/office/officeart/2005/8/layout/process1"/>
    <dgm:cxn modelId="{29606869-57FE-4893-84AF-45E49079693E}" type="presOf" srcId="{DD0D5796-6B91-4D07-83F2-7FE688A58681}" destId="{485E3134-3DE5-45B5-ABAB-9A291EA9266A}" srcOrd="1" destOrd="0" presId="urn:microsoft.com/office/officeart/2005/8/layout/process1"/>
    <dgm:cxn modelId="{697B064E-2EA5-4D59-A3A8-71640D3884BB}" type="presOf" srcId="{49548AD0-E4B0-4C45-94DD-9A413A855134}" destId="{B81EFFF8-90B4-4912-9033-F111532F3662}" srcOrd="1" destOrd="0" presId="urn:microsoft.com/office/officeart/2005/8/layout/process1"/>
    <dgm:cxn modelId="{2B618575-AFFE-40BB-8430-4D101AFA0337}" type="presOf" srcId="{806644A0-1A21-419F-9FC8-7D867ED8EC7A}" destId="{02E00D4F-36CF-425D-A14A-63B68C9FF0D3}" srcOrd="0" destOrd="0" presId="urn:microsoft.com/office/officeart/2005/8/layout/process1"/>
    <dgm:cxn modelId="{43694A59-B291-456A-BA05-D01088B6DA84}" type="presOf" srcId="{0B1F73A6-00BB-40AB-90CA-AE2D93098F47}" destId="{CF06B46D-158B-42AD-B218-A143EEC0DA2D}" srcOrd="0" destOrd="0" presId="urn:microsoft.com/office/officeart/2005/8/layout/process1"/>
    <dgm:cxn modelId="{C31A9087-1567-49DD-8AA3-214FFB37F23F}" type="presOf" srcId="{49ECBB9E-A9E4-438D-954E-8DC871311F63}" destId="{79CAE8E8-F73D-4F73-8BF0-41E6BCD767A6}" srcOrd="1" destOrd="0" presId="urn:microsoft.com/office/officeart/2005/8/layout/process1"/>
    <dgm:cxn modelId="{07263598-AACA-45FD-9C62-C8E3C2262478}" srcId="{D1491474-CCEC-48FC-AF5C-7F91EA2CCE59}" destId="{BBB04F62-CCD4-4686-A066-8AB008EB015F}" srcOrd="4" destOrd="0" parTransId="{C066638E-1164-43C5-9339-43B6321CFF65}" sibTransId="{DD0D5796-6B91-4D07-83F2-7FE688A58681}"/>
    <dgm:cxn modelId="{20A2D5B4-B11F-4FD2-A6A3-F246EC83AEFB}" type="presOf" srcId="{BBB04F62-CCD4-4686-A066-8AB008EB015F}" destId="{EB06CB3A-F138-4DB5-B0E1-73AB70DACB2E}" srcOrd="0" destOrd="0" presId="urn:microsoft.com/office/officeart/2005/8/layout/process1"/>
    <dgm:cxn modelId="{618556B9-C47D-4296-996D-62E5BD36413F}" type="presOf" srcId="{49548AD0-E4B0-4C45-94DD-9A413A855134}" destId="{99397BDC-E50C-423E-ACDD-9BE59F5E61CD}" srcOrd="0" destOrd="0" presId="urn:microsoft.com/office/officeart/2005/8/layout/process1"/>
    <dgm:cxn modelId="{97871CBB-41DA-41D2-84F3-10B8FC257E1E}" type="presOf" srcId="{30CD3222-8778-4E60-9940-645F1CB682DE}" destId="{3A86BB98-E620-4923-9FCA-AD11AA5DA5EC}" srcOrd="0" destOrd="0" presId="urn:microsoft.com/office/officeart/2005/8/layout/process1"/>
    <dgm:cxn modelId="{93A42BBB-2229-410B-9226-C8BA7FF7B1D8}" type="presOf" srcId="{30CD3222-8778-4E60-9940-645F1CB682DE}" destId="{20691841-94CF-4B84-8731-7B4BAD464E11}" srcOrd="1" destOrd="0" presId="urn:microsoft.com/office/officeart/2005/8/layout/process1"/>
    <dgm:cxn modelId="{2DB18EBC-E9D3-4717-A537-7FAFEBFFA25A}" type="presOf" srcId="{49ECBB9E-A9E4-438D-954E-8DC871311F63}" destId="{946D60D9-98E5-4773-9D3C-B693CD29CA94}" srcOrd="0" destOrd="0" presId="urn:microsoft.com/office/officeart/2005/8/layout/process1"/>
    <dgm:cxn modelId="{B5998AC5-3186-4D89-9EAA-21AFD4DB4B8C}" type="presOf" srcId="{D1491474-CCEC-48FC-AF5C-7F91EA2CCE59}" destId="{8F743FDB-23AA-4A0E-AE6E-5F54BD6694B4}" srcOrd="0" destOrd="0" presId="urn:microsoft.com/office/officeart/2005/8/layout/process1"/>
    <dgm:cxn modelId="{6C39E3C5-F935-403D-9D35-9F02C36F5D81}" srcId="{D1491474-CCEC-48FC-AF5C-7F91EA2CCE59}" destId="{CE5F899F-9115-4378-B3CB-16D144AE55B4}" srcOrd="1" destOrd="0" parTransId="{5F1D64DD-5CA0-45AB-AC4C-E7151BDBA1D3}" sibTransId="{806644A0-1A21-419F-9FC8-7D867ED8EC7A}"/>
    <dgm:cxn modelId="{883A3AE5-CFFC-436F-AEAD-31281B4CB910}" type="presOf" srcId="{806644A0-1A21-419F-9FC8-7D867ED8EC7A}" destId="{BA85D29C-E65E-416F-A4AA-1127B7C86C9E}" srcOrd="1" destOrd="0" presId="urn:microsoft.com/office/officeart/2005/8/layout/process1"/>
    <dgm:cxn modelId="{350F65FE-0517-4CBF-B2A4-9396F9529F28}" srcId="{D1491474-CCEC-48FC-AF5C-7F91EA2CCE59}" destId="{54FD5C31-C53C-4A2B-9DBE-A4750B3F0407}" srcOrd="2" destOrd="0" parTransId="{2D175407-D6BD-4562-B973-5BA8C05C81B8}" sibTransId="{30CD3222-8778-4E60-9940-645F1CB682DE}"/>
    <dgm:cxn modelId="{0C41C657-F503-4CA7-B957-020DDC74A569}" type="presParOf" srcId="{8F743FDB-23AA-4A0E-AE6E-5F54BD6694B4}" destId="{EFDB232B-A58D-41CD-91D4-55B40C6A0E3E}" srcOrd="0" destOrd="0" presId="urn:microsoft.com/office/officeart/2005/8/layout/process1"/>
    <dgm:cxn modelId="{8424047B-AB9C-4B10-88D9-D286B6F266AE}" type="presParOf" srcId="{8F743FDB-23AA-4A0E-AE6E-5F54BD6694B4}" destId="{946D60D9-98E5-4773-9D3C-B693CD29CA94}" srcOrd="1" destOrd="0" presId="urn:microsoft.com/office/officeart/2005/8/layout/process1"/>
    <dgm:cxn modelId="{E7383EF6-EE8C-480B-A38B-667F9E317281}" type="presParOf" srcId="{946D60D9-98E5-4773-9D3C-B693CD29CA94}" destId="{79CAE8E8-F73D-4F73-8BF0-41E6BCD767A6}" srcOrd="0" destOrd="0" presId="urn:microsoft.com/office/officeart/2005/8/layout/process1"/>
    <dgm:cxn modelId="{4D05B8AC-17CD-423C-AEFC-D953A152ABA1}" type="presParOf" srcId="{8F743FDB-23AA-4A0E-AE6E-5F54BD6694B4}" destId="{30869898-218C-4DBB-A1C8-DBED66AF72FA}" srcOrd="2" destOrd="0" presId="urn:microsoft.com/office/officeart/2005/8/layout/process1"/>
    <dgm:cxn modelId="{991DBD48-A816-438D-B3D1-3D8C4872D2EE}" type="presParOf" srcId="{8F743FDB-23AA-4A0E-AE6E-5F54BD6694B4}" destId="{02E00D4F-36CF-425D-A14A-63B68C9FF0D3}" srcOrd="3" destOrd="0" presId="urn:microsoft.com/office/officeart/2005/8/layout/process1"/>
    <dgm:cxn modelId="{CD59F5E8-A250-493E-82FF-D6BD3EF738C4}" type="presParOf" srcId="{02E00D4F-36CF-425D-A14A-63B68C9FF0D3}" destId="{BA85D29C-E65E-416F-A4AA-1127B7C86C9E}" srcOrd="0" destOrd="0" presId="urn:microsoft.com/office/officeart/2005/8/layout/process1"/>
    <dgm:cxn modelId="{04F431BF-D5F7-412A-AE6B-73A44D313058}" type="presParOf" srcId="{8F743FDB-23AA-4A0E-AE6E-5F54BD6694B4}" destId="{1FA6F37B-77A5-49AA-A265-7235CCE2F537}" srcOrd="4" destOrd="0" presId="urn:microsoft.com/office/officeart/2005/8/layout/process1"/>
    <dgm:cxn modelId="{017E1191-5A24-45FE-8A34-BCE8070179F9}" type="presParOf" srcId="{8F743FDB-23AA-4A0E-AE6E-5F54BD6694B4}" destId="{3A86BB98-E620-4923-9FCA-AD11AA5DA5EC}" srcOrd="5" destOrd="0" presId="urn:microsoft.com/office/officeart/2005/8/layout/process1"/>
    <dgm:cxn modelId="{7BC86601-2C24-440D-84D8-5373A25657B9}" type="presParOf" srcId="{3A86BB98-E620-4923-9FCA-AD11AA5DA5EC}" destId="{20691841-94CF-4B84-8731-7B4BAD464E11}" srcOrd="0" destOrd="0" presId="urn:microsoft.com/office/officeart/2005/8/layout/process1"/>
    <dgm:cxn modelId="{1929F2C6-58F4-468C-A31A-3C906EB13D69}" type="presParOf" srcId="{8F743FDB-23AA-4A0E-AE6E-5F54BD6694B4}" destId="{D722ECCB-6A44-4D9F-A1AE-0014A986BE49}" srcOrd="6" destOrd="0" presId="urn:microsoft.com/office/officeart/2005/8/layout/process1"/>
    <dgm:cxn modelId="{35A8793D-FF8B-4596-AAE1-E573235AE0FB}" type="presParOf" srcId="{8F743FDB-23AA-4A0E-AE6E-5F54BD6694B4}" destId="{99397BDC-E50C-423E-ACDD-9BE59F5E61CD}" srcOrd="7" destOrd="0" presId="urn:microsoft.com/office/officeart/2005/8/layout/process1"/>
    <dgm:cxn modelId="{5A8EA29A-478F-490B-8922-49443B2D2346}" type="presParOf" srcId="{99397BDC-E50C-423E-ACDD-9BE59F5E61CD}" destId="{B81EFFF8-90B4-4912-9033-F111532F3662}" srcOrd="0" destOrd="0" presId="urn:microsoft.com/office/officeart/2005/8/layout/process1"/>
    <dgm:cxn modelId="{AB50EE17-7D46-4A95-9069-B6D955B56503}" type="presParOf" srcId="{8F743FDB-23AA-4A0E-AE6E-5F54BD6694B4}" destId="{EB06CB3A-F138-4DB5-B0E1-73AB70DACB2E}" srcOrd="8" destOrd="0" presId="urn:microsoft.com/office/officeart/2005/8/layout/process1"/>
    <dgm:cxn modelId="{C0311091-4D73-4BAA-8A44-F210283AD23D}" type="presParOf" srcId="{8F743FDB-23AA-4A0E-AE6E-5F54BD6694B4}" destId="{32243826-56BB-4ED9-A266-7F678941DC3F}" srcOrd="9" destOrd="0" presId="urn:microsoft.com/office/officeart/2005/8/layout/process1"/>
    <dgm:cxn modelId="{0F63D08C-4406-4AAC-A213-083DB61A573E}" type="presParOf" srcId="{32243826-56BB-4ED9-A266-7F678941DC3F}" destId="{485E3134-3DE5-45B5-ABAB-9A291EA9266A}" srcOrd="0" destOrd="0" presId="urn:microsoft.com/office/officeart/2005/8/layout/process1"/>
    <dgm:cxn modelId="{50C52F65-7FE7-4670-BFBF-B58FE4596602}" type="presParOf" srcId="{8F743FDB-23AA-4A0E-AE6E-5F54BD6694B4}" destId="{CF06B46D-158B-42AD-B218-A143EEC0DA2D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674FF9-7DD0-4286-BCCB-F2D11255712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2B7826-0DA0-4239-BBD9-D790D0521C03}">
      <dgm:prSet phldrT="[Text]" custT="1"/>
      <dgm:spPr/>
      <dgm:t>
        <a:bodyPr/>
        <a:lstStyle/>
        <a:p>
          <a:r>
            <a:rPr lang="es-ES" sz="2000" dirty="0"/>
            <a:t>Dirección y planificación</a:t>
          </a:r>
          <a:endParaRPr lang="en-US" sz="2000" dirty="0"/>
        </a:p>
      </dgm:t>
    </dgm:pt>
    <dgm:pt modelId="{97991A13-0B43-456C-9519-CEA7774099CC}" type="parTrans" cxnId="{0A7D5039-0402-40B0-909D-2ACBBA24A54A}">
      <dgm:prSet/>
      <dgm:spPr/>
      <dgm:t>
        <a:bodyPr/>
        <a:lstStyle/>
        <a:p>
          <a:endParaRPr lang="en-US"/>
        </a:p>
      </dgm:t>
    </dgm:pt>
    <dgm:pt modelId="{64CD31EC-8598-438E-B74C-3222B4887B29}" type="sibTrans" cxnId="{0A7D5039-0402-40B0-909D-2ACBBA24A54A}">
      <dgm:prSet/>
      <dgm:spPr/>
      <dgm:t>
        <a:bodyPr/>
        <a:lstStyle/>
        <a:p>
          <a:endParaRPr lang="en-US"/>
        </a:p>
      </dgm:t>
    </dgm:pt>
    <dgm:pt modelId="{6A085FEA-3109-4D7A-A39D-8C152617417D}">
      <dgm:prSet phldrT="[Text]" custT="1"/>
      <dgm:spPr/>
      <dgm:t>
        <a:bodyPr/>
        <a:lstStyle/>
        <a:p>
          <a:r>
            <a:rPr lang="es-ES" sz="2000" dirty="0"/>
            <a:t>Obtención</a:t>
          </a:r>
          <a:endParaRPr lang="en-US" sz="2000" dirty="0"/>
        </a:p>
      </dgm:t>
    </dgm:pt>
    <dgm:pt modelId="{EFCB2891-0F92-4510-B7E5-619F8A4F75C4}" type="parTrans" cxnId="{67A75521-321F-40B2-B80F-7740B5AFE117}">
      <dgm:prSet/>
      <dgm:spPr/>
      <dgm:t>
        <a:bodyPr/>
        <a:lstStyle/>
        <a:p>
          <a:endParaRPr lang="en-US"/>
        </a:p>
      </dgm:t>
    </dgm:pt>
    <dgm:pt modelId="{0B6E1CED-6D7C-43C2-BA5C-BBF3654D836E}" type="sibTrans" cxnId="{67A75521-321F-40B2-B80F-7740B5AFE117}">
      <dgm:prSet/>
      <dgm:spPr/>
      <dgm:t>
        <a:bodyPr/>
        <a:lstStyle/>
        <a:p>
          <a:endParaRPr lang="en-US"/>
        </a:p>
      </dgm:t>
    </dgm:pt>
    <dgm:pt modelId="{6FA356D3-D1A4-4B0D-A4DA-B039128A4550}">
      <dgm:prSet phldrT="[Text]" custT="1"/>
      <dgm:spPr/>
      <dgm:t>
        <a:bodyPr/>
        <a:lstStyle/>
        <a:p>
          <a:r>
            <a:rPr lang="es-ES" sz="2000" dirty="0"/>
            <a:t>Procesa-miento</a:t>
          </a:r>
          <a:endParaRPr lang="en-US" sz="2000" dirty="0"/>
        </a:p>
      </dgm:t>
    </dgm:pt>
    <dgm:pt modelId="{DF0A38E4-CD5D-4615-96B1-173BD3BA1754}" type="parTrans" cxnId="{AE3062AD-8E91-49ED-AAFF-D957BFBF8EDB}">
      <dgm:prSet/>
      <dgm:spPr/>
      <dgm:t>
        <a:bodyPr/>
        <a:lstStyle/>
        <a:p>
          <a:endParaRPr lang="en-US"/>
        </a:p>
      </dgm:t>
    </dgm:pt>
    <dgm:pt modelId="{84873804-ECDA-4CE1-BE9D-75A7ADBCA002}" type="sibTrans" cxnId="{AE3062AD-8E91-49ED-AAFF-D957BFBF8EDB}">
      <dgm:prSet/>
      <dgm:spPr/>
      <dgm:t>
        <a:bodyPr/>
        <a:lstStyle/>
        <a:p>
          <a:endParaRPr lang="en-US"/>
        </a:p>
      </dgm:t>
    </dgm:pt>
    <dgm:pt modelId="{B0A78B14-F0F8-4E9C-94C5-A2E12192D019}">
      <dgm:prSet phldrT="[Text]" custT="1"/>
      <dgm:spPr/>
      <dgm:t>
        <a:bodyPr/>
        <a:lstStyle/>
        <a:p>
          <a:r>
            <a:rPr lang="es-ES" sz="2000" dirty="0"/>
            <a:t>Análisis </a:t>
          </a:r>
          <a:endParaRPr lang="en-US" sz="2000" dirty="0"/>
        </a:p>
      </dgm:t>
    </dgm:pt>
    <dgm:pt modelId="{51966B09-697A-4DB3-A317-080715A5B540}" type="parTrans" cxnId="{4829F7FA-1EEA-42A7-874E-546FF91C14A9}">
      <dgm:prSet/>
      <dgm:spPr/>
      <dgm:t>
        <a:bodyPr/>
        <a:lstStyle/>
        <a:p>
          <a:endParaRPr lang="en-US"/>
        </a:p>
      </dgm:t>
    </dgm:pt>
    <dgm:pt modelId="{80EAAAE5-CB03-4DC7-9348-AE8FC32B9725}" type="sibTrans" cxnId="{4829F7FA-1EEA-42A7-874E-546FF91C14A9}">
      <dgm:prSet/>
      <dgm:spPr/>
      <dgm:t>
        <a:bodyPr/>
        <a:lstStyle/>
        <a:p>
          <a:endParaRPr lang="en-US"/>
        </a:p>
      </dgm:t>
    </dgm:pt>
    <dgm:pt modelId="{C8614825-E671-49AD-A833-7ED8A38235CA}">
      <dgm:prSet phldrT="[Text]" custT="1"/>
      <dgm:spPr/>
      <dgm:t>
        <a:bodyPr/>
        <a:lstStyle/>
        <a:p>
          <a:r>
            <a:rPr lang="es-ES" sz="2000" dirty="0"/>
            <a:t>Difusión</a:t>
          </a:r>
          <a:endParaRPr lang="en-US" sz="2000" dirty="0"/>
        </a:p>
      </dgm:t>
    </dgm:pt>
    <dgm:pt modelId="{BCDF9CC7-3FE3-4158-97AD-B40327CB3CFE}" type="parTrans" cxnId="{35437921-9663-4B3D-BF28-F7AC5E1D880F}">
      <dgm:prSet/>
      <dgm:spPr/>
      <dgm:t>
        <a:bodyPr/>
        <a:lstStyle/>
        <a:p>
          <a:endParaRPr lang="en-US"/>
        </a:p>
      </dgm:t>
    </dgm:pt>
    <dgm:pt modelId="{8FA86FD1-A127-47C0-BEA5-01E3DFF639E2}" type="sibTrans" cxnId="{35437921-9663-4B3D-BF28-F7AC5E1D880F}">
      <dgm:prSet/>
      <dgm:spPr/>
      <dgm:t>
        <a:bodyPr/>
        <a:lstStyle/>
        <a:p>
          <a:endParaRPr lang="en-US"/>
        </a:p>
      </dgm:t>
    </dgm:pt>
    <dgm:pt modelId="{C140AF70-22F5-4038-B3BA-C354290158BE}" type="pres">
      <dgm:prSet presAssocID="{C4674FF9-7DD0-4286-BCCB-F2D112557122}" presName="cycle" presStyleCnt="0">
        <dgm:presLayoutVars>
          <dgm:dir/>
          <dgm:resizeHandles val="exact"/>
        </dgm:presLayoutVars>
      </dgm:prSet>
      <dgm:spPr/>
    </dgm:pt>
    <dgm:pt modelId="{CC780A3E-7B29-4671-99C1-BD9035A7FBE4}" type="pres">
      <dgm:prSet presAssocID="{7A2B7826-0DA0-4239-BBD9-D790D0521C03}" presName="node" presStyleLbl="node1" presStyleIdx="0" presStyleCnt="5" custScaleX="116793" custScaleY="63705">
        <dgm:presLayoutVars>
          <dgm:bulletEnabled val="1"/>
        </dgm:presLayoutVars>
      </dgm:prSet>
      <dgm:spPr/>
    </dgm:pt>
    <dgm:pt modelId="{33D2C16B-27B9-45EA-8F80-CAE58FD63BD2}" type="pres">
      <dgm:prSet presAssocID="{64CD31EC-8598-438E-B74C-3222B4887B29}" presName="sibTrans" presStyleLbl="sibTrans2D1" presStyleIdx="0" presStyleCnt="5"/>
      <dgm:spPr/>
    </dgm:pt>
    <dgm:pt modelId="{02488E46-6602-48FB-A771-9189A4D4914D}" type="pres">
      <dgm:prSet presAssocID="{64CD31EC-8598-438E-B74C-3222B4887B29}" presName="connectorText" presStyleLbl="sibTrans2D1" presStyleIdx="0" presStyleCnt="5"/>
      <dgm:spPr/>
    </dgm:pt>
    <dgm:pt modelId="{B8C5E0EA-08F4-4701-9862-72829CA8B268}" type="pres">
      <dgm:prSet presAssocID="{6A085FEA-3109-4D7A-A39D-8C152617417D}" presName="node" presStyleLbl="node1" presStyleIdx="1" presStyleCnt="5" custScaleX="116793" custScaleY="63705">
        <dgm:presLayoutVars>
          <dgm:bulletEnabled val="1"/>
        </dgm:presLayoutVars>
      </dgm:prSet>
      <dgm:spPr/>
    </dgm:pt>
    <dgm:pt modelId="{B87483CF-659A-4E32-9833-C12363F7EBA2}" type="pres">
      <dgm:prSet presAssocID="{0B6E1CED-6D7C-43C2-BA5C-BBF3654D836E}" presName="sibTrans" presStyleLbl="sibTrans2D1" presStyleIdx="1" presStyleCnt="5"/>
      <dgm:spPr/>
    </dgm:pt>
    <dgm:pt modelId="{D16448BE-5893-4B11-8CCF-67C7A274E3E3}" type="pres">
      <dgm:prSet presAssocID="{0B6E1CED-6D7C-43C2-BA5C-BBF3654D836E}" presName="connectorText" presStyleLbl="sibTrans2D1" presStyleIdx="1" presStyleCnt="5"/>
      <dgm:spPr/>
    </dgm:pt>
    <dgm:pt modelId="{266A825D-2ACF-4DAA-A791-3BB3EC4C29F0}" type="pres">
      <dgm:prSet presAssocID="{6FA356D3-D1A4-4B0D-A4DA-B039128A4550}" presName="node" presStyleLbl="node1" presStyleIdx="2" presStyleCnt="5" custScaleX="116793" custScaleY="63705">
        <dgm:presLayoutVars>
          <dgm:bulletEnabled val="1"/>
        </dgm:presLayoutVars>
      </dgm:prSet>
      <dgm:spPr/>
    </dgm:pt>
    <dgm:pt modelId="{8363F285-9DBE-42E3-84F8-1750DA73ED93}" type="pres">
      <dgm:prSet presAssocID="{84873804-ECDA-4CE1-BE9D-75A7ADBCA002}" presName="sibTrans" presStyleLbl="sibTrans2D1" presStyleIdx="2" presStyleCnt="5"/>
      <dgm:spPr/>
    </dgm:pt>
    <dgm:pt modelId="{8FCB2206-3573-4EBA-9D77-1EB063CE64FC}" type="pres">
      <dgm:prSet presAssocID="{84873804-ECDA-4CE1-BE9D-75A7ADBCA002}" presName="connectorText" presStyleLbl="sibTrans2D1" presStyleIdx="2" presStyleCnt="5"/>
      <dgm:spPr/>
    </dgm:pt>
    <dgm:pt modelId="{062845C9-ED14-40AD-A42F-FA7F32EB46F1}" type="pres">
      <dgm:prSet presAssocID="{B0A78B14-F0F8-4E9C-94C5-A2E12192D019}" presName="node" presStyleLbl="node1" presStyleIdx="3" presStyleCnt="5" custScaleX="116793" custScaleY="63705">
        <dgm:presLayoutVars>
          <dgm:bulletEnabled val="1"/>
        </dgm:presLayoutVars>
      </dgm:prSet>
      <dgm:spPr/>
    </dgm:pt>
    <dgm:pt modelId="{07B5D858-57F7-4964-A980-FF4FAA0EFAE3}" type="pres">
      <dgm:prSet presAssocID="{80EAAAE5-CB03-4DC7-9348-AE8FC32B9725}" presName="sibTrans" presStyleLbl="sibTrans2D1" presStyleIdx="3" presStyleCnt="5"/>
      <dgm:spPr/>
    </dgm:pt>
    <dgm:pt modelId="{623F75D8-76CB-472C-BFE7-0401D7ECA1E7}" type="pres">
      <dgm:prSet presAssocID="{80EAAAE5-CB03-4DC7-9348-AE8FC32B9725}" presName="connectorText" presStyleLbl="sibTrans2D1" presStyleIdx="3" presStyleCnt="5"/>
      <dgm:spPr/>
    </dgm:pt>
    <dgm:pt modelId="{944E1B24-CC6F-4C0D-A379-6BF1F4A42142}" type="pres">
      <dgm:prSet presAssocID="{C8614825-E671-49AD-A833-7ED8A38235CA}" presName="node" presStyleLbl="node1" presStyleIdx="4" presStyleCnt="5" custScaleX="116793" custScaleY="63705">
        <dgm:presLayoutVars>
          <dgm:bulletEnabled val="1"/>
        </dgm:presLayoutVars>
      </dgm:prSet>
      <dgm:spPr/>
    </dgm:pt>
    <dgm:pt modelId="{3F2F95C3-CD6B-4A31-B679-FAF123F9240D}" type="pres">
      <dgm:prSet presAssocID="{8FA86FD1-A127-47C0-BEA5-01E3DFF639E2}" presName="sibTrans" presStyleLbl="sibTrans2D1" presStyleIdx="4" presStyleCnt="5"/>
      <dgm:spPr/>
    </dgm:pt>
    <dgm:pt modelId="{7F8B0E19-6D51-4E56-A18F-A46F4A8A2914}" type="pres">
      <dgm:prSet presAssocID="{8FA86FD1-A127-47C0-BEA5-01E3DFF639E2}" presName="connectorText" presStyleLbl="sibTrans2D1" presStyleIdx="4" presStyleCnt="5"/>
      <dgm:spPr/>
    </dgm:pt>
  </dgm:ptLst>
  <dgm:cxnLst>
    <dgm:cxn modelId="{D0B53E0D-8890-4551-8440-5BBB6D50DBEA}" type="presOf" srcId="{0B6E1CED-6D7C-43C2-BA5C-BBF3654D836E}" destId="{D16448BE-5893-4B11-8CCF-67C7A274E3E3}" srcOrd="1" destOrd="0" presId="urn:microsoft.com/office/officeart/2005/8/layout/cycle2"/>
    <dgm:cxn modelId="{67A75521-321F-40B2-B80F-7740B5AFE117}" srcId="{C4674FF9-7DD0-4286-BCCB-F2D112557122}" destId="{6A085FEA-3109-4D7A-A39D-8C152617417D}" srcOrd="1" destOrd="0" parTransId="{EFCB2891-0F92-4510-B7E5-619F8A4F75C4}" sibTransId="{0B6E1CED-6D7C-43C2-BA5C-BBF3654D836E}"/>
    <dgm:cxn modelId="{35437921-9663-4B3D-BF28-F7AC5E1D880F}" srcId="{C4674FF9-7DD0-4286-BCCB-F2D112557122}" destId="{C8614825-E671-49AD-A833-7ED8A38235CA}" srcOrd="4" destOrd="0" parTransId="{BCDF9CC7-3FE3-4158-97AD-B40327CB3CFE}" sibTransId="{8FA86FD1-A127-47C0-BEA5-01E3DFF639E2}"/>
    <dgm:cxn modelId="{0A7D5039-0402-40B0-909D-2ACBBA24A54A}" srcId="{C4674FF9-7DD0-4286-BCCB-F2D112557122}" destId="{7A2B7826-0DA0-4239-BBD9-D790D0521C03}" srcOrd="0" destOrd="0" parTransId="{97991A13-0B43-456C-9519-CEA7774099CC}" sibTransId="{64CD31EC-8598-438E-B74C-3222B4887B29}"/>
    <dgm:cxn modelId="{E16D5167-B704-406E-94EA-BAAB12953126}" type="presOf" srcId="{80EAAAE5-CB03-4DC7-9348-AE8FC32B9725}" destId="{07B5D858-57F7-4964-A980-FF4FAA0EFAE3}" srcOrd="0" destOrd="0" presId="urn:microsoft.com/office/officeart/2005/8/layout/cycle2"/>
    <dgm:cxn modelId="{8B8B2149-7C4D-438F-8A12-A533FB86C4E1}" type="presOf" srcId="{80EAAAE5-CB03-4DC7-9348-AE8FC32B9725}" destId="{623F75D8-76CB-472C-BFE7-0401D7ECA1E7}" srcOrd="1" destOrd="0" presId="urn:microsoft.com/office/officeart/2005/8/layout/cycle2"/>
    <dgm:cxn modelId="{F1E96269-B489-413B-B6B6-D2FBB7AD7DD0}" type="presOf" srcId="{C4674FF9-7DD0-4286-BCCB-F2D112557122}" destId="{C140AF70-22F5-4038-B3BA-C354290158BE}" srcOrd="0" destOrd="0" presId="urn:microsoft.com/office/officeart/2005/8/layout/cycle2"/>
    <dgm:cxn modelId="{0E6BA74E-7627-44A2-8DFF-C4D993352DF1}" type="presOf" srcId="{64CD31EC-8598-438E-B74C-3222B4887B29}" destId="{02488E46-6602-48FB-A771-9189A4D4914D}" srcOrd="1" destOrd="0" presId="urn:microsoft.com/office/officeart/2005/8/layout/cycle2"/>
    <dgm:cxn modelId="{9A7F0353-554D-4494-BBD2-2E10160242A6}" type="presOf" srcId="{6A085FEA-3109-4D7A-A39D-8C152617417D}" destId="{B8C5E0EA-08F4-4701-9862-72829CA8B268}" srcOrd="0" destOrd="0" presId="urn:microsoft.com/office/officeart/2005/8/layout/cycle2"/>
    <dgm:cxn modelId="{8562B757-6BD4-426A-927F-D98A5B239EA7}" type="presOf" srcId="{C8614825-E671-49AD-A833-7ED8A38235CA}" destId="{944E1B24-CC6F-4C0D-A379-6BF1F4A42142}" srcOrd="0" destOrd="0" presId="urn:microsoft.com/office/officeart/2005/8/layout/cycle2"/>
    <dgm:cxn modelId="{5FA7969A-BB33-4594-8090-A66A1A231F05}" type="presOf" srcId="{6FA356D3-D1A4-4B0D-A4DA-B039128A4550}" destId="{266A825D-2ACF-4DAA-A791-3BB3EC4C29F0}" srcOrd="0" destOrd="0" presId="urn:microsoft.com/office/officeart/2005/8/layout/cycle2"/>
    <dgm:cxn modelId="{5AD33D9D-F5A2-42D4-85FF-FD91960C1171}" type="presOf" srcId="{0B6E1CED-6D7C-43C2-BA5C-BBF3654D836E}" destId="{B87483CF-659A-4E32-9833-C12363F7EBA2}" srcOrd="0" destOrd="0" presId="urn:microsoft.com/office/officeart/2005/8/layout/cycle2"/>
    <dgm:cxn modelId="{9654D69E-0DA8-4A72-9873-7B66EA4CD277}" type="presOf" srcId="{7A2B7826-0DA0-4239-BBD9-D790D0521C03}" destId="{CC780A3E-7B29-4671-99C1-BD9035A7FBE4}" srcOrd="0" destOrd="0" presId="urn:microsoft.com/office/officeart/2005/8/layout/cycle2"/>
    <dgm:cxn modelId="{B2A864A8-FD4A-43B3-B90F-5757A2E4E430}" type="presOf" srcId="{84873804-ECDA-4CE1-BE9D-75A7ADBCA002}" destId="{8363F285-9DBE-42E3-84F8-1750DA73ED93}" srcOrd="0" destOrd="0" presId="urn:microsoft.com/office/officeart/2005/8/layout/cycle2"/>
    <dgm:cxn modelId="{4CD61DAB-1848-49C1-992D-A574C65B7205}" type="presOf" srcId="{64CD31EC-8598-438E-B74C-3222B4887B29}" destId="{33D2C16B-27B9-45EA-8F80-CAE58FD63BD2}" srcOrd="0" destOrd="0" presId="urn:microsoft.com/office/officeart/2005/8/layout/cycle2"/>
    <dgm:cxn modelId="{AE3062AD-8E91-49ED-AAFF-D957BFBF8EDB}" srcId="{C4674FF9-7DD0-4286-BCCB-F2D112557122}" destId="{6FA356D3-D1A4-4B0D-A4DA-B039128A4550}" srcOrd="2" destOrd="0" parTransId="{DF0A38E4-CD5D-4615-96B1-173BD3BA1754}" sibTransId="{84873804-ECDA-4CE1-BE9D-75A7ADBCA002}"/>
    <dgm:cxn modelId="{1C0022B4-EE98-4A8D-A58D-64886EA7B753}" type="presOf" srcId="{8FA86FD1-A127-47C0-BEA5-01E3DFF639E2}" destId="{3F2F95C3-CD6B-4A31-B679-FAF123F9240D}" srcOrd="0" destOrd="0" presId="urn:microsoft.com/office/officeart/2005/8/layout/cycle2"/>
    <dgm:cxn modelId="{93756DCC-D511-46CF-94FB-0139E15CAF63}" type="presOf" srcId="{B0A78B14-F0F8-4E9C-94C5-A2E12192D019}" destId="{062845C9-ED14-40AD-A42F-FA7F32EB46F1}" srcOrd="0" destOrd="0" presId="urn:microsoft.com/office/officeart/2005/8/layout/cycle2"/>
    <dgm:cxn modelId="{FB1536E4-1763-4F4B-B05E-BE881F268595}" type="presOf" srcId="{84873804-ECDA-4CE1-BE9D-75A7ADBCA002}" destId="{8FCB2206-3573-4EBA-9D77-1EB063CE64FC}" srcOrd="1" destOrd="0" presId="urn:microsoft.com/office/officeart/2005/8/layout/cycle2"/>
    <dgm:cxn modelId="{6A4A1BE5-19D3-45DB-B512-6629D5A92263}" type="presOf" srcId="{8FA86FD1-A127-47C0-BEA5-01E3DFF639E2}" destId="{7F8B0E19-6D51-4E56-A18F-A46F4A8A2914}" srcOrd="1" destOrd="0" presId="urn:microsoft.com/office/officeart/2005/8/layout/cycle2"/>
    <dgm:cxn modelId="{4829F7FA-1EEA-42A7-874E-546FF91C14A9}" srcId="{C4674FF9-7DD0-4286-BCCB-F2D112557122}" destId="{B0A78B14-F0F8-4E9C-94C5-A2E12192D019}" srcOrd="3" destOrd="0" parTransId="{51966B09-697A-4DB3-A317-080715A5B540}" sibTransId="{80EAAAE5-CB03-4DC7-9348-AE8FC32B9725}"/>
    <dgm:cxn modelId="{B5890232-D00A-4EB3-9E40-E1DC6B99FCCA}" type="presParOf" srcId="{C140AF70-22F5-4038-B3BA-C354290158BE}" destId="{CC780A3E-7B29-4671-99C1-BD9035A7FBE4}" srcOrd="0" destOrd="0" presId="urn:microsoft.com/office/officeart/2005/8/layout/cycle2"/>
    <dgm:cxn modelId="{449998CE-0C13-467E-AAC3-578A98375423}" type="presParOf" srcId="{C140AF70-22F5-4038-B3BA-C354290158BE}" destId="{33D2C16B-27B9-45EA-8F80-CAE58FD63BD2}" srcOrd="1" destOrd="0" presId="urn:microsoft.com/office/officeart/2005/8/layout/cycle2"/>
    <dgm:cxn modelId="{8A2582A4-7AEC-4A4F-AF61-D1F60412D700}" type="presParOf" srcId="{33D2C16B-27B9-45EA-8F80-CAE58FD63BD2}" destId="{02488E46-6602-48FB-A771-9189A4D4914D}" srcOrd="0" destOrd="0" presId="urn:microsoft.com/office/officeart/2005/8/layout/cycle2"/>
    <dgm:cxn modelId="{D6F8DB9E-99F0-4A9B-8DD2-8DC0EBDD1365}" type="presParOf" srcId="{C140AF70-22F5-4038-B3BA-C354290158BE}" destId="{B8C5E0EA-08F4-4701-9862-72829CA8B268}" srcOrd="2" destOrd="0" presId="urn:microsoft.com/office/officeart/2005/8/layout/cycle2"/>
    <dgm:cxn modelId="{8B20F0D4-47D5-459D-B060-88BA97E54D22}" type="presParOf" srcId="{C140AF70-22F5-4038-B3BA-C354290158BE}" destId="{B87483CF-659A-4E32-9833-C12363F7EBA2}" srcOrd="3" destOrd="0" presId="urn:microsoft.com/office/officeart/2005/8/layout/cycle2"/>
    <dgm:cxn modelId="{A5F00DDA-5365-4493-8904-703AED86C5BC}" type="presParOf" srcId="{B87483CF-659A-4E32-9833-C12363F7EBA2}" destId="{D16448BE-5893-4B11-8CCF-67C7A274E3E3}" srcOrd="0" destOrd="0" presId="urn:microsoft.com/office/officeart/2005/8/layout/cycle2"/>
    <dgm:cxn modelId="{1F513887-2F68-4B2B-BD71-10B1969A6A39}" type="presParOf" srcId="{C140AF70-22F5-4038-B3BA-C354290158BE}" destId="{266A825D-2ACF-4DAA-A791-3BB3EC4C29F0}" srcOrd="4" destOrd="0" presId="urn:microsoft.com/office/officeart/2005/8/layout/cycle2"/>
    <dgm:cxn modelId="{DCE45041-181D-4F1C-9863-8C77857EEA57}" type="presParOf" srcId="{C140AF70-22F5-4038-B3BA-C354290158BE}" destId="{8363F285-9DBE-42E3-84F8-1750DA73ED93}" srcOrd="5" destOrd="0" presId="urn:microsoft.com/office/officeart/2005/8/layout/cycle2"/>
    <dgm:cxn modelId="{EA064178-B975-466B-A3FE-6AD6DB6D76F9}" type="presParOf" srcId="{8363F285-9DBE-42E3-84F8-1750DA73ED93}" destId="{8FCB2206-3573-4EBA-9D77-1EB063CE64FC}" srcOrd="0" destOrd="0" presId="urn:microsoft.com/office/officeart/2005/8/layout/cycle2"/>
    <dgm:cxn modelId="{80D7ABA0-0067-4F44-925C-7CE46012893B}" type="presParOf" srcId="{C140AF70-22F5-4038-B3BA-C354290158BE}" destId="{062845C9-ED14-40AD-A42F-FA7F32EB46F1}" srcOrd="6" destOrd="0" presId="urn:microsoft.com/office/officeart/2005/8/layout/cycle2"/>
    <dgm:cxn modelId="{FEDF4624-AD59-4A4F-ACEA-D0385D75124A}" type="presParOf" srcId="{C140AF70-22F5-4038-B3BA-C354290158BE}" destId="{07B5D858-57F7-4964-A980-FF4FAA0EFAE3}" srcOrd="7" destOrd="0" presId="urn:microsoft.com/office/officeart/2005/8/layout/cycle2"/>
    <dgm:cxn modelId="{321CF7FF-D742-4D14-9333-C940A0486393}" type="presParOf" srcId="{07B5D858-57F7-4964-A980-FF4FAA0EFAE3}" destId="{623F75D8-76CB-472C-BFE7-0401D7ECA1E7}" srcOrd="0" destOrd="0" presId="urn:microsoft.com/office/officeart/2005/8/layout/cycle2"/>
    <dgm:cxn modelId="{3348DDC9-429E-46DD-B20E-F438D21BB127}" type="presParOf" srcId="{C140AF70-22F5-4038-B3BA-C354290158BE}" destId="{944E1B24-CC6F-4C0D-A379-6BF1F4A42142}" srcOrd="8" destOrd="0" presId="urn:microsoft.com/office/officeart/2005/8/layout/cycle2"/>
    <dgm:cxn modelId="{4ADAEA42-59CC-49DA-ACCD-DDB0564EB49B}" type="presParOf" srcId="{C140AF70-22F5-4038-B3BA-C354290158BE}" destId="{3F2F95C3-CD6B-4A31-B679-FAF123F9240D}" srcOrd="9" destOrd="0" presId="urn:microsoft.com/office/officeart/2005/8/layout/cycle2"/>
    <dgm:cxn modelId="{5F5287A7-ABA4-4A62-B606-F5676328FA07}" type="presParOf" srcId="{3F2F95C3-CD6B-4A31-B679-FAF123F9240D}" destId="{7F8B0E19-6D51-4E56-A18F-A46F4A8A29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674FF9-7DD0-4286-BCCB-F2D11255712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2B7826-0DA0-4239-BBD9-D790D0521C03}">
      <dgm:prSet phldrT="[Text]" custT="1"/>
      <dgm:spPr/>
      <dgm:t>
        <a:bodyPr/>
        <a:lstStyle/>
        <a:p>
          <a:r>
            <a:rPr lang="es-ES" sz="2000" dirty="0"/>
            <a:t>Dirección y planificación</a:t>
          </a:r>
          <a:endParaRPr lang="en-US" sz="2000" dirty="0"/>
        </a:p>
      </dgm:t>
    </dgm:pt>
    <dgm:pt modelId="{97991A13-0B43-456C-9519-CEA7774099CC}" type="parTrans" cxnId="{0A7D5039-0402-40B0-909D-2ACBBA24A54A}">
      <dgm:prSet/>
      <dgm:spPr/>
      <dgm:t>
        <a:bodyPr/>
        <a:lstStyle/>
        <a:p>
          <a:endParaRPr lang="en-US"/>
        </a:p>
      </dgm:t>
    </dgm:pt>
    <dgm:pt modelId="{64CD31EC-8598-438E-B74C-3222B4887B29}" type="sibTrans" cxnId="{0A7D5039-0402-40B0-909D-2ACBBA24A54A}">
      <dgm:prSet/>
      <dgm:spPr/>
      <dgm:t>
        <a:bodyPr/>
        <a:lstStyle/>
        <a:p>
          <a:endParaRPr lang="en-US"/>
        </a:p>
      </dgm:t>
    </dgm:pt>
    <dgm:pt modelId="{6A085FEA-3109-4D7A-A39D-8C152617417D}">
      <dgm:prSet phldrT="[Text]" custT="1"/>
      <dgm:spPr/>
      <dgm:t>
        <a:bodyPr/>
        <a:lstStyle/>
        <a:p>
          <a:r>
            <a:rPr lang="es-ES" sz="2000" dirty="0"/>
            <a:t>Obtención</a:t>
          </a:r>
          <a:endParaRPr lang="en-US" sz="2000" dirty="0"/>
        </a:p>
      </dgm:t>
    </dgm:pt>
    <dgm:pt modelId="{EFCB2891-0F92-4510-B7E5-619F8A4F75C4}" type="parTrans" cxnId="{67A75521-321F-40B2-B80F-7740B5AFE117}">
      <dgm:prSet/>
      <dgm:spPr/>
      <dgm:t>
        <a:bodyPr/>
        <a:lstStyle/>
        <a:p>
          <a:endParaRPr lang="en-US"/>
        </a:p>
      </dgm:t>
    </dgm:pt>
    <dgm:pt modelId="{0B6E1CED-6D7C-43C2-BA5C-BBF3654D836E}" type="sibTrans" cxnId="{67A75521-321F-40B2-B80F-7740B5AFE117}">
      <dgm:prSet/>
      <dgm:spPr/>
      <dgm:t>
        <a:bodyPr/>
        <a:lstStyle/>
        <a:p>
          <a:endParaRPr lang="en-US"/>
        </a:p>
      </dgm:t>
    </dgm:pt>
    <dgm:pt modelId="{6FA356D3-D1A4-4B0D-A4DA-B039128A4550}">
      <dgm:prSet phldrT="[Text]" custT="1"/>
      <dgm:spPr/>
      <dgm:t>
        <a:bodyPr/>
        <a:lstStyle/>
        <a:p>
          <a:r>
            <a:rPr lang="es-ES" sz="2000" dirty="0"/>
            <a:t>Procesa-miento</a:t>
          </a:r>
          <a:endParaRPr lang="en-US" sz="2000" dirty="0"/>
        </a:p>
      </dgm:t>
    </dgm:pt>
    <dgm:pt modelId="{DF0A38E4-CD5D-4615-96B1-173BD3BA1754}" type="parTrans" cxnId="{AE3062AD-8E91-49ED-AAFF-D957BFBF8EDB}">
      <dgm:prSet/>
      <dgm:spPr/>
      <dgm:t>
        <a:bodyPr/>
        <a:lstStyle/>
        <a:p>
          <a:endParaRPr lang="en-US"/>
        </a:p>
      </dgm:t>
    </dgm:pt>
    <dgm:pt modelId="{84873804-ECDA-4CE1-BE9D-75A7ADBCA002}" type="sibTrans" cxnId="{AE3062AD-8E91-49ED-AAFF-D957BFBF8EDB}">
      <dgm:prSet/>
      <dgm:spPr/>
      <dgm:t>
        <a:bodyPr/>
        <a:lstStyle/>
        <a:p>
          <a:endParaRPr lang="en-US"/>
        </a:p>
      </dgm:t>
    </dgm:pt>
    <dgm:pt modelId="{B0A78B14-F0F8-4E9C-94C5-A2E12192D019}">
      <dgm:prSet phldrT="[Text]" custT="1"/>
      <dgm:spPr/>
      <dgm:t>
        <a:bodyPr/>
        <a:lstStyle/>
        <a:p>
          <a:r>
            <a:rPr lang="es-ES" sz="2000" dirty="0"/>
            <a:t>Análisis </a:t>
          </a:r>
          <a:endParaRPr lang="en-US" sz="2000" dirty="0"/>
        </a:p>
      </dgm:t>
    </dgm:pt>
    <dgm:pt modelId="{51966B09-697A-4DB3-A317-080715A5B540}" type="parTrans" cxnId="{4829F7FA-1EEA-42A7-874E-546FF91C14A9}">
      <dgm:prSet/>
      <dgm:spPr/>
      <dgm:t>
        <a:bodyPr/>
        <a:lstStyle/>
        <a:p>
          <a:endParaRPr lang="en-US"/>
        </a:p>
      </dgm:t>
    </dgm:pt>
    <dgm:pt modelId="{80EAAAE5-CB03-4DC7-9348-AE8FC32B9725}" type="sibTrans" cxnId="{4829F7FA-1EEA-42A7-874E-546FF91C14A9}">
      <dgm:prSet/>
      <dgm:spPr/>
      <dgm:t>
        <a:bodyPr/>
        <a:lstStyle/>
        <a:p>
          <a:endParaRPr lang="en-US"/>
        </a:p>
      </dgm:t>
    </dgm:pt>
    <dgm:pt modelId="{C8614825-E671-49AD-A833-7ED8A38235CA}">
      <dgm:prSet phldrT="[Text]" custT="1"/>
      <dgm:spPr/>
      <dgm:t>
        <a:bodyPr/>
        <a:lstStyle/>
        <a:p>
          <a:r>
            <a:rPr lang="es-ES" sz="2000" dirty="0"/>
            <a:t>Difusión</a:t>
          </a:r>
          <a:endParaRPr lang="en-US" sz="2000" dirty="0"/>
        </a:p>
      </dgm:t>
    </dgm:pt>
    <dgm:pt modelId="{BCDF9CC7-3FE3-4158-97AD-B40327CB3CFE}" type="parTrans" cxnId="{35437921-9663-4B3D-BF28-F7AC5E1D880F}">
      <dgm:prSet/>
      <dgm:spPr/>
      <dgm:t>
        <a:bodyPr/>
        <a:lstStyle/>
        <a:p>
          <a:endParaRPr lang="en-US"/>
        </a:p>
      </dgm:t>
    </dgm:pt>
    <dgm:pt modelId="{8FA86FD1-A127-47C0-BEA5-01E3DFF639E2}" type="sibTrans" cxnId="{35437921-9663-4B3D-BF28-F7AC5E1D880F}">
      <dgm:prSet/>
      <dgm:spPr/>
      <dgm:t>
        <a:bodyPr/>
        <a:lstStyle/>
        <a:p>
          <a:endParaRPr lang="en-US"/>
        </a:p>
      </dgm:t>
    </dgm:pt>
    <dgm:pt modelId="{C140AF70-22F5-4038-B3BA-C354290158BE}" type="pres">
      <dgm:prSet presAssocID="{C4674FF9-7DD0-4286-BCCB-F2D112557122}" presName="cycle" presStyleCnt="0">
        <dgm:presLayoutVars>
          <dgm:dir/>
          <dgm:resizeHandles val="exact"/>
        </dgm:presLayoutVars>
      </dgm:prSet>
      <dgm:spPr/>
    </dgm:pt>
    <dgm:pt modelId="{CC780A3E-7B29-4671-99C1-BD9035A7FBE4}" type="pres">
      <dgm:prSet presAssocID="{7A2B7826-0DA0-4239-BBD9-D790D0521C03}" presName="node" presStyleLbl="node1" presStyleIdx="0" presStyleCnt="5" custScaleX="116793" custScaleY="63705">
        <dgm:presLayoutVars>
          <dgm:bulletEnabled val="1"/>
        </dgm:presLayoutVars>
      </dgm:prSet>
      <dgm:spPr/>
    </dgm:pt>
    <dgm:pt modelId="{33D2C16B-27B9-45EA-8F80-CAE58FD63BD2}" type="pres">
      <dgm:prSet presAssocID="{64CD31EC-8598-438E-B74C-3222B4887B29}" presName="sibTrans" presStyleLbl="sibTrans2D1" presStyleIdx="0" presStyleCnt="5"/>
      <dgm:spPr/>
    </dgm:pt>
    <dgm:pt modelId="{02488E46-6602-48FB-A771-9189A4D4914D}" type="pres">
      <dgm:prSet presAssocID="{64CD31EC-8598-438E-B74C-3222B4887B29}" presName="connectorText" presStyleLbl="sibTrans2D1" presStyleIdx="0" presStyleCnt="5"/>
      <dgm:spPr/>
    </dgm:pt>
    <dgm:pt modelId="{B8C5E0EA-08F4-4701-9862-72829CA8B268}" type="pres">
      <dgm:prSet presAssocID="{6A085FEA-3109-4D7A-A39D-8C152617417D}" presName="node" presStyleLbl="node1" presStyleIdx="1" presStyleCnt="5" custScaleX="116793" custScaleY="63705">
        <dgm:presLayoutVars>
          <dgm:bulletEnabled val="1"/>
        </dgm:presLayoutVars>
      </dgm:prSet>
      <dgm:spPr/>
    </dgm:pt>
    <dgm:pt modelId="{B87483CF-659A-4E32-9833-C12363F7EBA2}" type="pres">
      <dgm:prSet presAssocID="{0B6E1CED-6D7C-43C2-BA5C-BBF3654D836E}" presName="sibTrans" presStyleLbl="sibTrans2D1" presStyleIdx="1" presStyleCnt="5"/>
      <dgm:spPr/>
    </dgm:pt>
    <dgm:pt modelId="{D16448BE-5893-4B11-8CCF-67C7A274E3E3}" type="pres">
      <dgm:prSet presAssocID="{0B6E1CED-6D7C-43C2-BA5C-BBF3654D836E}" presName="connectorText" presStyleLbl="sibTrans2D1" presStyleIdx="1" presStyleCnt="5"/>
      <dgm:spPr/>
    </dgm:pt>
    <dgm:pt modelId="{266A825D-2ACF-4DAA-A791-3BB3EC4C29F0}" type="pres">
      <dgm:prSet presAssocID="{6FA356D3-D1A4-4B0D-A4DA-B039128A4550}" presName="node" presStyleLbl="node1" presStyleIdx="2" presStyleCnt="5" custScaleX="116793" custScaleY="63705">
        <dgm:presLayoutVars>
          <dgm:bulletEnabled val="1"/>
        </dgm:presLayoutVars>
      </dgm:prSet>
      <dgm:spPr/>
    </dgm:pt>
    <dgm:pt modelId="{8363F285-9DBE-42E3-84F8-1750DA73ED93}" type="pres">
      <dgm:prSet presAssocID="{84873804-ECDA-4CE1-BE9D-75A7ADBCA002}" presName="sibTrans" presStyleLbl="sibTrans2D1" presStyleIdx="2" presStyleCnt="5"/>
      <dgm:spPr/>
    </dgm:pt>
    <dgm:pt modelId="{8FCB2206-3573-4EBA-9D77-1EB063CE64FC}" type="pres">
      <dgm:prSet presAssocID="{84873804-ECDA-4CE1-BE9D-75A7ADBCA002}" presName="connectorText" presStyleLbl="sibTrans2D1" presStyleIdx="2" presStyleCnt="5"/>
      <dgm:spPr/>
    </dgm:pt>
    <dgm:pt modelId="{062845C9-ED14-40AD-A42F-FA7F32EB46F1}" type="pres">
      <dgm:prSet presAssocID="{B0A78B14-F0F8-4E9C-94C5-A2E12192D019}" presName="node" presStyleLbl="node1" presStyleIdx="3" presStyleCnt="5" custScaleX="116793" custScaleY="63705">
        <dgm:presLayoutVars>
          <dgm:bulletEnabled val="1"/>
        </dgm:presLayoutVars>
      </dgm:prSet>
      <dgm:spPr/>
    </dgm:pt>
    <dgm:pt modelId="{07B5D858-57F7-4964-A980-FF4FAA0EFAE3}" type="pres">
      <dgm:prSet presAssocID="{80EAAAE5-CB03-4DC7-9348-AE8FC32B9725}" presName="sibTrans" presStyleLbl="sibTrans2D1" presStyleIdx="3" presStyleCnt="5"/>
      <dgm:spPr/>
    </dgm:pt>
    <dgm:pt modelId="{623F75D8-76CB-472C-BFE7-0401D7ECA1E7}" type="pres">
      <dgm:prSet presAssocID="{80EAAAE5-CB03-4DC7-9348-AE8FC32B9725}" presName="connectorText" presStyleLbl="sibTrans2D1" presStyleIdx="3" presStyleCnt="5"/>
      <dgm:spPr/>
    </dgm:pt>
    <dgm:pt modelId="{944E1B24-CC6F-4C0D-A379-6BF1F4A42142}" type="pres">
      <dgm:prSet presAssocID="{C8614825-E671-49AD-A833-7ED8A38235CA}" presName="node" presStyleLbl="node1" presStyleIdx="4" presStyleCnt="5" custScaleX="116793" custScaleY="63705">
        <dgm:presLayoutVars>
          <dgm:bulletEnabled val="1"/>
        </dgm:presLayoutVars>
      </dgm:prSet>
      <dgm:spPr/>
    </dgm:pt>
    <dgm:pt modelId="{3F2F95C3-CD6B-4A31-B679-FAF123F9240D}" type="pres">
      <dgm:prSet presAssocID="{8FA86FD1-A127-47C0-BEA5-01E3DFF639E2}" presName="sibTrans" presStyleLbl="sibTrans2D1" presStyleIdx="4" presStyleCnt="5"/>
      <dgm:spPr/>
    </dgm:pt>
    <dgm:pt modelId="{7F8B0E19-6D51-4E56-A18F-A46F4A8A2914}" type="pres">
      <dgm:prSet presAssocID="{8FA86FD1-A127-47C0-BEA5-01E3DFF639E2}" presName="connectorText" presStyleLbl="sibTrans2D1" presStyleIdx="4" presStyleCnt="5"/>
      <dgm:spPr/>
    </dgm:pt>
  </dgm:ptLst>
  <dgm:cxnLst>
    <dgm:cxn modelId="{D0B53E0D-8890-4551-8440-5BBB6D50DBEA}" type="presOf" srcId="{0B6E1CED-6D7C-43C2-BA5C-BBF3654D836E}" destId="{D16448BE-5893-4B11-8CCF-67C7A274E3E3}" srcOrd="1" destOrd="0" presId="urn:microsoft.com/office/officeart/2005/8/layout/cycle2"/>
    <dgm:cxn modelId="{67A75521-321F-40B2-B80F-7740B5AFE117}" srcId="{C4674FF9-7DD0-4286-BCCB-F2D112557122}" destId="{6A085FEA-3109-4D7A-A39D-8C152617417D}" srcOrd="1" destOrd="0" parTransId="{EFCB2891-0F92-4510-B7E5-619F8A4F75C4}" sibTransId="{0B6E1CED-6D7C-43C2-BA5C-BBF3654D836E}"/>
    <dgm:cxn modelId="{35437921-9663-4B3D-BF28-F7AC5E1D880F}" srcId="{C4674FF9-7DD0-4286-BCCB-F2D112557122}" destId="{C8614825-E671-49AD-A833-7ED8A38235CA}" srcOrd="4" destOrd="0" parTransId="{BCDF9CC7-3FE3-4158-97AD-B40327CB3CFE}" sibTransId="{8FA86FD1-A127-47C0-BEA5-01E3DFF639E2}"/>
    <dgm:cxn modelId="{0A7D5039-0402-40B0-909D-2ACBBA24A54A}" srcId="{C4674FF9-7DD0-4286-BCCB-F2D112557122}" destId="{7A2B7826-0DA0-4239-BBD9-D790D0521C03}" srcOrd="0" destOrd="0" parTransId="{97991A13-0B43-456C-9519-CEA7774099CC}" sibTransId="{64CD31EC-8598-438E-B74C-3222B4887B29}"/>
    <dgm:cxn modelId="{E16D5167-B704-406E-94EA-BAAB12953126}" type="presOf" srcId="{80EAAAE5-CB03-4DC7-9348-AE8FC32B9725}" destId="{07B5D858-57F7-4964-A980-FF4FAA0EFAE3}" srcOrd="0" destOrd="0" presId="urn:microsoft.com/office/officeart/2005/8/layout/cycle2"/>
    <dgm:cxn modelId="{8B8B2149-7C4D-438F-8A12-A533FB86C4E1}" type="presOf" srcId="{80EAAAE5-CB03-4DC7-9348-AE8FC32B9725}" destId="{623F75D8-76CB-472C-BFE7-0401D7ECA1E7}" srcOrd="1" destOrd="0" presId="urn:microsoft.com/office/officeart/2005/8/layout/cycle2"/>
    <dgm:cxn modelId="{F1E96269-B489-413B-B6B6-D2FBB7AD7DD0}" type="presOf" srcId="{C4674FF9-7DD0-4286-BCCB-F2D112557122}" destId="{C140AF70-22F5-4038-B3BA-C354290158BE}" srcOrd="0" destOrd="0" presId="urn:microsoft.com/office/officeart/2005/8/layout/cycle2"/>
    <dgm:cxn modelId="{0E6BA74E-7627-44A2-8DFF-C4D993352DF1}" type="presOf" srcId="{64CD31EC-8598-438E-B74C-3222B4887B29}" destId="{02488E46-6602-48FB-A771-9189A4D4914D}" srcOrd="1" destOrd="0" presId="urn:microsoft.com/office/officeart/2005/8/layout/cycle2"/>
    <dgm:cxn modelId="{9A7F0353-554D-4494-BBD2-2E10160242A6}" type="presOf" srcId="{6A085FEA-3109-4D7A-A39D-8C152617417D}" destId="{B8C5E0EA-08F4-4701-9862-72829CA8B268}" srcOrd="0" destOrd="0" presId="urn:microsoft.com/office/officeart/2005/8/layout/cycle2"/>
    <dgm:cxn modelId="{8562B757-6BD4-426A-927F-D98A5B239EA7}" type="presOf" srcId="{C8614825-E671-49AD-A833-7ED8A38235CA}" destId="{944E1B24-CC6F-4C0D-A379-6BF1F4A42142}" srcOrd="0" destOrd="0" presId="urn:microsoft.com/office/officeart/2005/8/layout/cycle2"/>
    <dgm:cxn modelId="{5FA7969A-BB33-4594-8090-A66A1A231F05}" type="presOf" srcId="{6FA356D3-D1A4-4B0D-A4DA-B039128A4550}" destId="{266A825D-2ACF-4DAA-A791-3BB3EC4C29F0}" srcOrd="0" destOrd="0" presId="urn:microsoft.com/office/officeart/2005/8/layout/cycle2"/>
    <dgm:cxn modelId="{5AD33D9D-F5A2-42D4-85FF-FD91960C1171}" type="presOf" srcId="{0B6E1CED-6D7C-43C2-BA5C-BBF3654D836E}" destId="{B87483CF-659A-4E32-9833-C12363F7EBA2}" srcOrd="0" destOrd="0" presId="urn:microsoft.com/office/officeart/2005/8/layout/cycle2"/>
    <dgm:cxn modelId="{9654D69E-0DA8-4A72-9873-7B66EA4CD277}" type="presOf" srcId="{7A2B7826-0DA0-4239-BBD9-D790D0521C03}" destId="{CC780A3E-7B29-4671-99C1-BD9035A7FBE4}" srcOrd="0" destOrd="0" presId="urn:microsoft.com/office/officeart/2005/8/layout/cycle2"/>
    <dgm:cxn modelId="{B2A864A8-FD4A-43B3-B90F-5757A2E4E430}" type="presOf" srcId="{84873804-ECDA-4CE1-BE9D-75A7ADBCA002}" destId="{8363F285-9DBE-42E3-84F8-1750DA73ED93}" srcOrd="0" destOrd="0" presId="urn:microsoft.com/office/officeart/2005/8/layout/cycle2"/>
    <dgm:cxn modelId="{4CD61DAB-1848-49C1-992D-A574C65B7205}" type="presOf" srcId="{64CD31EC-8598-438E-B74C-3222B4887B29}" destId="{33D2C16B-27B9-45EA-8F80-CAE58FD63BD2}" srcOrd="0" destOrd="0" presId="urn:microsoft.com/office/officeart/2005/8/layout/cycle2"/>
    <dgm:cxn modelId="{AE3062AD-8E91-49ED-AAFF-D957BFBF8EDB}" srcId="{C4674FF9-7DD0-4286-BCCB-F2D112557122}" destId="{6FA356D3-D1A4-4B0D-A4DA-B039128A4550}" srcOrd="2" destOrd="0" parTransId="{DF0A38E4-CD5D-4615-96B1-173BD3BA1754}" sibTransId="{84873804-ECDA-4CE1-BE9D-75A7ADBCA002}"/>
    <dgm:cxn modelId="{1C0022B4-EE98-4A8D-A58D-64886EA7B753}" type="presOf" srcId="{8FA86FD1-A127-47C0-BEA5-01E3DFF639E2}" destId="{3F2F95C3-CD6B-4A31-B679-FAF123F9240D}" srcOrd="0" destOrd="0" presId="urn:microsoft.com/office/officeart/2005/8/layout/cycle2"/>
    <dgm:cxn modelId="{93756DCC-D511-46CF-94FB-0139E15CAF63}" type="presOf" srcId="{B0A78B14-F0F8-4E9C-94C5-A2E12192D019}" destId="{062845C9-ED14-40AD-A42F-FA7F32EB46F1}" srcOrd="0" destOrd="0" presId="urn:microsoft.com/office/officeart/2005/8/layout/cycle2"/>
    <dgm:cxn modelId="{FB1536E4-1763-4F4B-B05E-BE881F268595}" type="presOf" srcId="{84873804-ECDA-4CE1-BE9D-75A7ADBCA002}" destId="{8FCB2206-3573-4EBA-9D77-1EB063CE64FC}" srcOrd="1" destOrd="0" presId="urn:microsoft.com/office/officeart/2005/8/layout/cycle2"/>
    <dgm:cxn modelId="{6A4A1BE5-19D3-45DB-B512-6629D5A92263}" type="presOf" srcId="{8FA86FD1-A127-47C0-BEA5-01E3DFF639E2}" destId="{7F8B0E19-6D51-4E56-A18F-A46F4A8A2914}" srcOrd="1" destOrd="0" presId="urn:microsoft.com/office/officeart/2005/8/layout/cycle2"/>
    <dgm:cxn modelId="{4829F7FA-1EEA-42A7-874E-546FF91C14A9}" srcId="{C4674FF9-7DD0-4286-BCCB-F2D112557122}" destId="{B0A78B14-F0F8-4E9C-94C5-A2E12192D019}" srcOrd="3" destOrd="0" parTransId="{51966B09-697A-4DB3-A317-080715A5B540}" sibTransId="{80EAAAE5-CB03-4DC7-9348-AE8FC32B9725}"/>
    <dgm:cxn modelId="{B5890232-D00A-4EB3-9E40-E1DC6B99FCCA}" type="presParOf" srcId="{C140AF70-22F5-4038-B3BA-C354290158BE}" destId="{CC780A3E-7B29-4671-99C1-BD9035A7FBE4}" srcOrd="0" destOrd="0" presId="urn:microsoft.com/office/officeart/2005/8/layout/cycle2"/>
    <dgm:cxn modelId="{449998CE-0C13-467E-AAC3-578A98375423}" type="presParOf" srcId="{C140AF70-22F5-4038-B3BA-C354290158BE}" destId="{33D2C16B-27B9-45EA-8F80-CAE58FD63BD2}" srcOrd="1" destOrd="0" presId="urn:microsoft.com/office/officeart/2005/8/layout/cycle2"/>
    <dgm:cxn modelId="{8A2582A4-7AEC-4A4F-AF61-D1F60412D700}" type="presParOf" srcId="{33D2C16B-27B9-45EA-8F80-CAE58FD63BD2}" destId="{02488E46-6602-48FB-A771-9189A4D4914D}" srcOrd="0" destOrd="0" presId="urn:microsoft.com/office/officeart/2005/8/layout/cycle2"/>
    <dgm:cxn modelId="{D6F8DB9E-99F0-4A9B-8DD2-8DC0EBDD1365}" type="presParOf" srcId="{C140AF70-22F5-4038-B3BA-C354290158BE}" destId="{B8C5E0EA-08F4-4701-9862-72829CA8B268}" srcOrd="2" destOrd="0" presId="urn:microsoft.com/office/officeart/2005/8/layout/cycle2"/>
    <dgm:cxn modelId="{8B20F0D4-47D5-459D-B060-88BA97E54D22}" type="presParOf" srcId="{C140AF70-22F5-4038-B3BA-C354290158BE}" destId="{B87483CF-659A-4E32-9833-C12363F7EBA2}" srcOrd="3" destOrd="0" presId="urn:microsoft.com/office/officeart/2005/8/layout/cycle2"/>
    <dgm:cxn modelId="{A5F00DDA-5365-4493-8904-703AED86C5BC}" type="presParOf" srcId="{B87483CF-659A-4E32-9833-C12363F7EBA2}" destId="{D16448BE-5893-4B11-8CCF-67C7A274E3E3}" srcOrd="0" destOrd="0" presId="urn:microsoft.com/office/officeart/2005/8/layout/cycle2"/>
    <dgm:cxn modelId="{1F513887-2F68-4B2B-BD71-10B1969A6A39}" type="presParOf" srcId="{C140AF70-22F5-4038-B3BA-C354290158BE}" destId="{266A825D-2ACF-4DAA-A791-3BB3EC4C29F0}" srcOrd="4" destOrd="0" presId="urn:microsoft.com/office/officeart/2005/8/layout/cycle2"/>
    <dgm:cxn modelId="{DCE45041-181D-4F1C-9863-8C77857EEA57}" type="presParOf" srcId="{C140AF70-22F5-4038-B3BA-C354290158BE}" destId="{8363F285-9DBE-42E3-84F8-1750DA73ED93}" srcOrd="5" destOrd="0" presId="urn:microsoft.com/office/officeart/2005/8/layout/cycle2"/>
    <dgm:cxn modelId="{EA064178-B975-466B-A3FE-6AD6DB6D76F9}" type="presParOf" srcId="{8363F285-9DBE-42E3-84F8-1750DA73ED93}" destId="{8FCB2206-3573-4EBA-9D77-1EB063CE64FC}" srcOrd="0" destOrd="0" presId="urn:microsoft.com/office/officeart/2005/8/layout/cycle2"/>
    <dgm:cxn modelId="{80D7ABA0-0067-4F44-925C-7CE46012893B}" type="presParOf" srcId="{C140AF70-22F5-4038-B3BA-C354290158BE}" destId="{062845C9-ED14-40AD-A42F-FA7F32EB46F1}" srcOrd="6" destOrd="0" presId="urn:microsoft.com/office/officeart/2005/8/layout/cycle2"/>
    <dgm:cxn modelId="{FEDF4624-AD59-4A4F-ACEA-D0385D75124A}" type="presParOf" srcId="{C140AF70-22F5-4038-B3BA-C354290158BE}" destId="{07B5D858-57F7-4964-A980-FF4FAA0EFAE3}" srcOrd="7" destOrd="0" presId="urn:microsoft.com/office/officeart/2005/8/layout/cycle2"/>
    <dgm:cxn modelId="{321CF7FF-D742-4D14-9333-C940A0486393}" type="presParOf" srcId="{07B5D858-57F7-4964-A980-FF4FAA0EFAE3}" destId="{623F75D8-76CB-472C-BFE7-0401D7ECA1E7}" srcOrd="0" destOrd="0" presId="urn:microsoft.com/office/officeart/2005/8/layout/cycle2"/>
    <dgm:cxn modelId="{3348DDC9-429E-46DD-B20E-F438D21BB127}" type="presParOf" srcId="{C140AF70-22F5-4038-B3BA-C354290158BE}" destId="{944E1B24-CC6F-4C0D-A379-6BF1F4A42142}" srcOrd="8" destOrd="0" presId="urn:microsoft.com/office/officeart/2005/8/layout/cycle2"/>
    <dgm:cxn modelId="{4ADAEA42-59CC-49DA-ACCD-DDB0564EB49B}" type="presParOf" srcId="{C140AF70-22F5-4038-B3BA-C354290158BE}" destId="{3F2F95C3-CD6B-4A31-B679-FAF123F9240D}" srcOrd="9" destOrd="0" presId="urn:microsoft.com/office/officeart/2005/8/layout/cycle2"/>
    <dgm:cxn modelId="{5F5287A7-ABA4-4A62-B606-F5676328FA07}" type="presParOf" srcId="{3F2F95C3-CD6B-4A31-B679-FAF123F9240D}" destId="{7F8B0E19-6D51-4E56-A18F-A46F4A8A29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4674FF9-7DD0-4286-BCCB-F2D11255712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2B7826-0DA0-4239-BBD9-D790D0521C03}">
      <dgm:prSet phldrT="[Text]" custT="1"/>
      <dgm:spPr/>
      <dgm:t>
        <a:bodyPr/>
        <a:lstStyle/>
        <a:p>
          <a:r>
            <a:rPr lang="es-ES" sz="2000" dirty="0"/>
            <a:t>Dirección y planificación</a:t>
          </a:r>
          <a:endParaRPr lang="en-US" sz="2000" dirty="0"/>
        </a:p>
      </dgm:t>
    </dgm:pt>
    <dgm:pt modelId="{97991A13-0B43-456C-9519-CEA7774099CC}" type="parTrans" cxnId="{0A7D5039-0402-40B0-909D-2ACBBA24A54A}">
      <dgm:prSet/>
      <dgm:spPr/>
      <dgm:t>
        <a:bodyPr/>
        <a:lstStyle/>
        <a:p>
          <a:endParaRPr lang="en-US"/>
        </a:p>
      </dgm:t>
    </dgm:pt>
    <dgm:pt modelId="{64CD31EC-8598-438E-B74C-3222B4887B29}" type="sibTrans" cxnId="{0A7D5039-0402-40B0-909D-2ACBBA24A54A}">
      <dgm:prSet/>
      <dgm:spPr/>
      <dgm:t>
        <a:bodyPr/>
        <a:lstStyle/>
        <a:p>
          <a:endParaRPr lang="en-US"/>
        </a:p>
      </dgm:t>
    </dgm:pt>
    <dgm:pt modelId="{6A085FEA-3109-4D7A-A39D-8C152617417D}">
      <dgm:prSet phldrT="[Text]" custT="1"/>
      <dgm:spPr/>
      <dgm:t>
        <a:bodyPr/>
        <a:lstStyle/>
        <a:p>
          <a:r>
            <a:rPr lang="es-ES" sz="2000" dirty="0"/>
            <a:t>Obtención</a:t>
          </a:r>
          <a:endParaRPr lang="en-US" sz="2000" dirty="0"/>
        </a:p>
      </dgm:t>
    </dgm:pt>
    <dgm:pt modelId="{EFCB2891-0F92-4510-B7E5-619F8A4F75C4}" type="parTrans" cxnId="{67A75521-321F-40B2-B80F-7740B5AFE117}">
      <dgm:prSet/>
      <dgm:spPr/>
      <dgm:t>
        <a:bodyPr/>
        <a:lstStyle/>
        <a:p>
          <a:endParaRPr lang="en-US"/>
        </a:p>
      </dgm:t>
    </dgm:pt>
    <dgm:pt modelId="{0B6E1CED-6D7C-43C2-BA5C-BBF3654D836E}" type="sibTrans" cxnId="{67A75521-321F-40B2-B80F-7740B5AFE117}">
      <dgm:prSet/>
      <dgm:spPr/>
      <dgm:t>
        <a:bodyPr/>
        <a:lstStyle/>
        <a:p>
          <a:endParaRPr lang="en-US"/>
        </a:p>
      </dgm:t>
    </dgm:pt>
    <dgm:pt modelId="{6FA356D3-D1A4-4B0D-A4DA-B039128A4550}">
      <dgm:prSet phldrT="[Text]" custT="1"/>
      <dgm:spPr/>
      <dgm:t>
        <a:bodyPr/>
        <a:lstStyle/>
        <a:p>
          <a:r>
            <a:rPr lang="es-ES" sz="2000" dirty="0"/>
            <a:t>Procesa-miento</a:t>
          </a:r>
          <a:endParaRPr lang="en-US" sz="2000" dirty="0"/>
        </a:p>
      </dgm:t>
    </dgm:pt>
    <dgm:pt modelId="{DF0A38E4-CD5D-4615-96B1-173BD3BA1754}" type="parTrans" cxnId="{AE3062AD-8E91-49ED-AAFF-D957BFBF8EDB}">
      <dgm:prSet/>
      <dgm:spPr/>
      <dgm:t>
        <a:bodyPr/>
        <a:lstStyle/>
        <a:p>
          <a:endParaRPr lang="en-US"/>
        </a:p>
      </dgm:t>
    </dgm:pt>
    <dgm:pt modelId="{84873804-ECDA-4CE1-BE9D-75A7ADBCA002}" type="sibTrans" cxnId="{AE3062AD-8E91-49ED-AAFF-D957BFBF8EDB}">
      <dgm:prSet/>
      <dgm:spPr/>
      <dgm:t>
        <a:bodyPr/>
        <a:lstStyle/>
        <a:p>
          <a:endParaRPr lang="en-US"/>
        </a:p>
      </dgm:t>
    </dgm:pt>
    <dgm:pt modelId="{B0A78B14-F0F8-4E9C-94C5-A2E12192D019}">
      <dgm:prSet phldrT="[Text]" custT="1"/>
      <dgm:spPr/>
      <dgm:t>
        <a:bodyPr/>
        <a:lstStyle/>
        <a:p>
          <a:r>
            <a:rPr lang="es-ES" sz="2000" dirty="0"/>
            <a:t>Análisis </a:t>
          </a:r>
          <a:endParaRPr lang="en-US" sz="2000" dirty="0"/>
        </a:p>
      </dgm:t>
    </dgm:pt>
    <dgm:pt modelId="{51966B09-697A-4DB3-A317-080715A5B540}" type="parTrans" cxnId="{4829F7FA-1EEA-42A7-874E-546FF91C14A9}">
      <dgm:prSet/>
      <dgm:spPr/>
      <dgm:t>
        <a:bodyPr/>
        <a:lstStyle/>
        <a:p>
          <a:endParaRPr lang="en-US"/>
        </a:p>
      </dgm:t>
    </dgm:pt>
    <dgm:pt modelId="{80EAAAE5-CB03-4DC7-9348-AE8FC32B9725}" type="sibTrans" cxnId="{4829F7FA-1EEA-42A7-874E-546FF91C14A9}">
      <dgm:prSet/>
      <dgm:spPr/>
      <dgm:t>
        <a:bodyPr/>
        <a:lstStyle/>
        <a:p>
          <a:endParaRPr lang="en-US"/>
        </a:p>
      </dgm:t>
    </dgm:pt>
    <dgm:pt modelId="{C8614825-E671-49AD-A833-7ED8A38235CA}">
      <dgm:prSet phldrT="[Text]" custT="1"/>
      <dgm:spPr/>
      <dgm:t>
        <a:bodyPr/>
        <a:lstStyle/>
        <a:p>
          <a:r>
            <a:rPr lang="es-ES" sz="2000" dirty="0"/>
            <a:t>Difusión</a:t>
          </a:r>
          <a:endParaRPr lang="en-US" sz="2000" dirty="0"/>
        </a:p>
      </dgm:t>
    </dgm:pt>
    <dgm:pt modelId="{BCDF9CC7-3FE3-4158-97AD-B40327CB3CFE}" type="parTrans" cxnId="{35437921-9663-4B3D-BF28-F7AC5E1D880F}">
      <dgm:prSet/>
      <dgm:spPr/>
      <dgm:t>
        <a:bodyPr/>
        <a:lstStyle/>
        <a:p>
          <a:endParaRPr lang="en-US"/>
        </a:p>
      </dgm:t>
    </dgm:pt>
    <dgm:pt modelId="{8FA86FD1-A127-47C0-BEA5-01E3DFF639E2}" type="sibTrans" cxnId="{35437921-9663-4B3D-BF28-F7AC5E1D880F}">
      <dgm:prSet/>
      <dgm:spPr/>
      <dgm:t>
        <a:bodyPr/>
        <a:lstStyle/>
        <a:p>
          <a:endParaRPr lang="en-US"/>
        </a:p>
      </dgm:t>
    </dgm:pt>
    <dgm:pt modelId="{C140AF70-22F5-4038-B3BA-C354290158BE}" type="pres">
      <dgm:prSet presAssocID="{C4674FF9-7DD0-4286-BCCB-F2D112557122}" presName="cycle" presStyleCnt="0">
        <dgm:presLayoutVars>
          <dgm:dir/>
          <dgm:resizeHandles val="exact"/>
        </dgm:presLayoutVars>
      </dgm:prSet>
      <dgm:spPr/>
    </dgm:pt>
    <dgm:pt modelId="{CC780A3E-7B29-4671-99C1-BD9035A7FBE4}" type="pres">
      <dgm:prSet presAssocID="{7A2B7826-0DA0-4239-BBD9-D790D0521C03}" presName="node" presStyleLbl="node1" presStyleIdx="0" presStyleCnt="5" custScaleX="116793" custScaleY="63705">
        <dgm:presLayoutVars>
          <dgm:bulletEnabled val="1"/>
        </dgm:presLayoutVars>
      </dgm:prSet>
      <dgm:spPr/>
    </dgm:pt>
    <dgm:pt modelId="{33D2C16B-27B9-45EA-8F80-CAE58FD63BD2}" type="pres">
      <dgm:prSet presAssocID="{64CD31EC-8598-438E-B74C-3222B4887B29}" presName="sibTrans" presStyleLbl="sibTrans2D1" presStyleIdx="0" presStyleCnt="5"/>
      <dgm:spPr/>
    </dgm:pt>
    <dgm:pt modelId="{02488E46-6602-48FB-A771-9189A4D4914D}" type="pres">
      <dgm:prSet presAssocID="{64CD31EC-8598-438E-B74C-3222B4887B29}" presName="connectorText" presStyleLbl="sibTrans2D1" presStyleIdx="0" presStyleCnt="5"/>
      <dgm:spPr/>
    </dgm:pt>
    <dgm:pt modelId="{B8C5E0EA-08F4-4701-9862-72829CA8B268}" type="pres">
      <dgm:prSet presAssocID="{6A085FEA-3109-4D7A-A39D-8C152617417D}" presName="node" presStyleLbl="node1" presStyleIdx="1" presStyleCnt="5" custScaleX="116793" custScaleY="63705">
        <dgm:presLayoutVars>
          <dgm:bulletEnabled val="1"/>
        </dgm:presLayoutVars>
      </dgm:prSet>
      <dgm:spPr/>
    </dgm:pt>
    <dgm:pt modelId="{B87483CF-659A-4E32-9833-C12363F7EBA2}" type="pres">
      <dgm:prSet presAssocID="{0B6E1CED-6D7C-43C2-BA5C-BBF3654D836E}" presName="sibTrans" presStyleLbl="sibTrans2D1" presStyleIdx="1" presStyleCnt="5"/>
      <dgm:spPr/>
    </dgm:pt>
    <dgm:pt modelId="{D16448BE-5893-4B11-8CCF-67C7A274E3E3}" type="pres">
      <dgm:prSet presAssocID="{0B6E1CED-6D7C-43C2-BA5C-BBF3654D836E}" presName="connectorText" presStyleLbl="sibTrans2D1" presStyleIdx="1" presStyleCnt="5"/>
      <dgm:spPr/>
    </dgm:pt>
    <dgm:pt modelId="{266A825D-2ACF-4DAA-A791-3BB3EC4C29F0}" type="pres">
      <dgm:prSet presAssocID="{6FA356D3-D1A4-4B0D-A4DA-B039128A4550}" presName="node" presStyleLbl="node1" presStyleIdx="2" presStyleCnt="5" custScaleX="116793" custScaleY="63705">
        <dgm:presLayoutVars>
          <dgm:bulletEnabled val="1"/>
        </dgm:presLayoutVars>
      </dgm:prSet>
      <dgm:spPr/>
    </dgm:pt>
    <dgm:pt modelId="{8363F285-9DBE-42E3-84F8-1750DA73ED93}" type="pres">
      <dgm:prSet presAssocID="{84873804-ECDA-4CE1-BE9D-75A7ADBCA002}" presName="sibTrans" presStyleLbl="sibTrans2D1" presStyleIdx="2" presStyleCnt="5"/>
      <dgm:spPr/>
    </dgm:pt>
    <dgm:pt modelId="{8FCB2206-3573-4EBA-9D77-1EB063CE64FC}" type="pres">
      <dgm:prSet presAssocID="{84873804-ECDA-4CE1-BE9D-75A7ADBCA002}" presName="connectorText" presStyleLbl="sibTrans2D1" presStyleIdx="2" presStyleCnt="5"/>
      <dgm:spPr/>
    </dgm:pt>
    <dgm:pt modelId="{062845C9-ED14-40AD-A42F-FA7F32EB46F1}" type="pres">
      <dgm:prSet presAssocID="{B0A78B14-F0F8-4E9C-94C5-A2E12192D019}" presName="node" presStyleLbl="node1" presStyleIdx="3" presStyleCnt="5" custScaleX="116793" custScaleY="63705">
        <dgm:presLayoutVars>
          <dgm:bulletEnabled val="1"/>
        </dgm:presLayoutVars>
      </dgm:prSet>
      <dgm:spPr/>
    </dgm:pt>
    <dgm:pt modelId="{07B5D858-57F7-4964-A980-FF4FAA0EFAE3}" type="pres">
      <dgm:prSet presAssocID="{80EAAAE5-CB03-4DC7-9348-AE8FC32B9725}" presName="sibTrans" presStyleLbl="sibTrans2D1" presStyleIdx="3" presStyleCnt="5"/>
      <dgm:spPr/>
    </dgm:pt>
    <dgm:pt modelId="{623F75D8-76CB-472C-BFE7-0401D7ECA1E7}" type="pres">
      <dgm:prSet presAssocID="{80EAAAE5-CB03-4DC7-9348-AE8FC32B9725}" presName="connectorText" presStyleLbl="sibTrans2D1" presStyleIdx="3" presStyleCnt="5"/>
      <dgm:spPr/>
    </dgm:pt>
    <dgm:pt modelId="{944E1B24-CC6F-4C0D-A379-6BF1F4A42142}" type="pres">
      <dgm:prSet presAssocID="{C8614825-E671-49AD-A833-7ED8A38235CA}" presName="node" presStyleLbl="node1" presStyleIdx="4" presStyleCnt="5" custScaleX="116793" custScaleY="63705">
        <dgm:presLayoutVars>
          <dgm:bulletEnabled val="1"/>
        </dgm:presLayoutVars>
      </dgm:prSet>
      <dgm:spPr/>
    </dgm:pt>
    <dgm:pt modelId="{3F2F95C3-CD6B-4A31-B679-FAF123F9240D}" type="pres">
      <dgm:prSet presAssocID="{8FA86FD1-A127-47C0-BEA5-01E3DFF639E2}" presName="sibTrans" presStyleLbl="sibTrans2D1" presStyleIdx="4" presStyleCnt="5"/>
      <dgm:spPr/>
    </dgm:pt>
    <dgm:pt modelId="{7F8B0E19-6D51-4E56-A18F-A46F4A8A2914}" type="pres">
      <dgm:prSet presAssocID="{8FA86FD1-A127-47C0-BEA5-01E3DFF639E2}" presName="connectorText" presStyleLbl="sibTrans2D1" presStyleIdx="4" presStyleCnt="5"/>
      <dgm:spPr/>
    </dgm:pt>
  </dgm:ptLst>
  <dgm:cxnLst>
    <dgm:cxn modelId="{D0B53E0D-8890-4551-8440-5BBB6D50DBEA}" type="presOf" srcId="{0B6E1CED-6D7C-43C2-BA5C-BBF3654D836E}" destId="{D16448BE-5893-4B11-8CCF-67C7A274E3E3}" srcOrd="1" destOrd="0" presId="urn:microsoft.com/office/officeart/2005/8/layout/cycle2"/>
    <dgm:cxn modelId="{67A75521-321F-40B2-B80F-7740B5AFE117}" srcId="{C4674FF9-7DD0-4286-BCCB-F2D112557122}" destId="{6A085FEA-3109-4D7A-A39D-8C152617417D}" srcOrd="1" destOrd="0" parTransId="{EFCB2891-0F92-4510-B7E5-619F8A4F75C4}" sibTransId="{0B6E1CED-6D7C-43C2-BA5C-BBF3654D836E}"/>
    <dgm:cxn modelId="{35437921-9663-4B3D-BF28-F7AC5E1D880F}" srcId="{C4674FF9-7DD0-4286-BCCB-F2D112557122}" destId="{C8614825-E671-49AD-A833-7ED8A38235CA}" srcOrd="4" destOrd="0" parTransId="{BCDF9CC7-3FE3-4158-97AD-B40327CB3CFE}" sibTransId="{8FA86FD1-A127-47C0-BEA5-01E3DFF639E2}"/>
    <dgm:cxn modelId="{0A7D5039-0402-40B0-909D-2ACBBA24A54A}" srcId="{C4674FF9-7DD0-4286-BCCB-F2D112557122}" destId="{7A2B7826-0DA0-4239-BBD9-D790D0521C03}" srcOrd="0" destOrd="0" parTransId="{97991A13-0B43-456C-9519-CEA7774099CC}" sibTransId="{64CD31EC-8598-438E-B74C-3222B4887B29}"/>
    <dgm:cxn modelId="{E16D5167-B704-406E-94EA-BAAB12953126}" type="presOf" srcId="{80EAAAE5-CB03-4DC7-9348-AE8FC32B9725}" destId="{07B5D858-57F7-4964-A980-FF4FAA0EFAE3}" srcOrd="0" destOrd="0" presId="urn:microsoft.com/office/officeart/2005/8/layout/cycle2"/>
    <dgm:cxn modelId="{8B8B2149-7C4D-438F-8A12-A533FB86C4E1}" type="presOf" srcId="{80EAAAE5-CB03-4DC7-9348-AE8FC32B9725}" destId="{623F75D8-76CB-472C-BFE7-0401D7ECA1E7}" srcOrd="1" destOrd="0" presId="urn:microsoft.com/office/officeart/2005/8/layout/cycle2"/>
    <dgm:cxn modelId="{F1E96269-B489-413B-B6B6-D2FBB7AD7DD0}" type="presOf" srcId="{C4674FF9-7DD0-4286-BCCB-F2D112557122}" destId="{C140AF70-22F5-4038-B3BA-C354290158BE}" srcOrd="0" destOrd="0" presId="urn:microsoft.com/office/officeart/2005/8/layout/cycle2"/>
    <dgm:cxn modelId="{0E6BA74E-7627-44A2-8DFF-C4D993352DF1}" type="presOf" srcId="{64CD31EC-8598-438E-B74C-3222B4887B29}" destId="{02488E46-6602-48FB-A771-9189A4D4914D}" srcOrd="1" destOrd="0" presId="urn:microsoft.com/office/officeart/2005/8/layout/cycle2"/>
    <dgm:cxn modelId="{9A7F0353-554D-4494-BBD2-2E10160242A6}" type="presOf" srcId="{6A085FEA-3109-4D7A-A39D-8C152617417D}" destId="{B8C5E0EA-08F4-4701-9862-72829CA8B268}" srcOrd="0" destOrd="0" presId="urn:microsoft.com/office/officeart/2005/8/layout/cycle2"/>
    <dgm:cxn modelId="{8562B757-6BD4-426A-927F-D98A5B239EA7}" type="presOf" srcId="{C8614825-E671-49AD-A833-7ED8A38235CA}" destId="{944E1B24-CC6F-4C0D-A379-6BF1F4A42142}" srcOrd="0" destOrd="0" presId="urn:microsoft.com/office/officeart/2005/8/layout/cycle2"/>
    <dgm:cxn modelId="{5FA7969A-BB33-4594-8090-A66A1A231F05}" type="presOf" srcId="{6FA356D3-D1A4-4B0D-A4DA-B039128A4550}" destId="{266A825D-2ACF-4DAA-A791-3BB3EC4C29F0}" srcOrd="0" destOrd="0" presId="urn:microsoft.com/office/officeart/2005/8/layout/cycle2"/>
    <dgm:cxn modelId="{5AD33D9D-F5A2-42D4-85FF-FD91960C1171}" type="presOf" srcId="{0B6E1CED-6D7C-43C2-BA5C-BBF3654D836E}" destId="{B87483CF-659A-4E32-9833-C12363F7EBA2}" srcOrd="0" destOrd="0" presId="urn:microsoft.com/office/officeart/2005/8/layout/cycle2"/>
    <dgm:cxn modelId="{9654D69E-0DA8-4A72-9873-7B66EA4CD277}" type="presOf" srcId="{7A2B7826-0DA0-4239-BBD9-D790D0521C03}" destId="{CC780A3E-7B29-4671-99C1-BD9035A7FBE4}" srcOrd="0" destOrd="0" presId="urn:microsoft.com/office/officeart/2005/8/layout/cycle2"/>
    <dgm:cxn modelId="{B2A864A8-FD4A-43B3-B90F-5757A2E4E430}" type="presOf" srcId="{84873804-ECDA-4CE1-BE9D-75A7ADBCA002}" destId="{8363F285-9DBE-42E3-84F8-1750DA73ED93}" srcOrd="0" destOrd="0" presId="urn:microsoft.com/office/officeart/2005/8/layout/cycle2"/>
    <dgm:cxn modelId="{4CD61DAB-1848-49C1-992D-A574C65B7205}" type="presOf" srcId="{64CD31EC-8598-438E-B74C-3222B4887B29}" destId="{33D2C16B-27B9-45EA-8F80-CAE58FD63BD2}" srcOrd="0" destOrd="0" presId="urn:microsoft.com/office/officeart/2005/8/layout/cycle2"/>
    <dgm:cxn modelId="{AE3062AD-8E91-49ED-AAFF-D957BFBF8EDB}" srcId="{C4674FF9-7DD0-4286-BCCB-F2D112557122}" destId="{6FA356D3-D1A4-4B0D-A4DA-B039128A4550}" srcOrd="2" destOrd="0" parTransId="{DF0A38E4-CD5D-4615-96B1-173BD3BA1754}" sibTransId="{84873804-ECDA-4CE1-BE9D-75A7ADBCA002}"/>
    <dgm:cxn modelId="{1C0022B4-EE98-4A8D-A58D-64886EA7B753}" type="presOf" srcId="{8FA86FD1-A127-47C0-BEA5-01E3DFF639E2}" destId="{3F2F95C3-CD6B-4A31-B679-FAF123F9240D}" srcOrd="0" destOrd="0" presId="urn:microsoft.com/office/officeart/2005/8/layout/cycle2"/>
    <dgm:cxn modelId="{93756DCC-D511-46CF-94FB-0139E15CAF63}" type="presOf" srcId="{B0A78B14-F0F8-4E9C-94C5-A2E12192D019}" destId="{062845C9-ED14-40AD-A42F-FA7F32EB46F1}" srcOrd="0" destOrd="0" presId="urn:microsoft.com/office/officeart/2005/8/layout/cycle2"/>
    <dgm:cxn modelId="{FB1536E4-1763-4F4B-B05E-BE881F268595}" type="presOf" srcId="{84873804-ECDA-4CE1-BE9D-75A7ADBCA002}" destId="{8FCB2206-3573-4EBA-9D77-1EB063CE64FC}" srcOrd="1" destOrd="0" presId="urn:microsoft.com/office/officeart/2005/8/layout/cycle2"/>
    <dgm:cxn modelId="{6A4A1BE5-19D3-45DB-B512-6629D5A92263}" type="presOf" srcId="{8FA86FD1-A127-47C0-BEA5-01E3DFF639E2}" destId="{7F8B0E19-6D51-4E56-A18F-A46F4A8A2914}" srcOrd="1" destOrd="0" presId="urn:microsoft.com/office/officeart/2005/8/layout/cycle2"/>
    <dgm:cxn modelId="{4829F7FA-1EEA-42A7-874E-546FF91C14A9}" srcId="{C4674FF9-7DD0-4286-BCCB-F2D112557122}" destId="{B0A78B14-F0F8-4E9C-94C5-A2E12192D019}" srcOrd="3" destOrd="0" parTransId="{51966B09-697A-4DB3-A317-080715A5B540}" sibTransId="{80EAAAE5-CB03-4DC7-9348-AE8FC32B9725}"/>
    <dgm:cxn modelId="{B5890232-D00A-4EB3-9E40-E1DC6B99FCCA}" type="presParOf" srcId="{C140AF70-22F5-4038-B3BA-C354290158BE}" destId="{CC780A3E-7B29-4671-99C1-BD9035A7FBE4}" srcOrd="0" destOrd="0" presId="urn:microsoft.com/office/officeart/2005/8/layout/cycle2"/>
    <dgm:cxn modelId="{449998CE-0C13-467E-AAC3-578A98375423}" type="presParOf" srcId="{C140AF70-22F5-4038-B3BA-C354290158BE}" destId="{33D2C16B-27B9-45EA-8F80-CAE58FD63BD2}" srcOrd="1" destOrd="0" presId="urn:microsoft.com/office/officeart/2005/8/layout/cycle2"/>
    <dgm:cxn modelId="{8A2582A4-7AEC-4A4F-AF61-D1F60412D700}" type="presParOf" srcId="{33D2C16B-27B9-45EA-8F80-CAE58FD63BD2}" destId="{02488E46-6602-48FB-A771-9189A4D4914D}" srcOrd="0" destOrd="0" presId="urn:microsoft.com/office/officeart/2005/8/layout/cycle2"/>
    <dgm:cxn modelId="{D6F8DB9E-99F0-4A9B-8DD2-8DC0EBDD1365}" type="presParOf" srcId="{C140AF70-22F5-4038-B3BA-C354290158BE}" destId="{B8C5E0EA-08F4-4701-9862-72829CA8B268}" srcOrd="2" destOrd="0" presId="urn:microsoft.com/office/officeart/2005/8/layout/cycle2"/>
    <dgm:cxn modelId="{8B20F0D4-47D5-459D-B060-88BA97E54D22}" type="presParOf" srcId="{C140AF70-22F5-4038-B3BA-C354290158BE}" destId="{B87483CF-659A-4E32-9833-C12363F7EBA2}" srcOrd="3" destOrd="0" presId="urn:microsoft.com/office/officeart/2005/8/layout/cycle2"/>
    <dgm:cxn modelId="{A5F00DDA-5365-4493-8904-703AED86C5BC}" type="presParOf" srcId="{B87483CF-659A-4E32-9833-C12363F7EBA2}" destId="{D16448BE-5893-4B11-8CCF-67C7A274E3E3}" srcOrd="0" destOrd="0" presId="urn:microsoft.com/office/officeart/2005/8/layout/cycle2"/>
    <dgm:cxn modelId="{1F513887-2F68-4B2B-BD71-10B1969A6A39}" type="presParOf" srcId="{C140AF70-22F5-4038-B3BA-C354290158BE}" destId="{266A825D-2ACF-4DAA-A791-3BB3EC4C29F0}" srcOrd="4" destOrd="0" presId="urn:microsoft.com/office/officeart/2005/8/layout/cycle2"/>
    <dgm:cxn modelId="{DCE45041-181D-4F1C-9863-8C77857EEA57}" type="presParOf" srcId="{C140AF70-22F5-4038-B3BA-C354290158BE}" destId="{8363F285-9DBE-42E3-84F8-1750DA73ED93}" srcOrd="5" destOrd="0" presId="urn:microsoft.com/office/officeart/2005/8/layout/cycle2"/>
    <dgm:cxn modelId="{EA064178-B975-466B-A3FE-6AD6DB6D76F9}" type="presParOf" srcId="{8363F285-9DBE-42E3-84F8-1750DA73ED93}" destId="{8FCB2206-3573-4EBA-9D77-1EB063CE64FC}" srcOrd="0" destOrd="0" presId="urn:microsoft.com/office/officeart/2005/8/layout/cycle2"/>
    <dgm:cxn modelId="{80D7ABA0-0067-4F44-925C-7CE46012893B}" type="presParOf" srcId="{C140AF70-22F5-4038-B3BA-C354290158BE}" destId="{062845C9-ED14-40AD-A42F-FA7F32EB46F1}" srcOrd="6" destOrd="0" presId="urn:microsoft.com/office/officeart/2005/8/layout/cycle2"/>
    <dgm:cxn modelId="{FEDF4624-AD59-4A4F-ACEA-D0385D75124A}" type="presParOf" srcId="{C140AF70-22F5-4038-B3BA-C354290158BE}" destId="{07B5D858-57F7-4964-A980-FF4FAA0EFAE3}" srcOrd="7" destOrd="0" presId="urn:microsoft.com/office/officeart/2005/8/layout/cycle2"/>
    <dgm:cxn modelId="{321CF7FF-D742-4D14-9333-C940A0486393}" type="presParOf" srcId="{07B5D858-57F7-4964-A980-FF4FAA0EFAE3}" destId="{623F75D8-76CB-472C-BFE7-0401D7ECA1E7}" srcOrd="0" destOrd="0" presId="urn:microsoft.com/office/officeart/2005/8/layout/cycle2"/>
    <dgm:cxn modelId="{3348DDC9-429E-46DD-B20E-F438D21BB127}" type="presParOf" srcId="{C140AF70-22F5-4038-B3BA-C354290158BE}" destId="{944E1B24-CC6F-4C0D-A379-6BF1F4A42142}" srcOrd="8" destOrd="0" presId="urn:microsoft.com/office/officeart/2005/8/layout/cycle2"/>
    <dgm:cxn modelId="{4ADAEA42-59CC-49DA-ACCD-DDB0564EB49B}" type="presParOf" srcId="{C140AF70-22F5-4038-B3BA-C354290158BE}" destId="{3F2F95C3-CD6B-4A31-B679-FAF123F9240D}" srcOrd="9" destOrd="0" presId="urn:microsoft.com/office/officeart/2005/8/layout/cycle2"/>
    <dgm:cxn modelId="{5F5287A7-ABA4-4A62-B606-F5676328FA07}" type="presParOf" srcId="{3F2F95C3-CD6B-4A31-B679-FAF123F9240D}" destId="{7F8B0E19-6D51-4E56-A18F-A46F4A8A29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4674FF9-7DD0-4286-BCCB-F2D11255712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2B7826-0DA0-4239-BBD9-D790D0521C03}">
      <dgm:prSet phldrT="[Text]" custT="1"/>
      <dgm:spPr/>
      <dgm:t>
        <a:bodyPr/>
        <a:lstStyle/>
        <a:p>
          <a:r>
            <a:rPr lang="es-ES" sz="2000" dirty="0"/>
            <a:t>Dirección y planificación</a:t>
          </a:r>
          <a:endParaRPr lang="en-US" sz="2000" dirty="0"/>
        </a:p>
      </dgm:t>
    </dgm:pt>
    <dgm:pt modelId="{97991A13-0B43-456C-9519-CEA7774099CC}" type="parTrans" cxnId="{0A7D5039-0402-40B0-909D-2ACBBA24A54A}">
      <dgm:prSet/>
      <dgm:spPr/>
      <dgm:t>
        <a:bodyPr/>
        <a:lstStyle/>
        <a:p>
          <a:endParaRPr lang="en-US"/>
        </a:p>
      </dgm:t>
    </dgm:pt>
    <dgm:pt modelId="{64CD31EC-8598-438E-B74C-3222B4887B29}" type="sibTrans" cxnId="{0A7D5039-0402-40B0-909D-2ACBBA24A54A}">
      <dgm:prSet/>
      <dgm:spPr/>
      <dgm:t>
        <a:bodyPr/>
        <a:lstStyle/>
        <a:p>
          <a:endParaRPr lang="en-US"/>
        </a:p>
      </dgm:t>
    </dgm:pt>
    <dgm:pt modelId="{6A085FEA-3109-4D7A-A39D-8C152617417D}">
      <dgm:prSet phldrT="[Text]" custT="1"/>
      <dgm:spPr/>
      <dgm:t>
        <a:bodyPr/>
        <a:lstStyle/>
        <a:p>
          <a:r>
            <a:rPr lang="es-ES" sz="2000" dirty="0"/>
            <a:t>Obtención</a:t>
          </a:r>
          <a:endParaRPr lang="en-US" sz="2000" dirty="0"/>
        </a:p>
      </dgm:t>
    </dgm:pt>
    <dgm:pt modelId="{EFCB2891-0F92-4510-B7E5-619F8A4F75C4}" type="parTrans" cxnId="{67A75521-321F-40B2-B80F-7740B5AFE117}">
      <dgm:prSet/>
      <dgm:spPr/>
      <dgm:t>
        <a:bodyPr/>
        <a:lstStyle/>
        <a:p>
          <a:endParaRPr lang="en-US"/>
        </a:p>
      </dgm:t>
    </dgm:pt>
    <dgm:pt modelId="{0B6E1CED-6D7C-43C2-BA5C-BBF3654D836E}" type="sibTrans" cxnId="{67A75521-321F-40B2-B80F-7740B5AFE117}">
      <dgm:prSet/>
      <dgm:spPr/>
      <dgm:t>
        <a:bodyPr/>
        <a:lstStyle/>
        <a:p>
          <a:endParaRPr lang="en-US"/>
        </a:p>
      </dgm:t>
    </dgm:pt>
    <dgm:pt modelId="{6FA356D3-D1A4-4B0D-A4DA-B039128A4550}">
      <dgm:prSet phldrT="[Text]" custT="1"/>
      <dgm:spPr/>
      <dgm:t>
        <a:bodyPr/>
        <a:lstStyle/>
        <a:p>
          <a:r>
            <a:rPr lang="es-ES" sz="2000" dirty="0"/>
            <a:t>Procesa-miento</a:t>
          </a:r>
          <a:endParaRPr lang="en-US" sz="2000" dirty="0"/>
        </a:p>
      </dgm:t>
    </dgm:pt>
    <dgm:pt modelId="{DF0A38E4-CD5D-4615-96B1-173BD3BA1754}" type="parTrans" cxnId="{AE3062AD-8E91-49ED-AAFF-D957BFBF8EDB}">
      <dgm:prSet/>
      <dgm:spPr/>
      <dgm:t>
        <a:bodyPr/>
        <a:lstStyle/>
        <a:p>
          <a:endParaRPr lang="en-US"/>
        </a:p>
      </dgm:t>
    </dgm:pt>
    <dgm:pt modelId="{84873804-ECDA-4CE1-BE9D-75A7ADBCA002}" type="sibTrans" cxnId="{AE3062AD-8E91-49ED-AAFF-D957BFBF8EDB}">
      <dgm:prSet/>
      <dgm:spPr/>
      <dgm:t>
        <a:bodyPr/>
        <a:lstStyle/>
        <a:p>
          <a:endParaRPr lang="en-US"/>
        </a:p>
      </dgm:t>
    </dgm:pt>
    <dgm:pt modelId="{B0A78B14-F0F8-4E9C-94C5-A2E12192D019}">
      <dgm:prSet phldrT="[Text]" custT="1"/>
      <dgm:spPr/>
      <dgm:t>
        <a:bodyPr/>
        <a:lstStyle/>
        <a:p>
          <a:r>
            <a:rPr lang="es-ES" sz="2000" dirty="0"/>
            <a:t>Análisis </a:t>
          </a:r>
          <a:endParaRPr lang="en-US" sz="2000" dirty="0"/>
        </a:p>
      </dgm:t>
    </dgm:pt>
    <dgm:pt modelId="{51966B09-697A-4DB3-A317-080715A5B540}" type="parTrans" cxnId="{4829F7FA-1EEA-42A7-874E-546FF91C14A9}">
      <dgm:prSet/>
      <dgm:spPr/>
      <dgm:t>
        <a:bodyPr/>
        <a:lstStyle/>
        <a:p>
          <a:endParaRPr lang="en-US"/>
        </a:p>
      </dgm:t>
    </dgm:pt>
    <dgm:pt modelId="{80EAAAE5-CB03-4DC7-9348-AE8FC32B9725}" type="sibTrans" cxnId="{4829F7FA-1EEA-42A7-874E-546FF91C14A9}">
      <dgm:prSet/>
      <dgm:spPr/>
      <dgm:t>
        <a:bodyPr/>
        <a:lstStyle/>
        <a:p>
          <a:endParaRPr lang="en-US"/>
        </a:p>
      </dgm:t>
    </dgm:pt>
    <dgm:pt modelId="{C8614825-E671-49AD-A833-7ED8A38235CA}">
      <dgm:prSet phldrT="[Text]" custT="1"/>
      <dgm:spPr/>
      <dgm:t>
        <a:bodyPr/>
        <a:lstStyle/>
        <a:p>
          <a:r>
            <a:rPr lang="es-ES" sz="2000" dirty="0"/>
            <a:t>Difusión</a:t>
          </a:r>
          <a:endParaRPr lang="en-US" sz="2000" dirty="0"/>
        </a:p>
      </dgm:t>
    </dgm:pt>
    <dgm:pt modelId="{BCDF9CC7-3FE3-4158-97AD-B40327CB3CFE}" type="parTrans" cxnId="{35437921-9663-4B3D-BF28-F7AC5E1D880F}">
      <dgm:prSet/>
      <dgm:spPr/>
      <dgm:t>
        <a:bodyPr/>
        <a:lstStyle/>
        <a:p>
          <a:endParaRPr lang="en-US"/>
        </a:p>
      </dgm:t>
    </dgm:pt>
    <dgm:pt modelId="{8FA86FD1-A127-47C0-BEA5-01E3DFF639E2}" type="sibTrans" cxnId="{35437921-9663-4B3D-BF28-F7AC5E1D880F}">
      <dgm:prSet/>
      <dgm:spPr/>
      <dgm:t>
        <a:bodyPr/>
        <a:lstStyle/>
        <a:p>
          <a:endParaRPr lang="en-US"/>
        </a:p>
      </dgm:t>
    </dgm:pt>
    <dgm:pt modelId="{C140AF70-22F5-4038-B3BA-C354290158BE}" type="pres">
      <dgm:prSet presAssocID="{C4674FF9-7DD0-4286-BCCB-F2D112557122}" presName="cycle" presStyleCnt="0">
        <dgm:presLayoutVars>
          <dgm:dir/>
          <dgm:resizeHandles val="exact"/>
        </dgm:presLayoutVars>
      </dgm:prSet>
      <dgm:spPr/>
    </dgm:pt>
    <dgm:pt modelId="{CC780A3E-7B29-4671-99C1-BD9035A7FBE4}" type="pres">
      <dgm:prSet presAssocID="{7A2B7826-0DA0-4239-BBD9-D790D0521C03}" presName="node" presStyleLbl="node1" presStyleIdx="0" presStyleCnt="5" custScaleX="116793" custScaleY="63705">
        <dgm:presLayoutVars>
          <dgm:bulletEnabled val="1"/>
        </dgm:presLayoutVars>
      </dgm:prSet>
      <dgm:spPr/>
    </dgm:pt>
    <dgm:pt modelId="{33D2C16B-27B9-45EA-8F80-CAE58FD63BD2}" type="pres">
      <dgm:prSet presAssocID="{64CD31EC-8598-438E-B74C-3222B4887B29}" presName="sibTrans" presStyleLbl="sibTrans2D1" presStyleIdx="0" presStyleCnt="5"/>
      <dgm:spPr/>
    </dgm:pt>
    <dgm:pt modelId="{02488E46-6602-48FB-A771-9189A4D4914D}" type="pres">
      <dgm:prSet presAssocID="{64CD31EC-8598-438E-B74C-3222B4887B29}" presName="connectorText" presStyleLbl="sibTrans2D1" presStyleIdx="0" presStyleCnt="5"/>
      <dgm:spPr/>
    </dgm:pt>
    <dgm:pt modelId="{B8C5E0EA-08F4-4701-9862-72829CA8B268}" type="pres">
      <dgm:prSet presAssocID="{6A085FEA-3109-4D7A-A39D-8C152617417D}" presName="node" presStyleLbl="node1" presStyleIdx="1" presStyleCnt="5" custScaleX="116793" custScaleY="63705">
        <dgm:presLayoutVars>
          <dgm:bulletEnabled val="1"/>
        </dgm:presLayoutVars>
      </dgm:prSet>
      <dgm:spPr/>
    </dgm:pt>
    <dgm:pt modelId="{B87483CF-659A-4E32-9833-C12363F7EBA2}" type="pres">
      <dgm:prSet presAssocID="{0B6E1CED-6D7C-43C2-BA5C-BBF3654D836E}" presName="sibTrans" presStyleLbl="sibTrans2D1" presStyleIdx="1" presStyleCnt="5"/>
      <dgm:spPr/>
    </dgm:pt>
    <dgm:pt modelId="{D16448BE-5893-4B11-8CCF-67C7A274E3E3}" type="pres">
      <dgm:prSet presAssocID="{0B6E1CED-6D7C-43C2-BA5C-BBF3654D836E}" presName="connectorText" presStyleLbl="sibTrans2D1" presStyleIdx="1" presStyleCnt="5"/>
      <dgm:spPr/>
    </dgm:pt>
    <dgm:pt modelId="{266A825D-2ACF-4DAA-A791-3BB3EC4C29F0}" type="pres">
      <dgm:prSet presAssocID="{6FA356D3-D1A4-4B0D-A4DA-B039128A4550}" presName="node" presStyleLbl="node1" presStyleIdx="2" presStyleCnt="5" custScaleX="116793" custScaleY="63705">
        <dgm:presLayoutVars>
          <dgm:bulletEnabled val="1"/>
        </dgm:presLayoutVars>
      </dgm:prSet>
      <dgm:spPr/>
    </dgm:pt>
    <dgm:pt modelId="{8363F285-9DBE-42E3-84F8-1750DA73ED93}" type="pres">
      <dgm:prSet presAssocID="{84873804-ECDA-4CE1-BE9D-75A7ADBCA002}" presName="sibTrans" presStyleLbl="sibTrans2D1" presStyleIdx="2" presStyleCnt="5"/>
      <dgm:spPr/>
    </dgm:pt>
    <dgm:pt modelId="{8FCB2206-3573-4EBA-9D77-1EB063CE64FC}" type="pres">
      <dgm:prSet presAssocID="{84873804-ECDA-4CE1-BE9D-75A7ADBCA002}" presName="connectorText" presStyleLbl="sibTrans2D1" presStyleIdx="2" presStyleCnt="5"/>
      <dgm:spPr/>
    </dgm:pt>
    <dgm:pt modelId="{062845C9-ED14-40AD-A42F-FA7F32EB46F1}" type="pres">
      <dgm:prSet presAssocID="{B0A78B14-F0F8-4E9C-94C5-A2E12192D019}" presName="node" presStyleLbl="node1" presStyleIdx="3" presStyleCnt="5" custScaleX="116793" custScaleY="63705">
        <dgm:presLayoutVars>
          <dgm:bulletEnabled val="1"/>
        </dgm:presLayoutVars>
      </dgm:prSet>
      <dgm:spPr/>
    </dgm:pt>
    <dgm:pt modelId="{07B5D858-57F7-4964-A980-FF4FAA0EFAE3}" type="pres">
      <dgm:prSet presAssocID="{80EAAAE5-CB03-4DC7-9348-AE8FC32B9725}" presName="sibTrans" presStyleLbl="sibTrans2D1" presStyleIdx="3" presStyleCnt="5"/>
      <dgm:spPr/>
    </dgm:pt>
    <dgm:pt modelId="{623F75D8-76CB-472C-BFE7-0401D7ECA1E7}" type="pres">
      <dgm:prSet presAssocID="{80EAAAE5-CB03-4DC7-9348-AE8FC32B9725}" presName="connectorText" presStyleLbl="sibTrans2D1" presStyleIdx="3" presStyleCnt="5"/>
      <dgm:spPr/>
    </dgm:pt>
    <dgm:pt modelId="{944E1B24-CC6F-4C0D-A379-6BF1F4A42142}" type="pres">
      <dgm:prSet presAssocID="{C8614825-E671-49AD-A833-7ED8A38235CA}" presName="node" presStyleLbl="node1" presStyleIdx="4" presStyleCnt="5" custScaleX="116793" custScaleY="63705">
        <dgm:presLayoutVars>
          <dgm:bulletEnabled val="1"/>
        </dgm:presLayoutVars>
      </dgm:prSet>
      <dgm:spPr/>
    </dgm:pt>
    <dgm:pt modelId="{3F2F95C3-CD6B-4A31-B679-FAF123F9240D}" type="pres">
      <dgm:prSet presAssocID="{8FA86FD1-A127-47C0-BEA5-01E3DFF639E2}" presName="sibTrans" presStyleLbl="sibTrans2D1" presStyleIdx="4" presStyleCnt="5"/>
      <dgm:spPr/>
    </dgm:pt>
    <dgm:pt modelId="{7F8B0E19-6D51-4E56-A18F-A46F4A8A2914}" type="pres">
      <dgm:prSet presAssocID="{8FA86FD1-A127-47C0-BEA5-01E3DFF639E2}" presName="connectorText" presStyleLbl="sibTrans2D1" presStyleIdx="4" presStyleCnt="5"/>
      <dgm:spPr/>
    </dgm:pt>
  </dgm:ptLst>
  <dgm:cxnLst>
    <dgm:cxn modelId="{D0B53E0D-8890-4551-8440-5BBB6D50DBEA}" type="presOf" srcId="{0B6E1CED-6D7C-43C2-BA5C-BBF3654D836E}" destId="{D16448BE-5893-4B11-8CCF-67C7A274E3E3}" srcOrd="1" destOrd="0" presId="urn:microsoft.com/office/officeart/2005/8/layout/cycle2"/>
    <dgm:cxn modelId="{67A75521-321F-40B2-B80F-7740B5AFE117}" srcId="{C4674FF9-7DD0-4286-BCCB-F2D112557122}" destId="{6A085FEA-3109-4D7A-A39D-8C152617417D}" srcOrd="1" destOrd="0" parTransId="{EFCB2891-0F92-4510-B7E5-619F8A4F75C4}" sibTransId="{0B6E1CED-6D7C-43C2-BA5C-BBF3654D836E}"/>
    <dgm:cxn modelId="{35437921-9663-4B3D-BF28-F7AC5E1D880F}" srcId="{C4674FF9-7DD0-4286-BCCB-F2D112557122}" destId="{C8614825-E671-49AD-A833-7ED8A38235CA}" srcOrd="4" destOrd="0" parTransId="{BCDF9CC7-3FE3-4158-97AD-B40327CB3CFE}" sibTransId="{8FA86FD1-A127-47C0-BEA5-01E3DFF639E2}"/>
    <dgm:cxn modelId="{0A7D5039-0402-40B0-909D-2ACBBA24A54A}" srcId="{C4674FF9-7DD0-4286-BCCB-F2D112557122}" destId="{7A2B7826-0DA0-4239-BBD9-D790D0521C03}" srcOrd="0" destOrd="0" parTransId="{97991A13-0B43-456C-9519-CEA7774099CC}" sibTransId="{64CD31EC-8598-438E-B74C-3222B4887B29}"/>
    <dgm:cxn modelId="{E16D5167-B704-406E-94EA-BAAB12953126}" type="presOf" srcId="{80EAAAE5-CB03-4DC7-9348-AE8FC32B9725}" destId="{07B5D858-57F7-4964-A980-FF4FAA0EFAE3}" srcOrd="0" destOrd="0" presId="urn:microsoft.com/office/officeart/2005/8/layout/cycle2"/>
    <dgm:cxn modelId="{8B8B2149-7C4D-438F-8A12-A533FB86C4E1}" type="presOf" srcId="{80EAAAE5-CB03-4DC7-9348-AE8FC32B9725}" destId="{623F75D8-76CB-472C-BFE7-0401D7ECA1E7}" srcOrd="1" destOrd="0" presId="urn:microsoft.com/office/officeart/2005/8/layout/cycle2"/>
    <dgm:cxn modelId="{F1E96269-B489-413B-B6B6-D2FBB7AD7DD0}" type="presOf" srcId="{C4674FF9-7DD0-4286-BCCB-F2D112557122}" destId="{C140AF70-22F5-4038-B3BA-C354290158BE}" srcOrd="0" destOrd="0" presId="urn:microsoft.com/office/officeart/2005/8/layout/cycle2"/>
    <dgm:cxn modelId="{0E6BA74E-7627-44A2-8DFF-C4D993352DF1}" type="presOf" srcId="{64CD31EC-8598-438E-B74C-3222B4887B29}" destId="{02488E46-6602-48FB-A771-9189A4D4914D}" srcOrd="1" destOrd="0" presId="urn:microsoft.com/office/officeart/2005/8/layout/cycle2"/>
    <dgm:cxn modelId="{9A7F0353-554D-4494-BBD2-2E10160242A6}" type="presOf" srcId="{6A085FEA-3109-4D7A-A39D-8C152617417D}" destId="{B8C5E0EA-08F4-4701-9862-72829CA8B268}" srcOrd="0" destOrd="0" presId="urn:microsoft.com/office/officeart/2005/8/layout/cycle2"/>
    <dgm:cxn modelId="{8562B757-6BD4-426A-927F-D98A5B239EA7}" type="presOf" srcId="{C8614825-E671-49AD-A833-7ED8A38235CA}" destId="{944E1B24-CC6F-4C0D-A379-6BF1F4A42142}" srcOrd="0" destOrd="0" presId="urn:microsoft.com/office/officeart/2005/8/layout/cycle2"/>
    <dgm:cxn modelId="{5FA7969A-BB33-4594-8090-A66A1A231F05}" type="presOf" srcId="{6FA356D3-D1A4-4B0D-A4DA-B039128A4550}" destId="{266A825D-2ACF-4DAA-A791-3BB3EC4C29F0}" srcOrd="0" destOrd="0" presId="urn:microsoft.com/office/officeart/2005/8/layout/cycle2"/>
    <dgm:cxn modelId="{5AD33D9D-F5A2-42D4-85FF-FD91960C1171}" type="presOf" srcId="{0B6E1CED-6D7C-43C2-BA5C-BBF3654D836E}" destId="{B87483CF-659A-4E32-9833-C12363F7EBA2}" srcOrd="0" destOrd="0" presId="urn:microsoft.com/office/officeart/2005/8/layout/cycle2"/>
    <dgm:cxn modelId="{9654D69E-0DA8-4A72-9873-7B66EA4CD277}" type="presOf" srcId="{7A2B7826-0DA0-4239-BBD9-D790D0521C03}" destId="{CC780A3E-7B29-4671-99C1-BD9035A7FBE4}" srcOrd="0" destOrd="0" presId="urn:microsoft.com/office/officeart/2005/8/layout/cycle2"/>
    <dgm:cxn modelId="{B2A864A8-FD4A-43B3-B90F-5757A2E4E430}" type="presOf" srcId="{84873804-ECDA-4CE1-BE9D-75A7ADBCA002}" destId="{8363F285-9DBE-42E3-84F8-1750DA73ED93}" srcOrd="0" destOrd="0" presId="urn:microsoft.com/office/officeart/2005/8/layout/cycle2"/>
    <dgm:cxn modelId="{4CD61DAB-1848-49C1-992D-A574C65B7205}" type="presOf" srcId="{64CD31EC-8598-438E-B74C-3222B4887B29}" destId="{33D2C16B-27B9-45EA-8F80-CAE58FD63BD2}" srcOrd="0" destOrd="0" presId="urn:microsoft.com/office/officeart/2005/8/layout/cycle2"/>
    <dgm:cxn modelId="{AE3062AD-8E91-49ED-AAFF-D957BFBF8EDB}" srcId="{C4674FF9-7DD0-4286-BCCB-F2D112557122}" destId="{6FA356D3-D1A4-4B0D-A4DA-B039128A4550}" srcOrd="2" destOrd="0" parTransId="{DF0A38E4-CD5D-4615-96B1-173BD3BA1754}" sibTransId="{84873804-ECDA-4CE1-BE9D-75A7ADBCA002}"/>
    <dgm:cxn modelId="{1C0022B4-EE98-4A8D-A58D-64886EA7B753}" type="presOf" srcId="{8FA86FD1-A127-47C0-BEA5-01E3DFF639E2}" destId="{3F2F95C3-CD6B-4A31-B679-FAF123F9240D}" srcOrd="0" destOrd="0" presId="urn:microsoft.com/office/officeart/2005/8/layout/cycle2"/>
    <dgm:cxn modelId="{93756DCC-D511-46CF-94FB-0139E15CAF63}" type="presOf" srcId="{B0A78B14-F0F8-4E9C-94C5-A2E12192D019}" destId="{062845C9-ED14-40AD-A42F-FA7F32EB46F1}" srcOrd="0" destOrd="0" presId="urn:microsoft.com/office/officeart/2005/8/layout/cycle2"/>
    <dgm:cxn modelId="{FB1536E4-1763-4F4B-B05E-BE881F268595}" type="presOf" srcId="{84873804-ECDA-4CE1-BE9D-75A7ADBCA002}" destId="{8FCB2206-3573-4EBA-9D77-1EB063CE64FC}" srcOrd="1" destOrd="0" presId="urn:microsoft.com/office/officeart/2005/8/layout/cycle2"/>
    <dgm:cxn modelId="{6A4A1BE5-19D3-45DB-B512-6629D5A92263}" type="presOf" srcId="{8FA86FD1-A127-47C0-BEA5-01E3DFF639E2}" destId="{7F8B0E19-6D51-4E56-A18F-A46F4A8A2914}" srcOrd="1" destOrd="0" presId="urn:microsoft.com/office/officeart/2005/8/layout/cycle2"/>
    <dgm:cxn modelId="{4829F7FA-1EEA-42A7-874E-546FF91C14A9}" srcId="{C4674FF9-7DD0-4286-BCCB-F2D112557122}" destId="{B0A78B14-F0F8-4E9C-94C5-A2E12192D019}" srcOrd="3" destOrd="0" parTransId="{51966B09-697A-4DB3-A317-080715A5B540}" sibTransId="{80EAAAE5-CB03-4DC7-9348-AE8FC32B9725}"/>
    <dgm:cxn modelId="{B5890232-D00A-4EB3-9E40-E1DC6B99FCCA}" type="presParOf" srcId="{C140AF70-22F5-4038-B3BA-C354290158BE}" destId="{CC780A3E-7B29-4671-99C1-BD9035A7FBE4}" srcOrd="0" destOrd="0" presId="urn:microsoft.com/office/officeart/2005/8/layout/cycle2"/>
    <dgm:cxn modelId="{449998CE-0C13-467E-AAC3-578A98375423}" type="presParOf" srcId="{C140AF70-22F5-4038-B3BA-C354290158BE}" destId="{33D2C16B-27B9-45EA-8F80-CAE58FD63BD2}" srcOrd="1" destOrd="0" presId="urn:microsoft.com/office/officeart/2005/8/layout/cycle2"/>
    <dgm:cxn modelId="{8A2582A4-7AEC-4A4F-AF61-D1F60412D700}" type="presParOf" srcId="{33D2C16B-27B9-45EA-8F80-CAE58FD63BD2}" destId="{02488E46-6602-48FB-A771-9189A4D4914D}" srcOrd="0" destOrd="0" presId="urn:microsoft.com/office/officeart/2005/8/layout/cycle2"/>
    <dgm:cxn modelId="{D6F8DB9E-99F0-4A9B-8DD2-8DC0EBDD1365}" type="presParOf" srcId="{C140AF70-22F5-4038-B3BA-C354290158BE}" destId="{B8C5E0EA-08F4-4701-9862-72829CA8B268}" srcOrd="2" destOrd="0" presId="urn:microsoft.com/office/officeart/2005/8/layout/cycle2"/>
    <dgm:cxn modelId="{8B20F0D4-47D5-459D-B060-88BA97E54D22}" type="presParOf" srcId="{C140AF70-22F5-4038-B3BA-C354290158BE}" destId="{B87483CF-659A-4E32-9833-C12363F7EBA2}" srcOrd="3" destOrd="0" presId="urn:microsoft.com/office/officeart/2005/8/layout/cycle2"/>
    <dgm:cxn modelId="{A5F00DDA-5365-4493-8904-703AED86C5BC}" type="presParOf" srcId="{B87483CF-659A-4E32-9833-C12363F7EBA2}" destId="{D16448BE-5893-4B11-8CCF-67C7A274E3E3}" srcOrd="0" destOrd="0" presId="urn:microsoft.com/office/officeart/2005/8/layout/cycle2"/>
    <dgm:cxn modelId="{1F513887-2F68-4B2B-BD71-10B1969A6A39}" type="presParOf" srcId="{C140AF70-22F5-4038-B3BA-C354290158BE}" destId="{266A825D-2ACF-4DAA-A791-3BB3EC4C29F0}" srcOrd="4" destOrd="0" presId="urn:microsoft.com/office/officeart/2005/8/layout/cycle2"/>
    <dgm:cxn modelId="{DCE45041-181D-4F1C-9863-8C77857EEA57}" type="presParOf" srcId="{C140AF70-22F5-4038-B3BA-C354290158BE}" destId="{8363F285-9DBE-42E3-84F8-1750DA73ED93}" srcOrd="5" destOrd="0" presId="urn:microsoft.com/office/officeart/2005/8/layout/cycle2"/>
    <dgm:cxn modelId="{EA064178-B975-466B-A3FE-6AD6DB6D76F9}" type="presParOf" srcId="{8363F285-9DBE-42E3-84F8-1750DA73ED93}" destId="{8FCB2206-3573-4EBA-9D77-1EB063CE64FC}" srcOrd="0" destOrd="0" presId="urn:microsoft.com/office/officeart/2005/8/layout/cycle2"/>
    <dgm:cxn modelId="{80D7ABA0-0067-4F44-925C-7CE46012893B}" type="presParOf" srcId="{C140AF70-22F5-4038-B3BA-C354290158BE}" destId="{062845C9-ED14-40AD-A42F-FA7F32EB46F1}" srcOrd="6" destOrd="0" presId="urn:microsoft.com/office/officeart/2005/8/layout/cycle2"/>
    <dgm:cxn modelId="{FEDF4624-AD59-4A4F-ACEA-D0385D75124A}" type="presParOf" srcId="{C140AF70-22F5-4038-B3BA-C354290158BE}" destId="{07B5D858-57F7-4964-A980-FF4FAA0EFAE3}" srcOrd="7" destOrd="0" presId="urn:microsoft.com/office/officeart/2005/8/layout/cycle2"/>
    <dgm:cxn modelId="{321CF7FF-D742-4D14-9333-C940A0486393}" type="presParOf" srcId="{07B5D858-57F7-4964-A980-FF4FAA0EFAE3}" destId="{623F75D8-76CB-472C-BFE7-0401D7ECA1E7}" srcOrd="0" destOrd="0" presId="urn:microsoft.com/office/officeart/2005/8/layout/cycle2"/>
    <dgm:cxn modelId="{3348DDC9-429E-46DD-B20E-F438D21BB127}" type="presParOf" srcId="{C140AF70-22F5-4038-B3BA-C354290158BE}" destId="{944E1B24-CC6F-4C0D-A379-6BF1F4A42142}" srcOrd="8" destOrd="0" presId="urn:microsoft.com/office/officeart/2005/8/layout/cycle2"/>
    <dgm:cxn modelId="{4ADAEA42-59CC-49DA-ACCD-DDB0564EB49B}" type="presParOf" srcId="{C140AF70-22F5-4038-B3BA-C354290158BE}" destId="{3F2F95C3-CD6B-4A31-B679-FAF123F9240D}" srcOrd="9" destOrd="0" presId="urn:microsoft.com/office/officeart/2005/8/layout/cycle2"/>
    <dgm:cxn modelId="{5F5287A7-ABA4-4A62-B606-F5676328FA07}" type="presParOf" srcId="{3F2F95C3-CD6B-4A31-B679-FAF123F9240D}" destId="{7F8B0E19-6D51-4E56-A18F-A46F4A8A29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4674FF9-7DD0-4286-BCCB-F2D11255712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2B7826-0DA0-4239-BBD9-D790D0521C03}">
      <dgm:prSet phldrT="[Text]" custT="1"/>
      <dgm:spPr/>
      <dgm:t>
        <a:bodyPr/>
        <a:lstStyle/>
        <a:p>
          <a:r>
            <a:rPr lang="es-ES" sz="2000" dirty="0"/>
            <a:t>Dirección y planificación</a:t>
          </a:r>
          <a:endParaRPr lang="en-US" sz="2000" dirty="0"/>
        </a:p>
      </dgm:t>
    </dgm:pt>
    <dgm:pt modelId="{97991A13-0B43-456C-9519-CEA7774099CC}" type="parTrans" cxnId="{0A7D5039-0402-40B0-909D-2ACBBA24A54A}">
      <dgm:prSet/>
      <dgm:spPr/>
      <dgm:t>
        <a:bodyPr/>
        <a:lstStyle/>
        <a:p>
          <a:endParaRPr lang="en-US"/>
        </a:p>
      </dgm:t>
    </dgm:pt>
    <dgm:pt modelId="{64CD31EC-8598-438E-B74C-3222B4887B29}" type="sibTrans" cxnId="{0A7D5039-0402-40B0-909D-2ACBBA24A54A}">
      <dgm:prSet/>
      <dgm:spPr/>
      <dgm:t>
        <a:bodyPr/>
        <a:lstStyle/>
        <a:p>
          <a:endParaRPr lang="en-US"/>
        </a:p>
      </dgm:t>
    </dgm:pt>
    <dgm:pt modelId="{6A085FEA-3109-4D7A-A39D-8C152617417D}">
      <dgm:prSet phldrT="[Text]" custT="1"/>
      <dgm:spPr/>
      <dgm:t>
        <a:bodyPr/>
        <a:lstStyle/>
        <a:p>
          <a:r>
            <a:rPr lang="es-ES" sz="2000" dirty="0"/>
            <a:t>Obtención</a:t>
          </a:r>
          <a:endParaRPr lang="en-US" sz="2000" dirty="0"/>
        </a:p>
      </dgm:t>
    </dgm:pt>
    <dgm:pt modelId="{EFCB2891-0F92-4510-B7E5-619F8A4F75C4}" type="parTrans" cxnId="{67A75521-321F-40B2-B80F-7740B5AFE117}">
      <dgm:prSet/>
      <dgm:spPr/>
      <dgm:t>
        <a:bodyPr/>
        <a:lstStyle/>
        <a:p>
          <a:endParaRPr lang="en-US"/>
        </a:p>
      </dgm:t>
    </dgm:pt>
    <dgm:pt modelId="{0B6E1CED-6D7C-43C2-BA5C-BBF3654D836E}" type="sibTrans" cxnId="{67A75521-321F-40B2-B80F-7740B5AFE117}">
      <dgm:prSet/>
      <dgm:spPr/>
      <dgm:t>
        <a:bodyPr/>
        <a:lstStyle/>
        <a:p>
          <a:endParaRPr lang="en-US"/>
        </a:p>
      </dgm:t>
    </dgm:pt>
    <dgm:pt modelId="{6FA356D3-D1A4-4B0D-A4DA-B039128A4550}">
      <dgm:prSet phldrT="[Text]" custT="1"/>
      <dgm:spPr/>
      <dgm:t>
        <a:bodyPr/>
        <a:lstStyle/>
        <a:p>
          <a:r>
            <a:rPr lang="es-ES" sz="2000" dirty="0"/>
            <a:t>Procesa-miento</a:t>
          </a:r>
          <a:endParaRPr lang="en-US" sz="2000" dirty="0"/>
        </a:p>
      </dgm:t>
    </dgm:pt>
    <dgm:pt modelId="{DF0A38E4-CD5D-4615-96B1-173BD3BA1754}" type="parTrans" cxnId="{AE3062AD-8E91-49ED-AAFF-D957BFBF8EDB}">
      <dgm:prSet/>
      <dgm:spPr/>
      <dgm:t>
        <a:bodyPr/>
        <a:lstStyle/>
        <a:p>
          <a:endParaRPr lang="en-US"/>
        </a:p>
      </dgm:t>
    </dgm:pt>
    <dgm:pt modelId="{84873804-ECDA-4CE1-BE9D-75A7ADBCA002}" type="sibTrans" cxnId="{AE3062AD-8E91-49ED-AAFF-D957BFBF8EDB}">
      <dgm:prSet/>
      <dgm:spPr/>
      <dgm:t>
        <a:bodyPr/>
        <a:lstStyle/>
        <a:p>
          <a:endParaRPr lang="en-US"/>
        </a:p>
      </dgm:t>
    </dgm:pt>
    <dgm:pt modelId="{B0A78B14-F0F8-4E9C-94C5-A2E12192D019}">
      <dgm:prSet phldrT="[Text]" custT="1"/>
      <dgm:spPr/>
      <dgm:t>
        <a:bodyPr/>
        <a:lstStyle/>
        <a:p>
          <a:r>
            <a:rPr lang="es-ES" sz="2000" dirty="0"/>
            <a:t>Análisis </a:t>
          </a:r>
          <a:endParaRPr lang="en-US" sz="2000" dirty="0"/>
        </a:p>
      </dgm:t>
    </dgm:pt>
    <dgm:pt modelId="{51966B09-697A-4DB3-A317-080715A5B540}" type="parTrans" cxnId="{4829F7FA-1EEA-42A7-874E-546FF91C14A9}">
      <dgm:prSet/>
      <dgm:spPr/>
      <dgm:t>
        <a:bodyPr/>
        <a:lstStyle/>
        <a:p>
          <a:endParaRPr lang="en-US"/>
        </a:p>
      </dgm:t>
    </dgm:pt>
    <dgm:pt modelId="{80EAAAE5-CB03-4DC7-9348-AE8FC32B9725}" type="sibTrans" cxnId="{4829F7FA-1EEA-42A7-874E-546FF91C14A9}">
      <dgm:prSet/>
      <dgm:spPr/>
      <dgm:t>
        <a:bodyPr/>
        <a:lstStyle/>
        <a:p>
          <a:endParaRPr lang="en-US"/>
        </a:p>
      </dgm:t>
    </dgm:pt>
    <dgm:pt modelId="{C8614825-E671-49AD-A833-7ED8A38235CA}">
      <dgm:prSet phldrT="[Text]" custT="1"/>
      <dgm:spPr/>
      <dgm:t>
        <a:bodyPr/>
        <a:lstStyle/>
        <a:p>
          <a:r>
            <a:rPr lang="es-ES" sz="2000" dirty="0"/>
            <a:t>Difusión</a:t>
          </a:r>
          <a:endParaRPr lang="en-US" sz="2000" dirty="0"/>
        </a:p>
      </dgm:t>
    </dgm:pt>
    <dgm:pt modelId="{BCDF9CC7-3FE3-4158-97AD-B40327CB3CFE}" type="parTrans" cxnId="{35437921-9663-4B3D-BF28-F7AC5E1D880F}">
      <dgm:prSet/>
      <dgm:spPr/>
      <dgm:t>
        <a:bodyPr/>
        <a:lstStyle/>
        <a:p>
          <a:endParaRPr lang="en-US"/>
        </a:p>
      </dgm:t>
    </dgm:pt>
    <dgm:pt modelId="{8FA86FD1-A127-47C0-BEA5-01E3DFF639E2}" type="sibTrans" cxnId="{35437921-9663-4B3D-BF28-F7AC5E1D880F}">
      <dgm:prSet/>
      <dgm:spPr/>
      <dgm:t>
        <a:bodyPr/>
        <a:lstStyle/>
        <a:p>
          <a:endParaRPr lang="en-US"/>
        </a:p>
      </dgm:t>
    </dgm:pt>
    <dgm:pt modelId="{C140AF70-22F5-4038-B3BA-C354290158BE}" type="pres">
      <dgm:prSet presAssocID="{C4674FF9-7DD0-4286-BCCB-F2D112557122}" presName="cycle" presStyleCnt="0">
        <dgm:presLayoutVars>
          <dgm:dir/>
          <dgm:resizeHandles val="exact"/>
        </dgm:presLayoutVars>
      </dgm:prSet>
      <dgm:spPr/>
    </dgm:pt>
    <dgm:pt modelId="{CC780A3E-7B29-4671-99C1-BD9035A7FBE4}" type="pres">
      <dgm:prSet presAssocID="{7A2B7826-0DA0-4239-BBD9-D790D0521C03}" presName="node" presStyleLbl="node1" presStyleIdx="0" presStyleCnt="5" custScaleX="116793" custScaleY="63705">
        <dgm:presLayoutVars>
          <dgm:bulletEnabled val="1"/>
        </dgm:presLayoutVars>
      </dgm:prSet>
      <dgm:spPr/>
    </dgm:pt>
    <dgm:pt modelId="{33D2C16B-27B9-45EA-8F80-CAE58FD63BD2}" type="pres">
      <dgm:prSet presAssocID="{64CD31EC-8598-438E-B74C-3222B4887B29}" presName="sibTrans" presStyleLbl="sibTrans2D1" presStyleIdx="0" presStyleCnt="5"/>
      <dgm:spPr/>
    </dgm:pt>
    <dgm:pt modelId="{02488E46-6602-48FB-A771-9189A4D4914D}" type="pres">
      <dgm:prSet presAssocID="{64CD31EC-8598-438E-B74C-3222B4887B29}" presName="connectorText" presStyleLbl="sibTrans2D1" presStyleIdx="0" presStyleCnt="5"/>
      <dgm:spPr/>
    </dgm:pt>
    <dgm:pt modelId="{B8C5E0EA-08F4-4701-9862-72829CA8B268}" type="pres">
      <dgm:prSet presAssocID="{6A085FEA-3109-4D7A-A39D-8C152617417D}" presName="node" presStyleLbl="node1" presStyleIdx="1" presStyleCnt="5" custScaleX="116793" custScaleY="63705">
        <dgm:presLayoutVars>
          <dgm:bulletEnabled val="1"/>
        </dgm:presLayoutVars>
      </dgm:prSet>
      <dgm:spPr/>
    </dgm:pt>
    <dgm:pt modelId="{B87483CF-659A-4E32-9833-C12363F7EBA2}" type="pres">
      <dgm:prSet presAssocID="{0B6E1CED-6D7C-43C2-BA5C-BBF3654D836E}" presName="sibTrans" presStyleLbl="sibTrans2D1" presStyleIdx="1" presStyleCnt="5"/>
      <dgm:spPr/>
    </dgm:pt>
    <dgm:pt modelId="{D16448BE-5893-4B11-8CCF-67C7A274E3E3}" type="pres">
      <dgm:prSet presAssocID="{0B6E1CED-6D7C-43C2-BA5C-BBF3654D836E}" presName="connectorText" presStyleLbl="sibTrans2D1" presStyleIdx="1" presStyleCnt="5"/>
      <dgm:spPr/>
    </dgm:pt>
    <dgm:pt modelId="{266A825D-2ACF-4DAA-A791-3BB3EC4C29F0}" type="pres">
      <dgm:prSet presAssocID="{6FA356D3-D1A4-4B0D-A4DA-B039128A4550}" presName="node" presStyleLbl="node1" presStyleIdx="2" presStyleCnt="5" custScaleX="116793" custScaleY="63705">
        <dgm:presLayoutVars>
          <dgm:bulletEnabled val="1"/>
        </dgm:presLayoutVars>
      </dgm:prSet>
      <dgm:spPr/>
    </dgm:pt>
    <dgm:pt modelId="{8363F285-9DBE-42E3-84F8-1750DA73ED93}" type="pres">
      <dgm:prSet presAssocID="{84873804-ECDA-4CE1-BE9D-75A7ADBCA002}" presName="sibTrans" presStyleLbl="sibTrans2D1" presStyleIdx="2" presStyleCnt="5"/>
      <dgm:spPr/>
    </dgm:pt>
    <dgm:pt modelId="{8FCB2206-3573-4EBA-9D77-1EB063CE64FC}" type="pres">
      <dgm:prSet presAssocID="{84873804-ECDA-4CE1-BE9D-75A7ADBCA002}" presName="connectorText" presStyleLbl="sibTrans2D1" presStyleIdx="2" presStyleCnt="5"/>
      <dgm:spPr/>
    </dgm:pt>
    <dgm:pt modelId="{062845C9-ED14-40AD-A42F-FA7F32EB46F1}" type="pres">
      <dgm:prSet presAssocID="{B0A78B14-F0F8-4E9C-94C5-A2E12192D019}" presName="node" presStyleLbl="node1" presStyleIdx="3" presStyleCnt="5" custScaleX="116793" custScaleY="63705">
        <dgm:presLayoutVars>
          <dgm:bulletEnabled val="1"/>
        </dgm:presLayoutVars>
      </dgm:prSet>
      <dgm:spPr/>
    </dgm:pt>
    <dgm:pt modelId="{07B5D858-57F7-4964-A980-FF4FAA0EFAE3}" type="pres">
      <dgm:prSet presAssocID="{80EAAAE5-CB03-4DC7-9348-AE8FC32B9725}" presName="sibTrans" presStyleLbl="sibTrans2D1" presStyleIdx="3" presStyleCnt="5"/>
      <dgm:spPr/>
    </dgm:pt>
    <dgm:pt modelId="{623F75D8-76CB-472C-BFE7-0401D7ECA1E7}" type="pres">
      <dgm:prSet presAssocID="{80EAAAE5-CB03-4DC7-9348-AE8FC32B9725}" presName="connectorText" presStyleLbl="sibTrans2D1" presStyleIdx="3" presStyleCnt="5"/>
      <dgm:spPr/>
    </dgm:pt>
    <dgm:pt modelId="{944E1B24-CC6F-4C0D-A379-6BF1F4A42142}" type="pres">
      <dgm:prSet presAssocID="{C8614825-E671-49AD-A833-7ED8A38235CA}" presName="node" presStyleLbl="node1" presStyleIdx="4" presStyleCnt="5" custScaleX="116793" custScaleY="63705">
        <dgm:presLayoutVars>
          <dgm:bulletEnabled val="1"/>
        </dgm:presLayoutVars>
      </dgm:prSet>
      <dgm:spPr/>
    </dgm:pt>
    <dgm:pt modelId="{3F2F95C3-CD6B-4A31-B679-FAF123F9240D}" type="pres">
      <dgm:prSet presAssocID="{8FA86FD1-A127-47C0-BEA5-01E3DFF639E2}" presName="sibTrans" presStyleLbl="sibTrans2D1" presStyleIdx="4" presStyleCnt="5"/>
      <dgm:spPr/>
    </dgm:pt>
    <dgm:pt modelId="{7F8B0E19-6D51-4E56-A18F-A46F4A8A2914}" type="pres">
      <dgm:prSet presAssocID="{8FA86FD1-A127-47C0-BEA5-01E3DFF639E2}" presName="connectorText" presStyleLbl="sibTrans2D1" presStyleIdx="4" presStyleCnt="5"/>
      <dgm:spPr/>
    </dgm:pt>
  </dgm:ptLst>
  <dgm:cxnLst>
    <dgm:cxn modelId="{D0B53E0D-8890-4551-8440-5BBB6D50DBEA}" type="presOf" srcId="{0B6E1CED-6D7C-43C2-BA5C-BBF3654D836E}" destId="{D16448BE-5893-4B11-8CCF-67C7A274E3E3}" srcOrd="1" destOrd="0" presId="urn:microsoft.com/office/officeart/2005/8/layout/cycle2"/>
    <dgm:cxn modelId="{67A75521-321F-40B2-B80F-7740B5AFE117}" srcId="{C4674FF9-7DD0-4286-BCCB-F2D112557122}" destId="{6A085FEA-3109-4D7A-A39D-8C152617417D}" srcOrd="1" destOrd="0" parTransId="{EFCB2891-0F92-4510-B7E5-619F8A4F75C4}" sibTransId="{0B6E1CED-6D7C-43C2-BA5C-BBF3654D836E}"/>
    <dgm:cxn modelId="{35437921-9663-4B3D-BF28-F7AC5E1D880F}" srcId="{C4674FF9-7DD0-4286-BCCB-F2D112557122}" destId="{C8614825-E671-49AD-A833-7ED8A38235CA}" srcOrd="4" destOrd="0" parTransId="{BCDF9CC7-3FE3-4158-97AD-B40327CB3CFE}" sibTransId="{8FA86FD1-A127-47C0-BEA5-01E3DFF639E2}"/>
    <dgm:cxn modelId="{0A7D5039-0402-40B0-909D-2ACBBA24A54A}" srcId="{C4674FF9-7DD0-4286-BCCB-F2D112557122}" destId="{7A2B7826-0DA0-4239-BBD9-D790D0521C03}" srcOrd="0" destOrd="0" parTransId="{97991A13-0B43-456C-9519-CEA7774099CC}" sibTransId="{64CD31EC-8598-438E-B74C-3222B4887B29}"/>
    <dgm:cxn modelId="{E16D5167-B704-406E-94EA-BAAB12953126}" type="presOf" srcId="{80EAAAE5-CB03-4DC7-9348-AE8FC32B9725}" destId="{07B5D858-57F7-4964-A980-FF4FAA0EFAE3}" srcOrd="0" destOrd="0" presId="urn:microsoft.com/office/officeart/2005/8/layout/cycle2"/>
    <dgm:cxn modelId="{8B8B2149-7C4D-438F-8A12-A533FB86C4E1}" type="presOf" srcId="{80EAAAE5-CB03-4DC7-9348-AE8FC32B9725}" destId="{623F75D8-76CB-472C-BFE7-0401D7ECA1E7}" srcOrd="1" destOrd="0" presId="urn:microsoft.com/office/officeart/2005/8/layout/cycle2"/>
    <dgm:cxn modelId="{F1E96269-B489-413B-B6B6-D2FBB7AD7DD0}" type="presOf" srcId="{C4674FF9-7DD0-4286-BCCB-F2D112557122}" destId="{C140AF70-22F5-4038-B3BA-C354290158BE}" srcOrd="0" destOrd="0" presId="urn:microsoft.com/office/officeart/2005/8/layout/cycle2"/>
    <dgm:cxn modelId="{0E6BA74E-7627-44A2-8DFF-C4D993352DF1}" type="presOf" srcId="{64CD31EC-8598-438E-B74C-3222B4887B29}" destId="{02488E46-6602-48FB-A771-9189A4D4914D}" srcOrd="1" destOrd="0" presId="urn:microsoft.com/office/officeart/2005/8/layout/cycle2"/>
    <dgm:cxn modelId="{9A7F0353-554D-4494-BBD2-2E10160242A6}" type="presOf" srcId="{6A085FEA-3109-4D7A-A39D-8C152617417D}" destId="{B8C5E0EA-08F4-4701-9862-72829CA8B268}" srcOrd="0" destOrd="0" presId="urn:microsoft.com/office/officeart/2005/8/layout/cycle2"/>
    <dgm:cxn modelId="{8562B757-6BD4-426A-927F-D98A5B239EA7}" type="presOf" srcId="{C8614825-E671-49AD-A833-7ED8A38235CA}" destId="{944E1B24-CC6F-4C0D-A379-6BF1F4A42142}" srcOrd="0" destOrd="0" presId="urn:microsoft.com/office/officeart/2005/8/layout/cycle2"/>
    <dgm:cxn modelId="{5FA7969A-BB33-4594-8090-A66A1A231F05}" type="presOf" srcId="{6FA356D3-D1A4-4B0D-A4DA-B039128A4550}" destId="{266A825D-2ACF-4DAA-A791-3BB3EC4C29F0}" srcOrd="0" destOrd="0" presId="urn:microsoft.com/office/officeart/2005/8/layout/cycle2"/>
    <dgm:cxn modelId="{5AD33D9D-F5A2-42D4-85FF-FD91960C1171}" type="presOf" srcId="{0B6E1CED-6D7C-43C2-BA5C-BBF3654D836E}" destId="{B87483CF-659A-4E32-9833-C12363F7EBA2}" srcOrd="0" destOrd="0" presId="urn:microsoft.com/office/officeart/2005/8/layout/cycle2"/>
    <dgm:cxn modelId="{9654D69E-0DA8-4A72-9873-7B66EA4CD277}" type="presOf" srcId="{7A2B7826-0DA0-4239-BBD9-D790D0521C03}" destId="{CC780A3E-7B29-4671-99C1-BD9035A7FBE4}" srcOrd="0" destOrd="0" presId="urn:microsoft.com/office/officeart/2005/8/layout/cycle2"/>
    <dgm:cxn modelId="{B2A864A8-FD4A-43B3-B90F-5757A2E4E430}" type="presOf" srcId="{84873804-ECDA-4CE1-BE9D-75A7ADBCA002}" destId="{8363F285-9DBE-42E3-84F8-1750DA73ED93}" srcOrd="0" destOrd="0" presId="urn:microsoft.com/office/officeart/2005/8/layout/cycle2"/>
    <dgm:cxn modelId="{4CD61DAB-1848-49C1-992D-A574C65B7205}" type="presOf" srcId="{64CD31EC-8598-438E-B74C-3222B4887B29}" destId="{33D2C16B-27B9-45EA-8F80-CAE58FD63BD2}" srcOrd="0" destOrd="0" presId="urn:microsoft.com/office/officeart/2005/8/layout/cycle2"/>
    <dgm:cxn modelId="{AE3062AD-8E91-49ED-AAFF-D957BFBF8EDB}" srcId="{C4674FF9-7DD0-4286-BCCB-F2D112557122}" destId="{6FA356D3-D1A4-4B0D-A4DA-B039128A4550}" srcOrd="2" destOrd="0" parTransId="{DF0A38E4-CD5D-4615-96B1-173BD3BA1754}" sibTransId="{84873804-ECDA-4CE1-BE9D-75A7ADBCA002}"/>
    <dgm:cxn modelId="{1C0022B4-EE98-4A8D-A58D-64886EA7B753}" type="presOf" srcId="{8FA86FD1-A127-47C0-BEA5-01E3DFF639E2}" destId="{3F2F95C3-CD6B-4A31-B679-FAF123F9240D}" srcOrd="0" destOrd="0" presId="urn:microsoft.com/office/officeart/2005/8/layout/cycle2"/>
    <dgm:cxn modelId="{93756DCC-D511-46CF-94FB-0139E15CAF63}" type="presOf" srcId="{B0A78B14-F0F8-4E9C-94C5-A2E12192D019}" destId="{062845C9-ED14-40AD-A42F-FA7F32EB46F1}" srcOrd="0" destOrd="0" presId="urn:microsoft.com/office/officeart/2005/8/layout/cycle2"/>
    <dgm:cxn modelId="{FB1536E4-1763-4F4B-B05E-BE881F268595}" type="presOf" srcId="{84873804-ECDA-4CE1-BE9D-75A7ADBCA002}" destId="{8FCB2206-3573-4EBA-9D77-1EB063CE64FC}" srcOrd="1" destOrd="0" presId="urn:microsoft.com/office/officeart/2005/8/layout/cycle2"/>
    <dgm:cxn modelId="{6A4A1BE5-19D3-45DB-B512-6629D5A92263}" type="presOf" srcId="{8FA86FD1-A127-47C0-BEA5-01E3DFF639E2}" destId="{7F8B0E19-6D51-4E56-A18F-A46F4A8A2914}" srcOrd="1" destOrd="0" presId="urn:microsoft.com/office/officeart/2005/8/layout/cycle2"/>
    <dgm:cxn modelId="{4829F7FA-1EEA-42A7-874E-546FF91C14A9}" srcId="{C4674FF9-7DD0-4286-BCCB-F2D112557122}" destId="{B0A78B14-F0F8-4E9C-94C5-A2E12192D019}" srcOrd="3" destOrd="0" parTransId="{51966B09-697A-4DB3-A317-080715A5B540}" sibTransId="{80EAAAE5-CB03-4DC7-9348-AE8FC32B9725}"/>
    <dgm:cxn modelId="{B5890232-D00A-4EB3-9E40-E1DC6B99FCCA}" type="presParOf" srcId="{C140AF70-22F5-4038-B3BA-C354290158BE}" destId="{CC780A3E-7B29-4671-99C1-BD9035A7FBE4}" srcOrd="0" destOrd="0" presId="urn:microsoft.com/office/officeart/2005/8/layout/cycle2"/>
    <dgm:cxn modelId="{449998CE-0C13-467E-AAC3-578A98375423}" type="presParOf" srcId="{C140AF70-22F5-4038-B3BA-C354290158BE}" destId="{33D2C16B-27B9-45EA-8F80-CAE58FD63BD2}" srcOrd="1" destOrd="0" presId="urn:microsoft.com/office/officeart/2005/8/layout/cycle2"/>
    <dgm:cxn modelId="{8A2582A4-7AEC-4A4F-AF61-D1F60412D700}" type="presParOf" srcId="{33D2C16B-27B9-45EA-8F80-CAE58FD63BD2}" destId="{02488E46-6602-48FB-A771-9189A4D4914D}" srcOrd="0" destOrd="0" presId="urn:microsoft.com/office/officeart/2005/8/layout/cycle2"/>
    <dgm:cxn modelId="{D6F8DB9E-99F0-4A9B-8DD2-8DC0EBDD1365}" type="presParOf" srcId="{C140AF70-22F5-4038-B3BA-C354290158BE}" destId="{B8C5E0EA-08F4-4701-9862-72829CA8B268}" srcOrd="2" destOrd="0" presId="urn:microsoft.com/office/officeart/2005/8/layout/cycle2"/>
    <dgm:cxn modelId="{8B20F0D4-47D5-459D-B060-88BA97E54D22}" type="presParOf" srcId="{C140AF70-22F5-4038-B3BA-C354290158BE}" destId="{B87483CF-659A-4E32-9833-C12363F7EBA2}" srcOrd="3" destOrd="0" presId="urn:microsoft.com/office/officeart/2005/8/layout/cycle2"/>
    <dgm:cxn modelId="{A5F00DDA-5365-4493-8904-703AED86C5BC}" type="presParOf" srcId="{B87483CF-659A-4E32-9833-C12363F7EBA2}" destId="{D16448BE-5893-4B11-8CCF-67C7A274E3E3}" srcOrd="0" destOrd="0" presId="urn:microsoft.com/office/officeart/2005/8/layout/cycle2"/>
    <dgm:cxn modelId="{1F513887-2F68-4B2B-BD71-10B1969A6A39}" type="presParOf" srcId="{C140AF70-22F5-4038-B3BA-C354290158BE}" destId="{266A825D-2ACF-4DAA-A791-3BB3EC4C29F0}" srcOrd="4" destOrd="0" presId="urn:microsoft.com/office/officeart/2005/8/layout/cycle2"/>
    <dgm:cxn modelId="{DCE45041-181D-4F1C-9863-8C77857EEA57}" type="presParOf" srcId="{C140AF70-22F5-4038-B3BA-C354290158BE}" destId="{8363F285-9DBE-42E3-84F8-1750DA73ED93}" srcOrd="5" destOrd="0" presId="urn:microsoft.com/office/officeart/2005/8/layout/cycle2"/>
    <dgm:cxn modelId="{EA064178-B975-466B-A3FE-6AD6DB6D76F9}" type="presParOf" srcId="{8363F285-9DBE-42E3-84F8-1750DA73ED93}" destId="{8FCB2206-3573-4EBA-9D77-1EB063CE64FC}" srcOrd="0" destOrd="0" presId="urn:microsoft.com/office/officeart/2005/8/layout/cycle2"/>
    <dgm:cxn modelId="{80D7ABA0-0067-4F44-925C-7CE46012893B}" type="presParOf" srcId="{C140AF70-22F5-4038-B3BA-C354290158BE}" destId="{062845C9-ED14-40AD-A42F-FA7F32EB46F1}" srcOrd="6" destOrd="0" presId="urn:microsoft.com/office/officeart/2005/8/layout/cycle2"/>
    <dgm:cxn modelId="{FEDF4624-AD59-4A4F-ACEA-D0385D75124A}" type="presParOf" srcId="{C140AF70-22F5-4038-B3BA-C354290158BE}" destId="{07B5D858-57F7-4964-A980-FF4FAA0EFAE3}" srcOrd="7" destOrd="0" presId="urn:microsoft.com/office/officeart/2005/8/layout/cycle2"/>
    <dgm:cxn modelId="{321CF7FF-D742-4D14-9333-C940A0486393}" type="presParOf" srcId="{07B5D858-57F7-4964-A980-FF4FAA0EFAE3}" destId="{623F75D8-76CB-472C-BFE7-0401D7ECA1E7}" srcOrd="0" destOrd="0" presId="urn:microsoft.com/office/officeart/2005/8/layout/cycle2"/>
    <dgm:cxn modelId="{3348DDC9-429E-46DD-B20E-F438D21BB127}" type="presParOf" srcId="{C140AF70-22F5-4038-B3BA-C354290158BE}" destId="{944E1B24-CC6F-4C0D-A379-6BF1F4A42142}" srcOrd="8" destOrd="0" presId="urn:microsoft.com/office/officeart/2005/8/layout/cycle2"/>
    <dgm:cxn modelId="{4ADAEA42-59CC-49DA-ACCD-DDB0564EB49B}" type="presParOf" srcId="{C140AF70-22F5-4038-B3BA-C354290158BE}" destId="{3F2F95C3-CD6B-4A31-B679-FAF123F9240D}" srcOrd="9" destOrd="0" presId="urn:microsoft.com/office/officeart/2005/8/layout/cycle2"/>
    <dgm:cxn modelId="{5F5287A7-ABA4-4A62-B606-F5676328FA07}" type="presParOf" srcId="{3F2F95C3-CD6B-4A31-B679-FAF123F9240D}" destId="{7F8B0E19-6D51-4E56-A18F-A46F4A8A29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4674FF9-7DD0-4286-BCCB-F2D11255712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2B7826-0DA0-4239-BBD9-D790D0521C03}">
      <dgm:prSet phldrT="[Text]" custT="1"/>
      <dgm:spPr/>
      <dgm:t>
        <a:bodyPr/>
        <a:lstStyle/>
        <a:p>
          <a:r>
            <a:rPr lang="es-ES" sz="2000" dirty="0"/>
            <a:t>Dirección y planificación</a:t>
          </a:r>
          <a:endParaRPr lang="en-US" sz="2000" dirty="0"/>
        </a:p>
      </dgm:t>
    </dgm:pt>
    <dgm:pt modelId="{97991A13-0B43-456C-9519-CEA7774099CC}" type="parTrans" cxnId="{0A7D5039-0402-40B0-909D-2ACBBA24A54A}">
      <dgm:prSet/>
      <dgm:spPr/>
      <dgm:t>
        <a:bodyPr/>
        <a:lstStyle/>
        <a:p>
          <a:endParaRPr lang="en-US"/>
        </a:p>
      </dgm:t>
    </dgm:pt>
    <dgm:pt modelId="{64CD31EC-8598-438E-B74C-3222B4887B29}" type="sibTrans" cxnId="{0A7D5039-0402-40B0-909D-2ACBBA24A54A}">
      <dgm:prSet/>
      <dgm:spPr/>
      <dgm:t>
        <a:bodyPr/>
        <a:lstStyle/>
        <a:p>
          <a:endParaRPr lang="en-US"/>
        </a:p>
      </dgm:t>
    </dgm:pt>
    <dgm:pt modelId="{6A085FEA-3109-4D7A-A39D-8C152617417D}">
      <dgm:prSet phldrT="[Text]" custT="1"/>
      <dgm:spPr/>
      <dgm:t>
        <a:bodyPr/>
        <a:lstStyle/>
        <a:p>
          <a:r>
            <a:rPr lang="es-ES" sz="2000" dirty="0"/>
            <a:t>Obtención</a:t>
          </a:r>
          <a:endParaRPr lang="en-US" sz="2000" dirty="0"/>
        </a:p>
      </dgm:t>
    </dgm:pt>
    <dgm:pt modelId="{EFCB2891-0F92-4510-B7E5-619F8A4F75C4}" type="parTrans" cxnId="{67A75521-321F-40B2-B80F-7740B5AFE117}">
      <dgm:prSet/>
      <dgm:spPr/>
      <dgm:t>
        <a:bodyPr/>
        <a:lstStyle/>
        <a:p>
          <a:endParaRPr lang="en-US"/>
        </a:p>
      </dgm:t>
    </dgm:pt>
    <dgm:pt modelId="{0B6E1CED-6D7C-43C2-BA5C-BBF3654D836E}" type="sibTrans" cxnId="{67A75521-321F-40B2-B80F-7740B5AFE117}">
      <dgm:prSet/>
      <dgm:spPr/>
      <dgm:t>
        <a:bodyPr/>
        <a:lstStyle/>
        <a:p>
          <a:endParaRPr lang="en-US"/>
        </a:p>
      </dgm:t>
    </dgm:pt>
    <dgm:pt modelId="{6FA356D3-D1A4-4B0D-A4DA-B039128A4550}">
      <dgm:prSet phldrT="[Text]" custT="1"/>
      <dgm:spPr/>
      <dgm:t>
        <a:bodyPr/>
        <a:lstStyle/>
        <a:p>
          <a:r>
            <a:rPr lang="es-ES" sz="2000" dirty="0"/>
            <a:t>Procesa-miento</a:t>
          </a:r>
          <a:endParaRPr lang="en-US" sz="2000" dirty="0"/>
        </a:p>
      </dgm:t>
    </dgm:pt>
    <dgm:pt modelId="{DF0A38E4-CD5D-4615-96B1-173BD3BA1754}" type="parTrans" cxnId="{AE3062AD-8E91-49ED-AAFF-D957BFBF8EDB}">
      <dgm:prSet/>
      <dgm:spPr/>
      <dgm:t>
        <a:bodyPr/>
        <a:lstStyle/>
        <a:p>
          <a:endParaRPr lang="en-US"/>
        </a:p>
      </dgm:t>
    </dgm:pt>
    <dgm:pt modelId="{84873804-ECDA-4CE1-BE9D-75A7ADBCA002}" type="sibTrans" cxnId="{AE3062AD-8E91-49ED-AAFF-D957BFBF8EDB}">
      <dgm:prSet/>
      <dgm:spPr/>
      <dgm:t>
        <a:bodyPr/>
        <a:lstStyle/>
        <a:p>
          <a:endParaRPr lang="en-US"/>
        </a:p>
      </dgm:t>
    </dgm:pt>
    <dgm:pt modelId="{B0A78B14-F0F8-4E9C-94C5-A2E12192D019}">
      <dgm:prSet phldrT="[Text]" custT="1"/>
      <dgm:spPr/>
      <dgm:t>
        <a:bodyPr/>
        <a:lstStyle/>
        <a:p>
          <a:r>
            <a:rPr lang="es-ES" sz="2000" dirty="0"/>
            <a:t>Análisis </a:t>
          </a:r>
          <a:endParaRPr lang="en-US" sz="2000" dirty="0"/>
        </a:p>
      </dgm:t>
    </dgm:pt>
    <dgm:pt modelId="{51966B09-697A-4DB3-A317-080715A5B540}" type="parTrans" cxnId="{4829F7FA-1EEA-42A7-874E-546FF91C14A9}">
      <dgm:prSet/>
      <dgm:spPr/>
      <dgm:t>
        <a:bodyPr/>
        <a:lstStyle/>
        <a:p>
          <a:endParaRPr lang="en-US"/>
        </a:p>
      </dgm:t>
    </dgm:pt>
    <dgm:pt modelId="{80EAAAE5-CB03-4DC7-9348-AE8FC32B9725}" type="sibTrans" cxnId="{4829F7FA-1EEA-42A7-874E-546FF91C14A9}">
      <dgm:prSet/>
      <dgm:spPr/>
      <dgm:t>
        <a:bodyPr/>
        <a:lstStyle/>
        <a:p>
          <a:endParaRPr lang="en-US"/>
        </a:p>
      </dgm:t>
    </dgm:pt>
    <dgm:pt modelId="{C8614825-E671-49AD-A833-7ED8A38235CA}">
      <dgm:prSet phldrT="[Text]" custT="1"/>
      <dgm:spPr/>
      <dgm:t>
        <a:bodyPr/>
        <a:lstStyle/>
        <a:p>
          <a:r>
            <a:rPr lang="es-ES" sz="2000" dirty="0"/>
            <a:t>Difusión</a:t>
          </a:r>
          <a:endParaRPr lang="en-US" sz="2000" dirty="0"/>
        </a:p>
      </dgm:t>
    </dgm:pt>
    <dgm:pt modelId="{BCDF9CC7-3FE3-4158-97AD-B40327CB3CFE}" type="parTrans" cxnId="{35437921-9663-4B3D-BF28-F7AC5E1D880F}">
      <dgm:prSet/>
      <dgm:spPr/>
      <dgm:t>
        <a:bodyPr/>
        <a:lstStyle/>
        <a:p>
          <a:endParaRPr lang="en-US"/>
        </a:p>
      </dgm:t>
    </dgm:pt>
    <dgm:pt modelId="{8FA86FD1-A127-47C0-BEA5-01E3DFF639E2}" type="sibTrans" cxnId="{35437921-9663-4B3D-BF28-F7AC5E1D880F}">
      <dgm:prSet/>
      <dgm:spPr/>
      <dgm:t>
        <a:bodyPr/>
        <a:lstStyle/>
        <a:p>
          <a:endParaRPr lang="en-US"/>
        </a:p>
      </dgm:t>
    </dgm:pt>
    <dgm:pt modelId="{C140AF70-22F5-4038-B3BA-C354290158BE}" type="pres">
      <dgm:prSet presAssocID="{C4674FF9-7DD0-4286-BCCB-F2D112557122}" presName="cycle" presStyleCnt="0">
        <dgm:presLayoutVars>
          <dgm:dir/>
          <dgm:resizeHandles val="exact"/>
        </dgm:presLayoutVars>
      </dgm:prSet>
      <dgm:spPr/>
    </dgm:pt>
    <dgm:pt modelId="{CC780A3E-7B29-4671-99C1-BD9035A7FBE4}" type="pres">
      <dgm:prSet presAssocID="{7A2B7826-0DA0-4239-BBD9-D790D0521C03}" presName="node" presStyleLbl="node1" presStyleIdx="0" presStyleCnt="5" custScaleX="116793" custScaleY="63705">
        <dgm:presLayoutVars>
          <dgm:bulletEnabled val="1"/>
        </dgm:presLayoutVars>
      </dgm:prSet>
      <dgm:spPr/>
    </dgm:pt>
    <dgm:pt modelId="{33D2C16B-27B9-45EA-8F80-CAE58FD63BD2}" type="pres">
      <dgm:prSet presAssocID="{64CD31EC-8598-438E-B74C-3222B4887B29}" presName="sibTrans" presStyleLbl="sibTrans2D1" presStyleIdx="0" presStyleCnt="5"/>
      <dgm:spPr/>
    </dgm:pt>
    <dgm:pt modelId="{02488E46-6602-48FB-A771-9189A4D4914D}" type="pres">
      <dgm:prSet presAssocID="{64CD31EC-8598-438E-B74C-3222B4887B29}" presName="connectorText" presStyleLbl="sibTrans2D1" presStyleIdx="0" presStyleCnt="5"/>
      <dgm:spPr/>
    </dgm:pt>
    <dgm:pt modelId="{B8C5E0EA-08F4-4701-9862-72829CA8B268}" type="pres">
      <dgm:prSet presAssocID="{6A085FEA-3109-4D7A-A39D-8C152617417D}" presName="node" presStyleLbl="node1" presStyleIdx="1" presStyleCnt="5" custScaleX="116793" custScaleY="63705">
        <dgm:presLayoutVars>
          <dgm:bulletEnabled val="1"/>
        </dgm:presLayoutVars>
      </dgm:prSet>
      <dgm:spPr/>
    </dgm:pt>
    <dgm:pt modelId="{B87483CF-659A-4E32-9833-C12363F7EBA2}" type="pres">
      <dgm:prSet presAssocID="{0B6E1CED-6D7C-43C2-BA5C-BBF3654D836E}" presName="sibTrans" presStyleLbl="sibTrans2D1" presStyleIdx="1" presStyleCnt="5"/>
      <dgm:spPr/>
    </dgm:pt>
    <dgm:pt modelId="{D16448BE-5893-4B11-8CCF-67C7A274E3E3}" type="pres">
      <dgm:prSet presAssocID="{0B6E1CED-6D7C-43C2-BA5C-BBF3654D836E}" presName="connectorText" presStyleLbl="sibTrans2D1" presStyleIdx="1" presStyleCnt="5"/>
      <dgm:spPr/>
    </dgm:pt>
    <dgm:pt modelId="{266A825D-2ACF-4DAA-A791-3BB3EC4C29F0}" type="pres">
      <dgm:prSet presAssocID="{6FA356D3-D1A4-4B0D-A4DA-B039128A4550}" presName="node" presStyleLbl="node1" presStyleIdx="2" presStyleCnt="5" custScaleX="116793" custScaleY="63705">
        <dgm:presLayoutVars>
          <dgm:bulletEnabled val="1"/>
        </dgm:presLayoutVars>
      </dgm:prSet>
      <dgm:spPr/>
    </dgm:pt>
    <dgm:pt modelId="{8363F285-9DBE-42E3-84F8-1750DA73ED93}" type="pres">
      <dgm:prSet presAssocID="{84873804-ECDA-4CE1-BE9D-75A7ADBCA002}" presName="sibTrans" presStyleLbl="sibTrans2D1" presStyleIdx="2" presStyleCnt="5"/>
      <dgm:spPr/>
    </dgm:pt>
    <dgm:pt modelId="{8FCB2206-3573-4EBA-9D77-1EB063CE64FC}" type="pres">
      <dgm:prSet presAssocID="{84873804-ECDA-4CE1-BE9D-75A7ADBCA002}" presName="connectorText" presStyleLbl="sibTrans2D1" presStyleIdx="2" presStyleCnt="5"/>
      <dgm:spPr/>
    </dgm:pt>
    <dgm:pt modelId="{062845C9-ED14-40AD-A42F-FA7F32EB46F1}" type="pres">
      <dgm:prSet presAssocID="{B0A78B14-F0F8-4E9C-94C5-A2E12192D019}" presName="node" presStyleLbl="node1" presStyleIdx="3" presStyleCnt="5" custScaleX="116793" custScaleY="63705">
        <dgm:presLayoutVars>
          <dgm:bulletEnabled val="1"/>
        </dgm:presLayoutVars>
      </dgm:prSet>
      <dgm:spPr/>
    </dgm:pt>
    <dgm:pt modelId="{07B5D858-57F7-4964-A980-FF4FAA0EFAE3}" type="pres">
      <dgm:prSet presAssocID="{80EAAAE5-CB03-4DC7-9348-AE8FC32B9725}" presName="sibTrans" presStyleLbl="sibTrans2D1" presStyleIdx="3" presStyleCnt="5"/>
      <dgm:spPr/>
    </dgm:pt>
    <dgm:pt modelId="{623F75D8-76CB-472C-BFE7-0401D7ECA1E7}" type="pres">
      <dgm:prSet presAssocID="{80EAAAE5-CB03-4DC7-9348-AE8FC32B9725}" presName="connectorText" presStyleLbl="sibTrans2D1" presStyleIdx="3" presStyleCnt="5"/>
      <dgm:spPr/>
    </dgm:pt>
    <dgm:pt modelId="{944E1B24-CC6F-4C0D-A379-6BF1F4A42142}" type="pres">
      <dgm:prSet presAssocID="{C8614825-E671-49AD-A833-7ED8A38235CA}" presName="node" presStyleLbl="node1" presStyleIdx="4" presStyleCnt="5" custScaleX="116793" custScaleY="63705">
        <dgm:presLayoutVars>
          <dgm:bulletEnabled val="1"/>
        </dgm:presLayoutVars>
      </dgm:prSet>
      <dgm:spPr/>
    </dgm:pt>
    <dgm:pt modelId="{3F2F95C3-CD6B-4A31-B679-FAF123F9240D}" type="pres">
      <dgm:prSet presAssocID="{8FA86FD1-A127-47C0-BEA5-01E3DFF639E2}" presName="sibTrans" presStyleLbl="sibTrans2D1" presStyleIdx="4" presStyleCnt="5"/>
      <dgm:spPr/>
    </dgm:pt>
    <dgm:pt modelId="{7F8B0E19-6D51-4E56-A18F-A46F4A8A2914}" type="pres">
      <dgm:prSet presAssocID="{8FA86FD1-A127-47C0-BEA5-01E3DFF639E2}" presName="connectorText" presStyleLbl="sibTrans2D1" presStyleIdx="4" presStyleCnt="5"/>
      <dgm:spPr/>
    </dgm:pt>
  </dgm:ptLst>
  <dgm:cxnLst>
    <dgm:cxn modelId="{D0B53E0D-8890-4551-8440-5BBB6D50DBEA}" type="presOf" srcId="{0B6E1CED-6D7C-43C2-BA5C-BBF3654D836E}" destId="{D16448BE-5893-4B11-8CCF-67C7A274E3E3}" srcOrd="1" destOrd="0" presId="urn:microsoft.com/office/officeart/2005/8/layout/cycle2"/>
    <dgm:cxn modelId="{67A75521-321F-40B2-B80F-7740B5AFE117}" srcId="{C4674FF9-7DD0-4286-BCCB-F2D112557122}" destId="{6A085FEA-3109-4D7A-A39D-8C152617417D}" srcOrd="1" destOrd="0" parTransId="{EFCB2891-0F92-4510-B7E5-619F8A4F75C4}" sibTransId="{0B6E1CED-6D7C-43C2-BA5C-BBF3654D836E}"/>
    <dgm:cxn modelId="{35437921-9663-4B3D-BF28-F7AC5E1D880F}" srcId="{C4674FF9-7DD0-4286-BCCB-F2D112557122}" destId="{C8614825-E671-49AD-A833-7ED8A38235CA}" srcOrd="4" destOrd="0" parTransId="{BCDF9CC7-3FE3-4158-97AD-B40327CB3CFE}" sibTransId="{8FA86FD1-A127-47C0-BEA5-01E3DFF639E2}"/>
    <dgm:cxn modelId="{0A7D5039-0402-40B0-909D-2ACBBA24A54A}" srcId="{C4674FF9-7DD0-4286-BCCB-F2D112557122}" destId="{7A2B7826-0DA0-4239-BBD9-D790D0521C03}" srcOrd="0" destOrd="0" parTransId="{97991A13-0B43-456C-9519-CEA7774099CC}" sibTransId="{64CD31EC-8598-438E-B74C-3222B4887B29}"/>
    <dgm:cxn modelId="{E16D5167-B704-406E-94EA-BAAB12953126}" type="presOf" srcId="{80EAAAE5-CB03-4DC7-9348-AE8FC32B9725}" destId="{07B5D858-57F7-4964-A980-FF4FAA0EFAE3}" srcOrd="0" destOrd="0" presId="urn:microsoft.com/office/officeart/2005/8/layout/cycle2"/>
    <dgm:cxn modelId="{8B8B2149-7C4D-438F-8A12-A533FB86C4E1}" type="presOf" srcId="{80EAAAE5-CB03-4DC7-9348-AE8FC32B9725}" destId="{623F75D8-76CB-472C-BFE7-0401D7ECA1E7}" srcOrd="1" destOrd="0" presId="urn:microsoft.com/office/officeart/2005/8/layout/cycle2"/>
    <dgm:cxn modelId="{F1E96269-B489-413B-B6B6-D2FBB7AD7DD0}" type="presOf" srcId="{C4674FF9-7DD0-4286-BCCB-F2D112557122}" destId="{C140AF70-22F5-4038-B3BA-C354290158BE}" srcOrd="0" destOrd="0" presId="urn:microsoft.com/office/officeart/2005/8/layout/cycle2"/>
    <dgm:cxn modelId="{0E6BA74E-7627-44A2-8DFF-C4D993352DF1}" type="presOf" srcId="{64CD31EC-8598-438E-B74C-3222B4887B29}" destId="{02488E46-6602-48FB-A771-9189A4D4914D}" srcOrd="1" destOrd="0" presId="urn:microsoft.com/office/officeart/2005/8/layout/cycle2"/>
    <dgm:cxn modelId="{9A7F0353-554D-4494-BBD2-2E10160242A6}" type="presOf" srcId="{6A085FEA-3109-4D7A-A39D-8C152617417D}" destId="{B8C5E0EA-08F4-4701-9862-72829CA8B268}" srcOrd="0" destOrd="0" presId="urn:microsoft.com/office/officeart/2005/8/layout/cycle2"/>
    <dgm:cxn modelId="{8562B757-6BD4-426A-927F-D98A5B239EA7}" type="presOf" srcId="{C8614825-E671-49AD-A833-7ED8A38235CA}" destId="{944E1B24-CC6F-4C0D-A379-6BF1F4A42142}" srcOrd="0" destOrd="0" presId="urn:microsoft.com/office/officeart/2005/8/layout/cycle2"/>
    <dgm:cxn modelId="{5FA7969A-BB33-4594-8090-A66A1A231F05}" type="presOf" srcId="{6FA356D3-D1A4-4B0D-A4DA-B039128A4550}" destId="{266A825D-2ACF-4DAA-A791-3BB3EC4C29F0}" srcOrd="0" destOrd="0" presId="urn:microsoft.com/office/officeart/2005/8/layout/cycle2"/>
    <dgm:cxn modelId="{5AD33D9D-F5A2-42D4-85FF-FD91960C1171}" type="presOf" srcId="{0B6E1CED-6D7C-43C2-BA5C-BBF3654D836E}" destId="{B87483CF-659A-4E32-9833-C12363F7EBA2}" srcOrd="0" destOrd="0" presId="urn:microsoft.com/office/officeart/2005/8/layout/cycle2"/>
    <dgm:cxn modelId="{9654D69E-0DA8-4A72-9873-7B66EA4CD277}" type="presOf" srcId="{7A2B7826-0DA0-4239-BBD9-D790D0521C03}" destId="{CC780A3E-7B29-4671-99C1-BD9035A7FBE4}" srcOrd="0" destOrd="0" presId="urn:microsoft.com/office/officeart/2005/8/layout/cycle2"/>
    <dgm:cxn modelId="{B2A864A8-FD4A-43B3-B90F-5757A2E4E430}" type="presOf" srcId="{84873804-ECDA-4CE1-BE9D-75A7ADBCA002}" destId="{8363F285-9DBE-42E3-84F8-1750DA73ED93}" srcOrd="0" destOrd="0" presId="urn:microsoft.com/office/officeart/2005/8/layout/cycle2"/>
    <dgm:cxn modelId="{4CD61DAB-1848-49C1-992D-A574C65B7205}" type="presOf" srcId="{64CD31EC-8598-438E-B74C-3222B4887B29}" destId="{33D2C16B-27B9-45EA-8F80-CAE58FD63BD2}" srcOrd="0" destOrd="0" presId="urn:microsoft.com/office/officeart/2005/8/layout/cycle2"/>
    <dgm:cxn modelId="{AE3062AD-8E91-49ED-AAFF-D957BFBF8EDB}" srcId="{C4674FF9-7DD0-4286-BCCB-F2D112557122}" destId="{6FA356D3-D1A4-4B0D-A4DA-B039128A4550}" srcOrd="2" destOrd="0" parTransId="{DF0A38E4-CD5D-4615-96B1-173BD3BA1754}" sibTransId="{84873804-ECDA-4CE1-BE9D-75A7ADBCA002}"/>
    <dgm:cxn modelId="{1C0022B4-EE98-4A8D-A58D-64886EA7B753}" type="presOf" srcId="{8FA86FD1-A127-47C0-BEA5-01E3DFF639E2}" destId="{3F2F95C3-CD6B-4A31-B679-FAF123F9240D}" srcOrd="0" destOrd="0" presId="urn:microsoft.com/office/officeart/2005/8/layout/cycle2"/>
    <dgm:cxn modelId="{93756DCC-D511-46CF-94FB-0139E15CAF63}" type="presOf" srcId="{B0A78B14-F0F8-4E9C-94C5-A2E12192D019}" destId="{062845C9-ED14-40AD-A42F-FA7F32EB46F1}" srcOrd="0" destOrd="0" presId="urn:microsoft.com/office/officeart/2005/8/layout/cycle2"/>
    <dgm:cxn modelId="{FB1536E4-1763-4F4B-B05E-BE881F268595}" type="presOf" srcId="{84873804-ECDA-4CE1-BE9D-75A7ADBCA002}" destId="{8FCB2206-3573-4EBA-9D77-1EB063CE64FC}" srcOrd="1" destOrd="0" presId="urn:microsoft.com/office/officeart/2005/8/layout/cycle2"/>
    <dgm:cxn modelId="{6A4A1BE5-19D3-45DB-B512-6629D5A92263}" type="presOf" srcId="{8FA86FD1-A127-47C0-BEA5-01E3DFF639E2}" destId="{7F8B0E19-6D51-4E56-A18F-A46F4A8A2914}" srcOrd="1" destOrd="0" presId="urn:microsoft.com/office/officeart/2005/8/layout/cycle2"/>
    <dgm:cxn modelId="{4829F7FA-1EEA-42A7-874E-546FF91C14A9}" srcId="{C4674FF9-7DD0-4286-BCCB-F2D112557122}" destId="{B0A78B14-F0F8-4E9C-94C5-A2E12192D019}" srcOrd="3" destOrd="0" parTransId="{51966B09-697A-4DB3-A317-080715A5B540}" sibTransId="{80EAAAE5-CB03-4DC7-9348-AE8FC32B9725}"/>
    <dgm:cxn modelId="{B5890232-D00A-4EB3-9E40-E1DC6B99FCCA}" type="presParOf" srcId="{C140AF70-22F5-4038-B3BA-C354290158BE}" destId="{CC780A3E-7B29-4671-99C1-BD9035A7FBE4}" srcOrd="0" destOrd="0" presId="urn:microsoft.com/office/officeart/2005/8/layout/cycle2"/>
    <dgm:cxn modelId="{449998CE-0C13-467E-AAC3-578A98375423}" type="presParOf" srcId="{C140AF70-22F5-4038-B3BA-C354290158BE}" destId="{33D2C16B-27B9-45EA-8F80-CAE58FD63BD2}" srcOrd="1" destOrd="0" presId="urn:microsoft.com/office/officeart/2005/8/layout/cycle2"/>
    <dgm:cxn modelId="{8A2582A4-7AEC-4A4F-AF61-D1F60412D700}" type="presParOf" srcId="{33D2C16B-27B9-45EA-8F80-CAE58FD63BD2}" destId="{02488E46-6602-48FB-A771-9189A4D4914D}" srcOrd="0" destOrd="0" presId="urn:microsoft.com/office/officeart/2005/8/layout/cycle2"/>
    <dgm:cxn modelId="{D6F8DB9E-99F0-4A9B-8DD2-8DC0EBDD1365}" type="presParOf" srcId="{C140AF70-22F5-4038-B3BA-C354290158BE}" destId="{B8C5E0EA-08F4-4701-9862-72829CA8B268}" srcOrd="2" destOrd="0" presId="urn:microsoft.com/office/officeart/2005/8/layout/cycle2"/>
    <dgm:cxn modelId="{8B20F0D4-47D5-459D-B060-88BA97E54D22}" type="presParOf" srcId="{C140AF70-22F5-4038-B3BA-C354290158BE}" destId="{B87483CF-659A-4E32-9833-C12363F7EBA2}" srcOrd="3" destOrd="0" presId="urn:microsoft.com/office/officeart/2005/8/layout/cycle2"/>
    <dgm:cxn modelId="{A5F00DDA-5365-4493-8904-703AED86C5BC}" type="presParOf" srcId="{B87483CF-659A-4E32-9833-C12363F7EBA2}" destId="{D16448BE-5893-4B11-8CCF-67C7A274E3E3}" srcOrd="0" destOrd="0" presId="urn:microsoft.com/office/officeart/2005/8/layout/cycle2"/>
    <dgm:cxn modelId="{1F513887-2F68-4B2B-BD71-10B1969A6A39}" type="presParOf" srcId="{C140AF70-22F5-4038-B3BA-C354290158BE}" destId="{266A825D-2ACF-4DAA-A791-3BB3EC4C29F0}" srcOrd="4" destOrd="0" presId="urn:microsoft.com/office/officeart/2005/8/layout/cycle2"/>
    <dgm:cxn modelId="{DCE45041-181D-4F1C-9863-8C77857EEA57}" type="presParOf" srcId="{C140AF70-22F5-4038-B3BA-C354290158BE}" destId="{8363F285-9DBE-42E3-84F8-1750DA73ED93}" srcOrd="5" destOrd="0" presId="urn:microsoft.com/office/officeart/2005/8/layout/cycle2"/>
    <dgm:cxn modelId="{EA064178-B975-466B-A3FE-6AD6DB6D76F9}" type="presParOf" srcId="{8363F285-9DBE-42E3-84F8-1750DA73ED93}" destId="{8FCB2206-3573-4EBA-9D77-1EB063CE64FC}" srcOrd="0" destOrd="0" presId="urn:microsoft.com/office/officeart/2005/8/layout/cycle2"/>
    <dgm:cxn modelId="{80D7ABA0-0067-4F44-925C-7CE46012893B}" type="presParOf" srcId="{C140AF70-22F5-4038-B3BA-C354290158BE}" destId="{062845C9-ED14-40AD-A42F-FA7F32EB46F1}" srcOrd="6" destOrd="0" presId="urn:microsoft.com/office/officeart/2005/8/layout/cycle2"/>
    <dgm:cxn modelId="{FEDF4624-AD59-4A4F-ACEA-D0385D75124A}" type="presParOf" srcId="{C140AF70-22F5-4038-B3BA-C354290158BE}" destId="{07B5D858-57F7-4964-A980-FF4FAA0EFAE3}" srcOrd="7" destOrd="0" presId="urn:microsoft.com/office/officeart/2005/8/layout/cycle2"/>
    <dgm:cxn modelId="{321CF7FF-D742-4D14-9333-C940A0486393}" type="presParOf" srcId="{07B5D858-57F7-4964-A980-FF4FAA0EFAE3}" destId="{623F75D8-76CB-472C-BFE7-0401D7ECA1E7}" srcOrd="0" destOrd="0" presId="urn:microsoft.com/office/officeart/2005/8/layout/cycle2"/>
    <dgm:cxn modelId="{3348DDC9-429E-46DD-B20E-F438D21BB127}" type="presParOf" srcId="{C140AF70-22F5-4038-B3BA-C354290158BE}" destId="{944E1B24-CC6F-4C0D-A379-6BF1F4A42142}" srcOrd="8" destOrd="0" presId="urn:microsoft.com/office/officeart/2005/8/layout/cycle2"/>
    <dgm:cxn modelId="{4ADAEA42-59CC-49DA-ACCD-DDB0564EB49B}" type="presParOf" srcId="{C140AF70-22F5-4038-B3BA-C354290158BE}" destId="{3F2F95C3-CD6B-4A31-B679-FAF123F9240D}" srcOrd="9" destOrd="0" presId="urn:microsoft.com/office/officeart/2005/8/layout/cycle2"/>
    <dgm:cxn modelId="{5F5287A7-ABA4-4A62-B606-F5676328FA07}" type="presParOf" srcId="{3F2F95C3-CD6B-4A31-B679-FAF123F9240D}" destId="{7F8B0E19-6D51-4E56-A18F-A46F4A8A29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4674FF9-7DD0-4286-BCCB-F2D11255712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2B7826-0DA0-4239-BBD9-D790D0521C03}">
      <dgm:prSet phldrT="[Text]" custT="1"/>
      <dgm:spPr/>
      <dgm:t>
        <a:bodyPr/>
        <a:lstStyle/>
        <a:p>
          <a:r>
            <a:rPr lang="es-ES" sz="2000" dirty="0"/>
            <a:t>Dirección y planificación</a:t>
          </a:r>
          <a:endParaRPr lang="en-US" sz="2000" dirty="0"/>
        </a:p>
      </dgm:t>
    </dgm:pt>
    <dgm:pt modelId="{97991A13-0B43-456C-9519-CEA7774099CC}" type="parTrans" cxnId="{0A7D5039-0402-40B0-909D-2ACBBA24A54A}">
      <dgm:prSet/>
      <dgm:spPr/>
      <dgm:t>
        <a:bodyPr/>
        <a:lstStyle/>
        <a:p>
          <a:endParaRPr lang="en-US"/>
        </a:p>
      </dgm:t>
    </dgm:pt>
    <dgm:pt modelId="{64CD31EC-8598-438E-B74C-3222B4887B29}" type="sibTrans" cxnId="{0A7D5039-0402-40B0-909D-2ACBBA24A54A}">
      <dgm:prSet/>
      <dgm:spPr/>
      <dgm:t>
        <a:bodyPr/>
        <a:lstStyle/>
        <a:p>
          <a:endParaRPr lang="en-US"/>
        </a:p>
      </dgm:t>
    </dgm:pt>
    <dgm:pt modelId="{6A085FEA-3109-4D7A-A39D-8C152617417D}">
      <dgm:prSet phldrT="[Text]" custT="1"/>
      <dgm:spPr/>
      <dgm:t>
        <a:bodyPr/>
        <a:lstStyle/>
        <a:p>
          <a:r>
            <a:rPr lang="es-ES" sz="2000" dirty="0"/>
            <a:t>Obtención</a:t>
          </a:r>
          <a:endParaRPr lang="en-US" sz="2000" dirty="0"/>
        </a:p>
      </dgm:t>
    </dgm:pt>
    <dgm:pt modelId="{EFCB2891-0F92-4510-B7E5-619F8A4F75C4}" type="parTrans" cxnId="{67A75521-321F-40B2-B80F-7740B5AFE117}">
      <dgm:prSet/>
      <dgm:spPr/>
      <dgm:t>
        <a:bodyPr/>
        <a:lstStyle/>
        <a:p>
          <a:endParaRPr lang="en-US"/>
        </a:p>
      </dgm:t>
    </dgm:pt>
    <dgm:pt modelId="{0B6E1CED-6D7C-43C2-BA5C-BBF3654D836E}" type="sibTrans" cxnId="{67A75521-321F-40B2-B80F-7740B5AFE117}">
      <dgm:prSet/>
      <dgm:spPr/>
      <dgm:t>
        <a:bodyPr/>
        <a:lstStyle/>
        <a:p>
          <a:endParaRPr lang="en-US"/>
        </a:p>
      </dgm:t>
    </dgm:pt>
    <dgm:pt modelId="{6FA356D3-D1A4-4B0D-A4DA-B039128A4550}">
      <dgm:prSet phldrT="[Text]" custT="1"/>
      <dgm:spPr/>
      <dgm:t>
        <a:bodyPr/>
        <a:lstStyle/>
        <a:p>
          <a:r>
            <a:rPr lang="es-ES" sz="2000" dirty="0"/>
            <a:t>Procesa-miento</a:t>
          </a:r>
          <a:endParaRPr lang="en-US" sz="2000" dirty="0"/>
        </a:p>
      </dgm:t>
    </dgm:pt>
    <dgm:pt modelId="{DF0A38E4-CD5D-4615-96B1-173BD3BA1754}" type="parTrans" cxnId="{AE3062AD-8E91-49ED-AAFF-D957BFBF8EDB}">
      <dgm:prSet/>
      <dgm:spPr/>
      <dgm:t>
        <a:bodyPr/>
        <a:lstStyle/>
        <a:p>
          <a:endParaRPr lang="en-US"/>
        </a:p>
      </dgm:t>
    </dgm:pt>
    <dgm:pt modelId="{84873804-ECDA-4CE1-BE9D-75A7ADBCA002}" type="sibTrans" cxnId="{AE3062AD-8E91-49ED-AAFF-D957BFBF8EDB}">
      <dgm:prSet/>
      <dgm:spPr/>
      <dgm:t>
        <a:bodyPr/>
        <a:lstStyle/>
        <a:p>
          <a:endParaRPr lang="en-US"/>
        </a:p>
      </dgm:t>
    </dgm:pt>
    <dgm:pt modelId="{B0A78B14-F0F8-4E9C-94C5-A2E12192D019}">
      <dgm:prSet phldrT="[Text]" custT="1"/>
      <dgm:spPr/>
      <dgm:t>
        <a:bodyPr/>
        <a:lstStyle/>
        <a:p>
          <a:r>
            <a:rPr lang="es-ES" sz="2000" dirty="0"/>
            <a:t>Análisis </a:t>
          </a:r>
          <a:endParaRPr lang="en-US" sz="2000" dirty="0"/>
        </a:p>
      </dgm:t>
    </dgm:pt>
    <dgm:pt modelId="{51966B09-697A-4DB3-A317-080715A5B540}" type="parTrans" cxnId="{4829F7FA-1EEA-42A7-874E-546FF91C14A9}">
      <dgm:prSet/>
      <dgm:spPr/>
      <dgm:t>
        <a:bodyPr/>
        <a:lstStyle/>
        <a:p>
          <a:endParaRPr lang="en-US"/>
        </a:p>
      </dgm:t>
    </dgm:pt>
    <dgm:pt modelId="{80EAAAE5-CB03-4DC7-9348-AE8FC32B9725}" type="sibTrans" cxnId="{4829F7FA-1EEA-42A7-874E-546FF91C14A9}">
      <dgm:prSet/>
      <dgm:spPr/>
      <dgm:t>
        <a:bodyPr/>
        <a:lstStyle/>
        <a:p>
          <a:endParaRPr lang="en-US"/>
        </a:p>
      </dgm:t>
    </dgm:pt>
    <dgm:pt modelId="{C8614825-E671-49AD-A833-7ED8A38235CA}">
      <dgm:prSet phldrT="[Text]" custT="1"/>
      <dgm:spPr/>
      <dgm:t>
        <a:bodyPr/>
        <a:lstStyle/>
        <a:p>
          <a:r>
            <a:rPr lang="es-ES" sz="2000" dirty="0"/>
            <a:t>Difusión</a:t>
          </a:r>
          <a:endParaRPr lang="en-US" sz="2000" dirty="0"/>
        </a:p>
      </dgm:t>
    </dgm:pt>
    <dgm:pt modelId="{BCDF9CC7-3FE3-4158-97AD-B40327CB3CFE}" type="parTrans" cxnId="{35437921-9663-4B3D-BF28-F7AC5E1D880F}">
      <dgm:prSet/>
      <dgm:spPr/>
      <dgm:t>
        <a:bodyPr/>
        <a:lstStyle/>
        <a:p>
          <a:endParaRPr lang="en-US"/>
        </a:p>
      </dgm:t>
    </dgm:pt>
    <dgm:pt modelId="{8FA86FD1-A127-47C0-BEA5-01E3DFF639E2}" type="sibTrans" cxnId="{35437921-9663-4B3D-BF28-F7AC5E1D880F}">
      <dgm:prSet/>
      <dgm:spPr/>
      <dgm:t>
        <a:bodyPr/>
        <a:lstStyle/>
        <a:p>
          <a:endParaRPr lang="en-US"/>
        </a:p>
      </dgm:t>
    </dgm:pt>
    <dgm:pt modelId="{C140AF70-22F5-4038-B3BA-C354290158BE}" type="pres">
      <dgm:prSet presAssocID="{C4674FF9-7DD0-4286-BCCB-F2D112557122}" presName="cycle" presStyleCnt="0">
        <dgm:presLayoutVars>
          <dgm:dir/>
          <dgm:resizeHandles val="exact"/>
        </dgm:presLayoutVars>
      </dgm:prSet>
      <dgm:spPr/>
    </dgm:pt>
    <dgm:pt modelId="{CC780A3E-7B29-4671-99C1-BD9035A7FBE4}" type="pres">
      <dgm:prSet presAssocID="{7A2B7826-0DA0-4239-BBD9-D790D0521C03}" presName="node" presStyleLbl="node1" presStyleIdx="0" presStyleCnt="5" custScaleX="116793" custScaleY="63705">
        <dgm:presLayoutVars>
          <dgm:bulletEnabled val="1"/>
        </dgm:presLayoutVars>
      </dgm:prSet>
      <dgm:spPr/>
    </dgm:pt>
    <dgm:pt modelId="{33D2C16B-27B9-45EA-8F80-CAE58FD63BD2}" type="pres">
      <dgm:prSet presAssocID="{64CD31EC-8598-438E-B74C-3222B4887B29}" presName="sibTrans" presStyleLbl="sibTrans2D1" presStyleIdx="0" presStyleCnt="5"/>
      <dgm:spPr/>
    </dgm:pt>
    <dgm:pt modelId="{02488E46-6602-48FB-A771-9189A4D4914D}" type="pres">
      <dgm:prSet presAssocID="{64CD31EC-8598-438E-B74C-3222B4887B29}" presName="connectorText" presStyleLbl="sibTrans2D1" presStyleIdx="0" presStyleCnt="5"/>
      <dgm:spPr/>
    </dgm:pt>
    <dgm:pt modelId="{B8C5E0EA-08F4-4701-9862-72829CA8B268}" type="pres">
      <dgm:prSet presAssocID="{6A085FEA-3109-4D7A-A39D-8C152617417D}" presName="node" presStyleLbl="node1" presStyleIdx="1" presStyleCnt="5" custScaleX="116793" custScaleY="63705">
        <dgm:presLayoutVars>
          <dgm:bulletEnabled val="1"/>
        </dgm:presLayoutVars>
      </dgm:prSet>
      <dgm:spPr/>
    </dgm:pt>
    <dgm:pt modelId="{B87483CF-659A-4E32-9833-C12363F7EBA2}" type="pres">
      <dgm:prSet presAssocID="{0B6E1CED-6D7C-43C2-BA5C-BBF3654D836E}" presName="sibTrans" presStyleLbl="sibTrans2D1" presStyleIdx="1" presStyleCnt="5"/>
      <dgm:spPr/>
    </dgm:pt>
    <dgm:pt modelId="{D16448BE-5893-4B11-8CCF-67C7A274E3E3}" type="pres">
      <dgm:prSet presAssocID="{0B6E1CED-6D7C-43C2-BA5C-BBF3654D836E}" presName="connectorText" presStyleLbl="sibTrans2D1" presStyleIdx="1" presStyleCnt="5"/>
      <dgm:spPr/>
    </dgm:pt>
    <dgm:pt modelId="{266A825D-2ACF-4DAA-A791-3BB3EC4C29F0}" type="pres">
      <dgm:prSet presAssocID="{6FA356D3-D1A4-4B0D-A4DA-B039128A4550}" presName="node" presStyleLbl="node1" presStyleIdx="2" presStyleCnt="5" custScaleX="116793" custScaleY="63705">
        <dgm:presLayoutVars>
          <dgm:bulletEnabled val="1"/>
        </dgm:presLayoutVars>
      </dgm:prSet>
      <dgm:spPr/>
    </dgm:pt>
    <dgm:pt modelId="{8363F285-9DBE-42E3-84F8-1750DA73ED93}" type="pres">
      <dgm:prSet presAssocID="{84873804-ECDA-4CE1-BE9D-75A7ADBCA002}" presName="sibTrans" presStyleLbl="sibTrans2D1" presStyleIdx="2" presStyleCnt="5"/>
      <dgm:spPr/>
    </dgm:pt>
    <dgm:pt modelId="{8FCB2206-3573-4EBA-9D77-1EB063CE64FC}" type="pres">
      <dgm:prSet presAssocID="{84873804-ECDA-4CE1-BE9D-75A7ADBCA002}" presName="connectorText" presStyleLbl="sibTrans2D1" presStyleIdx="2" presStyleCnt="5"/>
      <dgm:spPr/>
    </dgm:pt>
    <dgm:pt modelId="{062845C9-ED14-40AD-A42F-FA7F32EB46F1}" type="pres">
      <dgm:prSet presAssocID="{B0A78B14-F0F8-4E9C-94C5-A2E12192D019}" presName="node" presStyleLbl="node1" presStyleIdx="3" presStyleCnt="5" custScaleX="116793" custScaleY="63705">
        <dgm:presLayoutVars>
          <dgm:bulletEnabled val="1"/>
        </dgm:presLayoutVars>
      </dgm:prSet>
      <dgm:spPr/>
    </dgm:pt>
    <dgm:pt modelId="{07B5D858-57F7-4964-A980-FF4FAA0EFAE3}" type="pres">
      <dgm:prSet presAssocID="{80EAAAE5-CB03-4DC7-9348-AE8FC32B9725}" presName="sibTrans" presStyleLbl="sibTrans2D1" presStyleIdx="3" presStyleCnt="5"/>
      <dgm:spPr/>
    </dgm:pt>
    <dgm:pt modelId="{623F75D8-76CB-472C-BFE7-0401D7ECA1E7}" type="pres">
      <dgm:prSet presAssocID="{80EAAAE5-CB03-4DC7-9348-AE8FC32B9725}" presName="connectorText" presStyleLbl="sibTrans2D1" presStyleIdx="3" presStyleCnt="5"/>
      <dgm:spPr/>
    </dgm:pt>
    <dgm:pt modelId="{944E1B24-CC6F-4C0D-A379-6BF1F4A42142}" type="pres">
      <dgm:prSet presAssocID="{C8614825-E671-49AD-A833-7ED8A38235CA}" presName="node" presStyleLbl="node1" presStyleIdx="4" presStyleCnt="5" custScaleX="116793" custScaleY="63705">
        <dgm:presLayoutVars>
          <dgm:bulletEnabled val="1"/>
        </dgm:presLayoutVars>
      </dgm:prSet>
      <dgm:spPr/>
    </dgm:pt>
    <dgm:pt modelId="{3F2F95C3-CD6B-4A31-B679-FAF123F9240D}" type="pres">
      <dgm:prSet presAssocID="{8FA86FD1-A127-47C0-BEA5-01E3DFF639E2}" presName="sibTrans" presStyleLbl="sibTrans2D1" presStyleIdx="4" presStyleCnt="5"/>
      <dgm:spPr/>
    </dgm:pt>
    <dgm:pt modelId="{7F8B0E19-6D51-4E56-A18F-A46F4A8A2914}" type="pres">
      <dgm:prSet presAssocID="{8FA86FD1-A127-47C0-BEA5-01E3DFF639E2}" presName="connectorText" presStyleLbl="sibTrans2D1" presStyleIdx="4" presStyleCnt="5"/>
      <dgm:spPr/>
    </dgm:pt>
  </dgm:ptLst>
  <dgm:cxnLst>
    <dgm:cxn modelId="{D0B53E0D-8890-4551-8440-5BBB6D50DBEA}" type="presOf" srcId="{0B6E1CED-6D7C-43C2-BA5C-BBF3654D836E}" destId="{D16448BE-5893-4B11-8CCF-67C7A274E3E3}" srcOrd="1" destOrd="0" presId="urn:microsoft.com/office/officeart/2005/8/layout/cycle2"/>
    <dgm:cxn modelId="{67A75521-321F-40B2-B80F-7740B5AFE117}" srcId="{C4674FF9-7DD0-4286-BCCB-F2D112557122}" destId="{6A085FEA-3109-4D7A-A39D-8C152617417D}" srcOrd="1" destOrd="0" parTransId="{EFCB2891-0F92-4510-B7E5-619F8A4F75C4}" sibTransId="{0B6E1CED-6D7C-43C2-BA5C-BBF3654D836E}"/>
    <dgm:cxn modelId="{35437921-9663-4B3D-BF28-F7AC5E1D880F}" srcId="{C4674FF9-7DD0-4286-BCCB-F2D112557122}" destId="{C8614825-E671-49AD-A833-7ED8A38235CA}" srcOrd="4" destOrd="0" parTransId="{BCDF9CC7-3FE3-4158-97AD-B40327CB3CFE}" sibTransId="{8FA86FD1-A127-47C0-BEA5-01E3DFF639E2}"/>
    <dgm:cxn modelId="{0A7D5039-0402-40B0-909D-2ACBBA24A54A}" srcId="{C4674FF9-7DD0-4286-BCCB-F2D112557122}" destId="{7A2B7826-0DA0-4239-BBD9-D790D0521C03}" srcOrd="0" destOrd="0" parTransId="{97991A13-0B43-456C-9519-CEA7774099CC}" sibTransId="{64CD31EC-8598-438E-B74C-3222B4887B29}"/>
    <dgm:cxn modelId="{E16D5167-B704-406E-94EA-BAAB12953126}" type="presOf" srcId="{80EAAAE5-CB03-4DC7-9348-AE8FC32B9725}" destId="{07B5D858-57F7-4964-A980-FF4FAA0EFAE3}" srcOrd="0" destOrd="0" presId="urn:microsoft.com/office/officeart/2005/8/layout/cycle2"/>
    <dgm:cxn modelId="{8B8B2149-7C4D-438F-8A12-A533FB86C4E1}" type="presOf" srcId="{80EAAAE5-CB03-4DC7-9348-AE8FC32B9725}" destId="{623F75D8-76CB-472C-BFE7-0401D7ECA1E7}" srcOrd="1" destOrd="0" presId="urn:microsoft.com/office/officeart/2005/8/layout/cycle2"/>
    <dgm:cxn modelId="{F1E96269-B489-413B-B6B6-D2FBB7AD7DD0}" type="presOf" srcId="{C4674FF9-7DD0-4286-BCCB-F2D112557122}" destId="{C140AF70-22F5-4038-B3BA-C354290158BE}" srcOrd="0" destOrd="0" presId="urn:microsoft.com/office/officeart/2005/8/layout/cycle2"/>
    <dgm:cxn modelId="{0E6BA74E-7627-44A2-8DFF-C4D993352DF1}" type="presOf" srcId="{64CD31EC-8598-438E-B74C-3222B4887B29}" destId="{02488E46-6602-48FB-A771-9189A4D4914D}" srcOrd="1" destOrd="0" presId="urn:microsoft.com/office/officeart/2005/8/layout/cycle2"/>
    <dgm:cxn modelId="{9A7F0353-554D-4494-BBD2-2E10160242A6}" type="presOf" srcId="{6A085FEA-3109-4D7A-A39D-8C152617417D}" destId="{B8C5E0EA-08F4-4701-9862-72829CA8B268}" srcOrd="0" destOrd="0" presId="urn:microsoft.com/office/officeart/2005/8/layout/cycle2"/>
    <dgm:cxn modelId="{8562B757-6BD4-426A-927F-D98A5B239EA7}" type="presOf" srcId="{C8614825-E671-49AD-A833-7ED8A38235CA}" destId="{944E1B24-CC6F-4C0D-A379-6BF1F4A42142}" srcOrd="0" destOrd="0" presId="urn:microsoft.com/office/officeart/2005/8/layout/cycle2"/>
    <dgm:cxn modelId="{5FA7969A-BB33-4594-8090-A66A1A231F05}" type="presOf" srcId="{6FA356D3-D1A4-4B0D-A4DA-B039128A4550}" destId="{266A825D-2ACF-4DAA-A791-3BB3EC4C29F0}" srcOrd="0" destOrd="0" presId="urn:microsoft.com/office/officeart/2005/8/layout/cycle2"/>
    <dgm:cxn modelId="{5AD33D9D-F5A2-42D4-85FF-FD91960C1171}" type="presOf" srcId="{0B6E1CED-6D7C-43C2-BA5C-BBF3654D836E}" destId="{B87483CF-659A-4E32-9833-C12363F7EBA2}" srcOrd="0" destOrd="0" presId="urn:microsoft.com/office/officeart/2005/8/layout/cycle2"/>
    <dgm:cxn modelId="{9654D69E-0DA8-4A72-9873-7B66EA4CD277}" type="presOf" srcId="{7A2B7826-0DA0-4239-BBD9-D790D0521C03}" destId="{CC780A3E-7B29-4671-99C1-BD9035A7FBE4}" srcOrd="0" destOrd="0" presId="urn:microsoft.com/office/officeart/2005/8/layout/cycle2"/>
    <dgm:cxn modelId="{B2A864A8-FD4A-43B3-B90F-5757A2E4E430}" type="presOf" srcId="{84873804-ECDA-4CE1-BE9D-75A7ADBCA002}" destId="{8363F285-9DBE-42E3-84F8-1750DA73ED93}" srcOrd="0" destOrd="0" presId="urn:microsoft.com/office/officeart/2005/8/layout/cycle2"/>
    <dgm:cxn modelId="{4CD61DAB-1848-49C1-992D-A574C65B7205}" type="presOf" srcId="{64CD31EC-8598-438E-B74C-3222B4887B29}" destId="{33D2C16B-27B9-45EA-8F80-CAE58FD63BD2}" srcOrd="0" destOrd="0" presId="urn:microsoft.com/office/officeart/2005/8/layout/cycle2"/>
    <dgm:cxn modelId="{AE3062AD-8E91-49ED-AAFF-D957BFBF8EDB}" srcId="{C4674FF9-7DD0-4286-BCCB-F2D112557122}" destId="{6FA356D3-D1A4-4B0D-A4DA-B039128A4550}" srcOrd="2" destOrd="0" parTransId="{DF0A38E4-CD5D-4615-96B1-173BD3BA1754}" sibTransId="{84873804-ECDA-4CE1-BE9D-75A7ADBCA002}"/>
    <dgm:cxn modelId="{1C0022B4-EE98-4A8D-A58D-64886EA7B753}" type="presOf" srcId="{8FA86FD1-A127-47C0-BEA5-01E3DFF639E2}" destId="{3F2F95C3-CD6B-4A31-B679-FAF123F9240D}" srcOrd="0" destOrd="0" presId="urn:microsoft.com/office/officeart/2005/8/layout/cycle2"/>
    <dgm:cxn modelId="{93756DCC-D511-46CF-94FB-0139E15CAF63}" type="presOf" srcId="{B0A78B14-F0F8-4E9C-94C5-A2E12192D019}" destId="{062845C9-ED14-40AD-A42F-FA7F32EB46F1}" srcOrd="0" destOrd="0" presId="urn:microsoft.com/office/officeart/2005/8/layout/cycle2"/>
    <dgm:cxn modelId="{FB1536E4-1763-4F4B-B05E-BE881F268595}" type="presOf" srcId="{84873804-ECDA-4CE1-BE9D-75A7ADBCA002}" destId="{8FCB2206-3573-4EBA-9D77-1EB063CE64FC}" srcOrd="1" destOrd="0" presId="urn:microsoft.com/office/officeart/2005/8/layout/cycle2"/>
    <dgm:cxn modelId="{6A4A1BE5-19D3-45DB-B512-6629D5A92263}" type="presOf" srcId="{8FA86FD1-A127-47C0-BEA5-01E3DFF639E2}" destId="{7F8B0E19-6D51-4E56-A18F-A46F4A8A2914}" srcOrd="1" destOrd="0" presId="urn:microsoft.com/office/officeart/2005/8/layout/cycle2"/>
    <dgm:cxn modelId="{4829F7FA-1EEA-42A7-874E-546FF91C14A9}" srcId="{C4674FF9-7DD0-4286-BCCB-F2D112557122}" destId="{B0A78B14-F0F8-4E9C-94C5-A2E12192D019}" srcOrd="3" destOrd="0" parTransId="{51966B09-697A-4DB3-A317-080715A5B540}" sibTransId="{80EAAAE5-CB03-4DC7-9348-AE8FC32B9725}"/>
    <dgm:cxn modelId="{B5890232-D00A-4EB3-9E40-E1DC6B99FCCA}" type="presParOf" srcId="{C140AF70-22F5-4038-B3BA-C354290158BE}" destId="{CC780A3E-7B29-4671-99C1-BD9035A7FBE4}" srcOrd="0" destOrd="0" presId="urn:microsoft.com/office/officeart/2005/8/layout/cycle2"/>
    <dgm:cxn modelId="{449998CE-0C13-467E-AAC3-578A98375423}" type="presParOf" srcId="{C140AF70-22F5-4038-B3BA-C354290158BE}" destId="{33D2C16B-27B9-45EA-8F80-CAE58FD63BD2}" srcOrd="1" destOrd="0" presId="urn:microsoft.com/office/officeart/2005/8/layout/cycle2"/>
    <dgm:cxn modelId="{8A2582A4-7AEC-4A4F-AF61-D1F60412D700}" type="presParOf" srcId="{33D2C16B-27B9-45EA-8F80-CAE58FD63BD2}" destId="{02488E46-6602-48FB-A771-9189A4D4914D}" srcOrd="0" destOrd="0" presId="urn:microsoft.com/office/officeart/2005/8/layout/cycle2"/>
    <dgm:cxn modelId="{D6F8DB9E-99F0-4A9B-8DD2-8DC0EBDD1365}" type="presParOf" srcId="{C140AF70-22F5-4038-B3BA-C354290158BE}" destId="{B8C5E0EA-08F4-4701-9862-72829CA8B268}" srcOrd="2" destOrd="0" presId="urn:microsoft.com/office/officeart/2005/8/layout/cycle2"/>
    <dgm:cxn modelId="{8B20F0D4-47D5-459D-B060-88BA97E54D22}" type="presParOf" srcId="{C140AF70-22F5-4038-B3BA-C354290158BE}" destId="{B87483CF-659A-4E32-9833-C12363F7EBA2}" srcOrd="3" destOrd="0" presId="urn:microsoft.com/office/officeart/2005/8/layout/cycle2"/>
    <dgm:cxn modelId="{A5F00DDA-5365-4493-8904-703AED86C5BC}" type="presParOf" srcId="{B87483CF-659A-4E32-9833-C12363F7EBA2}" destId="{D16448BE-5893-4B11-8CCF-67C7A274E3E3}" srcOrd="0" destOrd="0" presId="urn:microsoft.com/office/officeart/2005/8/layout/cycle2"/>
    <dgm:cxn modelId="{1F513887-2F68-4B2B-BD71-10B1969A6A39}" type="presParOf" srcId="{C140AF70-22F5-4038-B3BA-C354290158BE}" destId="{266A825D-2ACF-4DAA-A791-3BB3EC4C29F0}" srcOrd="4" destOrd="0" presId="urn:microsoft.com/office/officeart/2005/8/layout/cycle2"/>
    <dgm:cxn modelId="{DCE45041-181D-4F1C-9863-8C77857EEA57}" type="presParOf" srcId="{C140AF70-22F5-4038-B3BA-C354290158BE}" destId="{8363F285-9DBE-42E3-84F8-1750DA73ED93}" srcOrd="5" destOrd="0" presId="urn:microsoft.com/office/officeart/2005/8/layout/cycle2"/>
    <dgm:cxn modelId="{EA064178-B975-466B-A3FE-6AD6DB6D76F9}" type="presParOf" srcId="{8363F285-9DBE-42E3-84F8-1750DA73ED93}" destId="{8FCB2206-3573-4EBA-9D77-1EB063CE64FC}" srcOrd="0" destOrd="0" presId="urn:microsoft.com/office/officeart/2005/8/layout/cycle2"/>
    <dgm:cxn modelId="{80D7ABA0-0067-4F44-925C-7CE46012893B}" type="presParOf" srcId="{C140AF70-22F5-4038-B3BA-C354290158BE}" destId="{062845C9-ED14-40AD-A42F-FA7F32EB46F1}" srcOrd="6" destOrd="0" presId="urn:microsoft.com/office/officeart/2005/8/layout/cycle2"/>
    <dgm:cxn modelId="{FEDF4624-AD59-4A4F-ACEA-D0385D75124A}" type="presParOf" srcId="{C140AF70-22F5-4038-B3BA-C354290158BE}" destId="{07B5D858-57F7-4964-A980-FF4FAA0EFAE3}" srcOrd="7" destOrd="0" presId="urn:microsoft.com/office/officeart/2005/8/layout/cycle2"/>
    <dgm:cxn modelId="{321CF7FF-D742-4D14-9333-C940A0486393}" type="presParOf" srcId="{07B5D858-57F7-4964-A980-FF4FAA0EFAE3}" destId="{623F75D8-76CB-472C-BFE7-0401D7ECA1E7}" srcOrd="0" destOrd="0" presId="urn:microsoft.com/office/officeart/2005/8/layout/cycle2"/>
    <dgm:cxn modelId="{3348DDC9-429E-46DD-B20E-F438D21BB127}" type="presParOf" srcId="{C140AF70-22F5-4038-B3BA-C354290158BE}" destId="{944E1B24-CC6F-4C0D-A379-6BF1F4A42142}" srcOrd="8" destOrd="0" presId="urn:microsoft.com/office/officeart/2005/8/layout/cycle2"/>
    <dgm:cxn modelId="{4ADAEA42-59CC-49DA-ACCD-DDB0564EB49B}" type="presParOf" srcId="{C140AF70-22F5-4038-B3BA-C354290158BE}" destId="{3F2F95C3-CD6B-4A31-B679-FAF123F9240D}" srcOrd="9" destOrd="0" presId="urn:microsoft.com/office/officeart/2005/8/layout/cycle2"/>
    <dgm:cxn modelId="{5F5287A7-ABA4-4A62-B606-F5676328FA07}" type="presParOf" srcId="{3F2F95C3-CD6B-4A31-B679-FAF123F9240D}" destId="{7F8B0E19-6D51-4E56-A18F-A46F4A8A29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4674FF9-7DD0-4286-BCCB-F2D11255712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2B7826-0DA0-4239-BBD9-D790D0521C03}">
      <dgm:prSet phldrT="[Text]" custT="1"/>
      <dgm:spPr/>
      <dgm:t>
        <a:bodyPr/>
        <a:lstStyle/>
        <a:p>
          <a:r>
            <a:rPr lang="es-ES" sz="2000" dirty="0"/>
            <a:t>Dirección y planificación</a:t>
          </a:r>
          <a:endParaRPr lang="en-US" sz="2000" dirty="0"/>
        </a:p>
      </dgm:t>
    </dgm:pt>
    <dgm:pt modelId="{97991A13-0B43-456C-9519-CEA7774099CC}" type="parTrans" cxnId="{0A7D5039-0402-40B0-909D-2ACBBA24A54A}">
      <dgm:prSet/>
      <dgm:spPr/>
      <dgm:t>
        <a:bodyPr/>
        <a:lstStyle/>
        <a:p>
          <a:endParaRPr lang="en-US"/>
        </a:p>
      </dgm:t>
    </dgm:pt>
    <dgm:pt modelId="{64CD31EC-8598-438E-B74C-3222B4887B29}" type="sibTrans" cxnId="{0A7D5039-0402-40B0-909D-2ACBBA24A54A}">
      <dgm:prSet/>
      <dgm:spPr/>
      <dgm:t>
        <a:bodyPr/>
        <a:lstStyle/>
        <a:p>
          <a:endParaRPr lang="en-US"/>
        </a:p>
      </dgm:t>
    </dgm:pt>
    <dgm:pt modelId="{6A085FEA-3109-4D7A-A39D-8C152617417D}">
      <dgm:prSet phldrT="[Text]" custT="1"/>
      <dgm:spPr/>
      <dgm:t>
        <a:bodyPr/>
        <a:lstStyle/>
        <a:p>
          <a:r>
            <a:rPr lang="es-ES" sz="2000" dirty="0"/>
            <a:t>Obtención</a:t>
          </a:r>
          <a:endParaRPr lang="en-US" sz="2000" dirty="0"/>
        </a:p>
      </dgm:t>
    </dgm:pt>
    <dgm:pt modelId="{EFCB2891-0F92-4510-B7E5-619F8A4F75C4}" type="parTrans" cxnId="{67A75521-321F-40B2-B80F-7740B5AFE117}">
      <dgm:prSet/>
      <dgm:spPr/>
      <dgm:t>
        <a:bodyPr/>
        <a:lstStyle/>
        <a:p>
          <a:endParaRPr lang="en-US"/>
        </a:p>
      </dgm:t>
    </dgm:pt>
    <dgm:pt modelId="{0B6E1CED-6D7C-43C2-BA5C-BBF3654D836E}" type="sibTrans" cxnId="{67A75521-321F-40B2-B80F-7740B5AFE117}">
      <dgm:prSet/>
      <dgm:spPr/>
      <dgm:t>
        <a:bodyPr/>
        <a:lstStyle/>
        <a:p>
          <a:endParaRPr lang="en-US"/>
        </a:p>
      </dgm:t>
    </dgm:pt>
    <dgm:pt modelId="{6FA356D3-D1A4-4B0D-A4DA-B039128A4550}">
      <dgm:prSet phldrT="[Text]" custT="1"/>
      <dgm:spPr/>
      <dgm:t>
        <a:bodyPr/>
        <a:lstStyle/>
        <a:p>
          <a:r>
            <a:rPr lang="es-ES" sz="2000" dirty="0"/>
            <a:t>Procesa-miento</a:t>
          </a:r>
          <a:endParaRPr lang="en-US" sz="2000" dirty="0"/>
        </a:p>
      </dgm:t>
    </dgm:pt>
    <dgm:pt modelId="{DF0A38E4-CD5D-4615-96B1-173BD3BA1754}" type="parTrans" cxnId="{AE3062AD-8E91-49ED-AAFF-D957BFBF8EDB}">
      <dgm:prSet/>
      <dgm:spPr/>
      <dgm:t>
        <a:bodyPr/>
        <a:lstStyle/>
        <a:p>
          <a:endParaRPr lang="en-US"/>
        </a:p>
      </dgm:t>
    </dgm:pt>
    <dgm:pt modelId="{84873804-ECDA-4CE1-BE9D-75A7ADBCA002}" type="sibTrans" cxnId="{AE3062AD-8E91-49ED-AAFF-D957BFBF8EDB}">
      <dgm:prSet/>
      <dgm:spPr/>
      <dgm:t>
        <a:bodyPr/>
        <a:lstStyle/>
        <a:p>
          <a:endParaRPr lang="en-US"/>
        </a:p>
      </dgm:t>
    </dgm:pt>
    <dgm:pt modelId="{B0A78B14-F0F8-4E9C-94C5-A2E12192D019}">
      <dgm:prSet phldrT="[Text]" custT="1"/>
      <dgm:spPr/>
      <dgm:t>
        <a:bodyPr/>
        <a:lstStyle/>
        <a:p>
          <a:r>
            <a:rPr lang="es-ES" sz="2000" dirty="0"/>
            <a:t>Análisis </a:t>
          </a:r>
          <a:endParaRPr lang="en-US" sz="2000" dirty="0"/>
        </a:p>
      </dgm:t>
    </dgm:pt>
    <dgm:pt modelId="{51966B09-697A-4DB3-A317-080715A5B540}" type="parTrans" cxnId="{4829F7FA-1EEA-42A7-874E-546FF91C14A9}">
      <dgm:prSet/>
      <dgm:spPr/>
      <dgm:t>
        <a:bodyPr/>
        <a:lstStyle/>
        <a:p>
          <a:endParaRPr lang="en-US"/>
        </a:p>
      </dgm:t>
    </dgm:pt>
    <dgm:pt modelId="{80EAAAE5-CB03-4DC7-9348-AE8FC32B9725}" type="sibTrans" cxnId="{4829F7FA-1EEA-42A7-874E-546FF91C14A9}">
      <dgm:prSet/>
      <dgm:spPr/>
      <dgm:t>
        <a:bodyPr/>
        <a:lstStyle/>
        <a:p>
          <a:endParaRPr lang="en-US"/>
        </a:p>
      </dgm:t>
    </dgm:pt>
    <dgm:pt modelId="{C8614825-E671-49AD-A833-7ED8A38235CA}">
      <dgm:prSet phldrT="[Text]" custT="1"/>
      <dgm:spPr/>
      <dgm:t>
        <a:bodyPr/>
        <a:lstStyle/>
        <a:p>
          <a:r>
            <a:rPr lang="es-ES" sz="2000" dirty="0"/>
            <a:t>Difusión</a:t>
          </a:r>
          <a:endParaRPr lang="en-US" sz="2000" dirty="0"/>
        </a:p>
      </dgm:t>
    </dgm:pt>
    <dgm:pt modelId="{BCDF9CC7-3FE3-4158-97AD-B40327CB3CFE}" type="parTrans" cxnId="{35437921-9663-4B3D-BF28-F7AC5E1D880F}">
      <dgm:prSet/>
      <dgm:spPr/>
      <dgm:t>
        <a:bodyPr/>
        <a:lstStyle/>
        <a:p>
          <a:endParaRPr lang="en-US"/>
        </a:p>
      </dgm:t>
    </dgm:pt>
    <dgm:pt modelId="{8FA86FD1-A127-47C0-BEA5-01E3DFF639E2}" type="sibTrans" cxnId="{35437921-9663-4B3D-BF28-F7AC5E1D880F}">
      <dgm:prSet/>
      <dgm:spPr/>
      <dgm:t>
        <a:bodyPr/>
        <a:lstStyle/>
        <a:p>
          <a:endParaRPr lang="en-US"/>
        </a:p>
      </dgm:t>
    </dgm:pt>
    <dgm:pt modelId="{C140AF70-22F5-4038-B3BA-C354290158BE}" type="pres">
      <dgm:prSet presAssocID="{C4674FF9-7DD0-4286-BCCB-F2D112557122}" presName="cycle" presStyleCnt="0">
        <dgm:presLayoutVars>
          <dgm:dir/>
          <dgm:resizeHandles val="exact"/>
        </dgm:presLayoutVars>
      </dgm:prSet>
      <dgm:spPr/>
    </dgm:pt>
    <dgm:pt modelId="{CC780A3E-7B29-4671-99C1-BD9035A7FBE4}" type="pres">
      <dgm:prSet presAssocID="{7A2B7826-0DA0-4239-BBD9-D790D0521C03}" presName="node" presStyleLbl="node1" presStyleIdx="0" presStyleCnt="5" custScaleX="116793" custScaleY="63705">
        <dgm:presLayoutVars>
          <dgm:bulletEnabled val="1"/>
        </dgm:presLayoutVars>
      </dgm:prSet>
      <dgm:spPr/>
    </dgm:pt>
    <dgm:pt modelId="{33D2C16B-27B9-45EA-8F80-CAE58FD63BD2}" type="pres">
      <dgm:prSet presAssocID="{64CD31EC-8598-438E-B74C-3222B4887B29}" presName="sibTrans" presStyleLbl="sibTrans2D1" presStyleIdx="0" presStyleCnt="5"/>
      <dgm:spPr/>
    </dgm:pt>
    <dgm:pt modelId="{02488E46-6602-48FB-A771-9189A4D4914D}" type="pres">
      <dgm:prSet presAssocID="{64CD31EC-8598-438E-B74C-3222B4887B29}" presName="connectorText" presStyleLbl="sibTrans2D1" presStyleIdx="0" presStyleCnt="5"/>
      <dgm:spPr/>
    </dgm:pt>
    <dgm:pt modelId="{B8C5E0EA-08F4-4701-9862-72829CA8B268}" type="pres">
      <dgm:prSet presAssocID="{6A085FEA-3109-4D7A-A39D-8C152617417D}" presName="node" presStyleLbl="node1" presStyleIdx="1" presStyleCnt="5" custScaleX="116793" custScaleY="63705">
        <dgm:presLayoutVars>
          <dgm:bulletEnabled val="1"/>
        </dgm:presLayoutVars>
      </dgm:prSet>
      <dgm:spPr/>
    </dgm:pt>
    <dgm:pt modelId="{B87483CF-659A-4E32-9833-C12363F7EBA2}" type="pres">
      <dgm:prSet presAssocID="{0B6E1CED-6D7C-43C2-BA5C-BBF3654D836E}" presName="sibTrans" presStyleLbl="sibTrans2D1" presStyleIdx="1" presStyleCnt="5"/>
      <dgm:spPr/>
    </dgm:pt>
    <dgm:pt modelId="{D16448BE-5893-4B11-8CCF-67C7A274E3E3}" type="pres">
      <dgm:prSet presAssocID="{0B6E1CED-6D7C-43C2-BA5C-BBF3654D836E}" presName="connectorText" presStyleLbl="sibTrans2D1" presStyleIdx="1" presStyleCnt="5"/>
      <dgm:spPr/>
    </dgm:pt>
    <dgm:pt modelId="{266A825D-2ACF-4DAA-A791-3BB3EC4C29F0}" type="pres">
      <dgm:prSet presAssocID="{6FA356D3-D1A4-4B0D-A4DA-B039128A4550}" presName="node" presStyleLbl="node1" presStyleIdx="2" presStyleCnt="5" custScaleX="116793" custScaleY="63705">
        <dgm:presLayoutVars>
          <dgm:bulletEnabled val="1"/>
        </dgm:presLayoutVars>
      </dgm:prSet>
      <dgm:spPr/>
    </dgm:pt>
    <dgm:pt modelId="{8363F285-9DBE-42E3-84F8-1750DA73ED93}" type="pres">
      <dgm:prSet presAssocID="{84873804-ECDA-4CE1-BE9D-75A7ADBCA002}" presName="sibTrans" presStyleLbl="sibTrans2D1" presStyleIdx="2" presStyleCnt="5"/>
      <dgm:spPr/>
    </dgm:pt>
    <dgm:pt modelId="{8FCB2206-3573-4EBA-9D77-1EB063CE64FC}" type="pres">
      <dgm:prSet presAssocID="{84873804-ECDA-4CE1-BE9D-75A7ADBCA002}" presName="connectorText" presStyleLbl="sibTrans2D1" presStyleIdx="2" presStyleCnt="5"/>
      <dgm:spPr/>
    </dgm:pt>
    <dgm:pt modelId="{062845C9-ED14-40AD-A42F-FA7F32EB46F1}" type="pres">
      <dgm:prSet presAssocID="{B0A78B14-F0F8-4E9C-94C5-A2E12192D019}" presName="node" presStyleLbl="node1" presStyleIdx="3" presStyleCnt="5" custScaleX="116793" custScaleY="63705">
        <dgm:presLayoutVars>
          <dgm:bulletEnabled val="1"/>
        </dgm:presLayoutVars>
      </dgm:prSet>
      <dgm:spPr/>
    </dgm:pt>
    <dgm:pt modelId="{07B5D858-57F7-4964-A980-FF4FAA0EFAE3}" type="pres">
      <dgm:prSet presAssocID="{80EAAAE5-CB03-4DC7-9348-AE8FC32B9725}" presName="sibTrans" presStyleLbl="sibTrans2D1" presStyleIdx="3" presStyleCnt="5"/>
      <dgm:spPr/>
    </dgm:pt>
    <dgm:pt modelId="{623F75D8-76CB-472C-BFE7-0401D7ECA1E7}" type="pres">
      <dgm:prSet presAssocID="{80EAAAE5-CB03-4DC7-9348-AE8FC32B9725}" presName="connectorText" presStyleLbl="sibTrans2D1" presStyleIdx="3" presStyleCnt="5"/>
      <dgm:spPr/>
    </dgm:pt>
    <dgm:pt modelId="{944E1B24-CC6F-4C0D-A379-6BF1F4A42142}" type="pres">
      <dgm:prSet presAssocID="{C8614825-E671-49AD-A833-7ED8A38235CA}" presName="node" presStyleLbl="node1" presStyleIdx="4" presStyleCnt="5" custScaleX="116793" custScaleY="63705">
        <dgm:presLayoutVars>
          <dgm:bulletEnabled val="1"/>
        </dgm:presLayoutVars>
      </dgm:prSet>
      <dgm:spPr/>
    </dgm:pt>
    <dgm:pt modelId="{3F2F95C3-CD6B-4A31-B679-FAF123F9240D}" type="pres">
      <dgm:prSet presAssocID="{8FA86FD1-A127-47C0-BEA5-01E3DFF639E2}" presName="sibTrans" presStyleLbl="sibTrans2D1" presStyleIdx="4" presStyleCnt="5"/>
      <dgm:spPr/>
    </dgm:pt>
    <dgm:pt modelId="{7F8B0E19-6D51-4E56-A18F-A46F4A8A2914}" type="pres">
      <dgm:prSet presAssocID="{8FA86FD1-A127-47C0-BEA5-01E3DFF639E2}" presName="connectorText" presStyleLbl="sibTrans2D1" presStyleIdx="4" presStyleCnt="5"/>
      <dgm:spPr/>
    </dgm:pt>
  </dgm:ptLst>
  <dgm:cxnLst>
    <dgm:cxn modelId="{D0B53E0D-8890-4551-8440-5BBB6D50DBEA}" type="presOf" srcId="{0B6E1CED-6D7C-43C2-BA5C-BBF3654D836E}" destId="{D16448BE-5893-4B11-8CCF-67C7A274E3E3}" srcOrd="1" destOrd="0" presId="urn:microsoft.com/office/officeart/2005/8/layout/cycle2"/>
    <dgm:cxn modelId="{67A75521-321F-40B2-B80F-7740B5AFE117}" srcId="{C4674FF9-7DD0-4286-BCCB-F2D112557122}" destId="{6A085FEA-3109-4D7A-A39D-8C152617417D}" srcOrd="1" destOrd="0" parTransId="{EFCB2891-0F92-4510-B7E5-619F8A4F75C4}" sibTransId="{0B6E1CED-6D7C-43C2-BA5C-BBF3654D836E}"/>
    <dgm:cxn modelId="{35437921-9663-4B3D-BF28-F7AC5E1D880F}" srcId="{C4674FF9-7DD0-4286-BCCB-F2D112557122}" destId="{C8614825-E671-49AD-A833-7ED8A38235CA}" srcOrd="4" destOrd="0" parTransId="{BCDF9CC7-3FE3-4158-97AD-B40327CB3CFE}" sibTransId="{8FA86FD1-A127-47C0-BEA5-01E3DFF639E2}"/>
    <dgm:cxn modelId="{0A7D5039-0402-40B0-909D-2ACBBA24A54A}" srcId="{C4674FF9-7DD0-4286-BCCB-F2D112557122}" destId="{7A2B7826-0DA0-4239-BBD9-D790D0521C03}" srcOrd="0" destOrd="0" parTransId="{97991A13-0B43-456C-9519-CEA7774099CC}" sibTransId="{64CD31EC-8598-438E-B74C-3222B4887B29}"/>
    <dgm:cxn modelId="{E16D5167-B704-406E-94EA-BAAB12953126}" type="presOf" srcId="{80EAAAE5-CB03-4DC7-9348-AE8FC32B9725}" destId="{07B5D858-57F7-4964-A980-FF4FAA0EFAE3}" srcOrd="0" destOrd="0" presId="urn:microsoft.com/office/officeart/2005/8/layout/cycle2"/>
    <dgm:cxn modelId="{8B8B2149-7C4D-438F-8A12-A533FB86C4E1}" type="presOf" srcId="{80EAAAE5-CB03-4DC7-9348-AE8FC32B9725}" destId="{623F75D8-76CB-472C-BFE7-0401D7ECA1E7}" srcOrd="1" destOrd="0" presId="urn:microsoft.com/office/officeart/2005/8/layout/cycle2"/>
    <dgm:cxn modelId="{F1E96269-B489-413B-B6B6-D2FBB7AD7DD0}" type="presOf" srcId="{C4674FF9-7DD0-4286-BCCB-F2D112557122}" destId="{C140AF70-22F5-4038-B3BA-C354290158BE}" srcOrd="0" destOrd="0" presId="urn:microsoft.com/office/officeart/2005/8/layout/cycle2"/>
    <dgm:cxn modelId="{0E6BA74E-7627-44A2-8DFF-C4D993352DF1}" type="presOf" srcId="{64CD31EC-8598-438E-B74C-3222B4887B29}" destId="{02488E46-6602-48FB-A771-9189A4D4914D}" srcOrd="1" destOrd="0" presId="urn:microsoft.com/office/officeart/2005/8/layout/cycle2"/>
    <dgm:cxn modelId="{9A7F0353-554D-4494-BBD2-2E10160242A6}" type="presOf" srcId="{6A085FEA-3109-4D7A-A39D-8C152617417D}" destId="{B8C5E0EA-08F4-4701-9862-72829CA8B268}" srcOrd="0" destOrd="0" presId="urn:microsoft.com/office/officeart/2005/8/layout/cycle2"/>
    <dgm:cxn modelId="{8562B757-6BD4-426A-927F-D98A5B239EA7}" type="presOf" srcId="{C8614825-E671-49AD-A833-7ED8A38235CA}" destId="{944E1B24-CC6F-4C0D-A379-6BF1F4A42142}" srcOrd="0" destOrd="0" presId="urn:microsoft.com/office/officeart/2005/8/layout/cycle2"/>
    <dgm:cxn modelId="{5FA7969A-BB33-4594-8090-A66A1A231F05}" type="presOf" srcId="{6FA356D3-D1A4-4B0D-A4DA-B039128A4550}" destId="{266A825D-2ACF-4DAA-A791-3BB3EC4C29F0}" srcOrd="0" destOrd="0" presId="urn:microsoft.com/office/officeart/2005/8/layout/cycle2"/>
    <dgm:cxn modelId="{5AD33D9D-F5A2-42D4-85FF-FD91960C1171}" type="presOf" srcId="{0B6E1CED-6D7C-43C2-BA5C-BBF3654D836E}" destId="{B87483CF-659A-4E32-9833-C12363F7EBA2}" srcOrd="0" destOrd="0" presId="urn:microsoft.com/office/officeart/2005/8/layout/cycle2"/>
    <dgm:cxn modelId="{9654D69E-0DA8-4A72-9873-7B66EA4CD277}" type="presOf" srcId="{7A2B7826-0DA0-4239-BBD9-D790D0521C03}" destId="{CC780A3E-7B29-4671-99C1-BD9035A7FBE4}" srcOrd="0" destOrd="0" presId="urn:microsoft.com/office/officeart/2005/8/layout/cycle2"/>
    <dgm:cxn modelId="{B2A864A8-FD4A-43B3-B90F-5757A2E4E430}" type="presOf" srcId="{84873804-ECDA-4CE1-BE9D-75A7ADBCA002}" destId="{8363F285-9DBE-42E3-84F8-1750DA73ED93}" srcOrd="0" destOrd="0" presId="urn:microsoft.com/office/officeart/2005/8/layout/cycle2"/>
    <dgm:cxn modelId="{4CD61DAB-1848-49C1-992D-A574C65B7205}" type="presOf" srcId="{64CD31EC-8598-438E-B74C-3222B4887B29}" destId="{33D2C16B-27B9-45EA-8F80-CAE58FD63BD2}" srcOrd="0" destOrd="0" presId="urn:microsoft.com/office/officeart/2005/8/layout/cycle2"/>
    <dgm:cxn modelId="{AE3062AD-8E91-49ED-AAFF-D957BFBF8EDB}" srcId="{C4674FF9-7DD0-4286-BCCB-F2D112557122}" destId="{6FA356D3-D1A4-4B0D-A4DA-B039128A4550}" srcOrd="2" destOrd="0" parTransId="{DF0A38E4-CD5D-4615-96B1-173BD3BA1754}" sibTransId="{84873804-ECDA-4CE1-BE9D-75A7ADBCA002}"/>
    <dgm:cxn modelId="{1C0022B4-EE98-4A8D-A58D-64886EA7B753}" type="presOf" srcId="{8FA86FD1-A127-47C0-BEA5-01E3DFF639E2}" destId="{3F2F95C3-CD6B-4A31-B679-FAF123F9240D}" srcOrd="0" destOrd="0" presId="urn:microsoft.com/office/officeart/2005/8/layout/cycle2"/>
    <dgm:cxn modelId="{93756DCC-D511-46CF-94FB-0139E15CAF63}" type="presOf" srcId="{B0A78B14-F0F8-4E9C-94C5-A2E12192D019}" destId="{062845C9-ED14-40AD-A42F-FA7F32EB46F1}" srcOrd="0" destOrd="0" presId="urn:microsoft.com/office/officeart/2005/8/layout/cycle2"/>
    <dgm:cxn modelId="{FB1536E4-1763-4F4B-B05E-BE881F268595}" type="presOf" srcId="{84873804-ECDA-4CE1-BE9D-75A7ADBCA002}" destId="{8FCB2206-3573-4EBA-9D77-1EB063CE64FC}" srcOrd="1" destOrd="0" presId="urn:microsoft.com/office/officeart/2005/8/layout/cycle2"/>
    <dgm:cxn modelId="{6A4A1BE5-19D3-45DB-B512-6629D5A92263}" type="presOf" srcId="{8FA86FD1-A127-47C0-BEA5-01E3DFF639E2}" destId="{7F8B0E19-6D51-4E56-A18F-A46F4A8A2914}" srcOrd="1" destOrd="0" presId="urn:microsoft.com/office/officeart/2005/8/layout/cycle2"/>
    <dgm:cxn modelId="{4829F7FA-1EEA-42A7-874E-546FF91C14A9}" srcId="{C4674FF9-7DD0-4286-BCCB-F2D112557122}" destId="{B0A78B14-F0F8-4E9C-94C5-A2E12192D019}" srcOrd="3" destOrd="0" parTransId="{51966B09-697A-4DB3-A317-080715A5B540}" sibTransId="{80EAAAE5-CB03-4DC7-9348-AE8FC32B9725}"/>
    <dgm:cxn modelId="{B5890232-D00A-4EB3-9E40-E1DC6B99FCCA}" type="presParOf" srcId="{C140AF70-22F5-4038-B3BA-C354290158BE}" destId="{CC780A3E-7B29-4671-99C1-BD9035A7FBE4}" srcOrd="0" destOrd="0" presId="urn:microsoft.com/office/officeart/2005/8/layout/cycle2"/>
    <dgm:cxn modelId="{449998CE-0C13-467E-AAC3-578A98375423}" type="presParOf" srcId="{C140AF70-22F5-4038-B3BA-C354290158BE}" destId="{33D2C16B-27B9-45EA-8F80-CAE58FD63BD2}" srcOrd="1" destOrd="0" presId="urn:microsoft.com/office/officeart/2005/8/layout/cycle2"/>
    <dgm:cxn modelId="{8A2582A4-7AEC-4A4F-AF61-D1F60412D700}" type="presParOf" srcId="{33D2C16B-27B9-45EA-8F80-CAE58FD63BD2}" destId="{02488E46-6602-48FB-A771-9189A4D4914D}" srcOrd="0" destOrd="0" presId="urn:microsoft.com/office/officeart/2005/8/layout/cycle2"/>
    <dgm:cxn modelId="{D6F8DB9E-99F0-4A9B-8DD2-8DC0EBDD1365}" type="presParOf" srcId="{C140AF70-22F5-4038-B3BA-C354290158BE}" destId="{B8C5E0EA-08F4-4701-9862-72829CA8B268}" srcOrd="2" destOrd="0" presId="urn:microsoft.com/office/officeart/2005/8/layout/cycle2"/>
    <dgm:cxn modelId="{8B20F0D4-47D5-459D-B060-88BA97E54D22}" type="presParOf" srcId="{C140AF70-22F5-4038-B3BA-C354290158BE}" destId="{B87483CF-659A-4E32-9833-C12363F7EBA2}" srcOrd="3" destOrd="0" presId="urn:microsoft.com/office/officeart/2005/8/layout/cycle2"/>
    <dgm:cxn modelId="{A5F00DDA-5365-4493-8904-703AED86C5BC}" type="presParOf" srcId="{B87483CF-659A-4E32-9833-C12363F7EBA2}" destId="{D16448BE-5893-4B11-8CCF-67C7A274E3E3}" srcOrd="0" destOrd="0" presId="urn:microsoft.com/office/officeart/2005/8/layout/cycle2"/>
    <dgm:cxn modelId="{1F513887-2F68-4B2B-BD71-10B1969A6A39}" type="presParOf" srcId="{C140AF70-22F5-4038-B3BA-C354290158BE}" destId="{266A825D-2ACF-4DAA-A791-3BB3EC4C29F0}" srcOrd="4" destOrd="0" presId="urn:microsoft.com/office/officeart/2005/8/layout/cycle2"/>
    <dgm:cxn modelId="{DCE45041-181D-4F1C-9863-8C77857EEA57}" type="presParOf" srcId="{C140AF70-22F5-4038-B3BA-C354290158BE}" destId="{8363F285-9DBE-42E3-84F8-1750DA73ED93}" srcOrd="5" destOrd="0" presId="urn:microsoft.com/office/officeart/2005/8/layout/cycle2"/>
    <dgm:cxn modelId="{EA064178-B975-466B-A3FE-6AD6DB6D76F9}" type="presParOf" srcId="{8363F285-9DBE-42E3-84F8-1750DA73ED93}" destId="{8FCB2206-3573-4EBA-9D77-1EB063CE64FC}" srcOrd="0" destOrd="0" presId="urn:microsoft.com/office/officeart/2005/8/layout/cycle2"/>
    <dgm:cxn modelId="{80D7ABA0-0067-4F44-925C-7CE46012893B}" type="presParOf" srcId="{C140AF70-22F5-4038-B3BA-C354290158BE}" destId="{062845C9-ED14-40AD-A42F-FA7F32EB46F1}" srcOrd="6" destOrd="0" presId="urn:microsoft.com/office/officeart/2005/8/layout/cycle2"/>
    <dgm:cxn modelId="{FEDF4624-AD59-4A4F-ACEA-D0385D75124A}" type="presParOf" srcId="{C140AF70-22F5-4038-B3BA-C354290158BE}" destId="{07B5D858-57F7-4964-A980-FF4FAA0EFAE3}" srcOrd="7" destOrd="0" presId="urn:microsoft.com/office/officeart/2005/8/layout/cycle2"/>
    <dgm:cxn modelId="{321CF7FF-D742-4D14-9333-C940A0486393}" type="presParOf" srcId="{07B5D858-57F7-4964-A980-FF4FAA0EFAE3}" destId="{623F75D8-76CB-472C-BFE7-0401D7ECA1E7}" srcOrd="0" destOrd="0" presId="urn:microsoft.com/office/officeart/2005/8/layout/cycle2"/>
    <dgm:cxn modelId="{3348DDC9-429E-46DD-B20E-F438D21BB127}" type="presParOf" srcId="{C140AF70-22F5-4038-B3BA-C354290158BE}" destId="{944E1B24-CC6F-4C0D-A379-6BF1F4A42142}" srcOrd="8" destOrd="0" presId="urn:microsoft.com/office/officeart/2005/8/layout/cycle2"/>
    <dgm:cxn modelId="{4ADAEA42-59CC-49DA-ACCD-DDB0564EB49B}" type="presParOf" srcId="{C140AF70-22F5-4038-B3BA-C354290158BE}" destId="{3F2F95C3-CD6B-4A31-B679-FAF123F9240D}" srcOrd="9" destOrd="0" presId="urn:microsoft.com/office/officeart/2005/8/layout/cycle2"/>
    <dgm:cxn modelId="{5F5287A7-ABA4-4A62-B606-F5676328FA07}" type="presParOf" srcId="{3F2F95C3-CD6B-4A31-B679-FAF123F9240D}" destId="{7F8B0E19-6D51-4E56-A18F-A46F4A8A29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80A3E-7B29-4671-99C1-BD9035A7FBE4}">
      <dsp:nvSpPr>
        <dsp:cNvPr id="0" name=""/>
        <dsp:cNvSpPr/>
      </dsp:nvSpPr>
      <dsp:spPr>
        <a:xfrm>
          <a:off x="3058156" y="469742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Dirección y planificación</a:t>
          </a:r>
          <a:endParaRPr lang="en-US" sz="2000" kern="1200" dirty="0"/>
        </a:p>
      </dsp:txBody>
      <dsp:txXfrm>
        <a:off x="3352761" y="630435"/>
        <a:ext cx="1422476" cy="775892"/>
      </dsp:txXfrm>
    </dsp:sp>
    <dsp:sp modelId="{33D2C16B-27B9-45EA-8F80-CAE58FD63BD2}">
      <dsp:nvSpPr>
        <dsp:cNvPr id="0" name=""/>
        <dsp:cNvSpPr/>
      </dsp:nvSpPr>
      <dsp:spPr>
        <a:xfrm rot="2160000">
          <a:off x="4807264" y="1478404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4823877" y="1543537"/>
        <a:ext cx="405949" cy="348794"/>
      </dsp:txXfrm>
    </dsp:sp>
    <dsp:sp modelId="{B8C5E0EA-08F4-4701-9862-72829CA8B268}">
      <dsp:nvSpPr>
        <dsp:cNvPr id="0" name=""/>
        <dsp:cNvSpPr/>
      </dsp:nvSpPr>
      <dsp:spPr>
        <a:xfrm>
          <a:off x="5151169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Obtención</a:t>
          </a:r>
          <a:endParaRPr lang="en-US" sz="2000" kern="1200" dirty="0"/>
        </a:p>
      </dsp:txBody>
      <dsp:txXfrm>
        <a:off x="5445774" y="2151098"/>
        <a:ext cx="1422476" cy="775892"/>
      </dsp:txXfrm>
    </dsp:sp>
    <dsp:sp modelId="{B87483CF-659A-4E32-9833-C12363F7EBA2}">
      <dsp:nvSpPr>
        <dsp:cNvPr id="0" name=""/>
        <dsp:cNvSpPr/>
      </dsp:nvSpPr>
      <dsp:spPr>
        <a:xfrm rot="6480000">
          <a:off x="5379477" y="3457925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5493621" y="3491258"/>
        <a:ext cx="594666" cy="348794"/>
      </dsp:txXfrm>
    </dsp:sp>
    <dsp:sp modelId="{266A825D-2ACF-4DAA-A791-3BB3EC4C29F0}">
      <dsp:nvSpPr>
        <dsp:cNvPr id="0" name=""/>
        <dsp:cNvSpPr/>
      </dsp:nvSpPr>
      <dsp:spPr>
        <a:xfrm>
          <a:off x="4351709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Procesa-miento</a:t>
          </a:r>
          <a:endParaRPr lang="en-US" sz="2000" kern="1200" dirty="0"/>
        </a:p>
      </dsp:txBody>
      <dsp:txXfrm>
        <a:off x="4646314" y="4611582"/>
        <a:ext cx="1422476" cy="775892"/>
      </dsp:txXfrm>
    </dsp:sp>
    <dsp:sp modelId="{8363F285-9DBE-42E3-84F8-1750DA73ED93}">
      <dsp:nvSpPr>
        <dsp:cNvPr id="0" name=""/>
        <dsp:cNvSpPr/>
      </dsp:nvSpPr>
      <dsp:spPr>
        <a:xfrm rot="10800000">
          <a:off x="3920145" y="4708867"/>
          <a:ext cx="304972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4011637" y="4825131"/>
        <a:ext cx="213480" cy="348794"/>
      </dsp:txXfrm>
    </dsp:sp>
    <dsp:sp modelId="{062845C9-ED14-40AD-A42F-FA7F32EB46F1}">
      <dsp:nvSpPr>
        <dsp:cNvPr id="0" name=""/>
        <dsp:cNvSpPr/>
      </dsp:nvSpPr>
      <dsp:spPr>
        <a:xfrm>
          <a:off x="1764603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Análisis </a:t>
          </a:r>
          <a:endParaRPr lang="en-US" sz="2000" kern="1200" dirty="0"/>
        </a:p>
      </dsp:txBody>
      <dsp:txXfrm>
        <a:off x="2059208" y="4611582"/>
        <a:ext cx="1422476" cy="775892"/>
      </dsp:txXfrm>
    </dsp:sp>
    <dsp:sp modelId="{07B5D858-57F7-4964-A980-FF4FAA0EFAE3}">
      <dsp:nvSpPr>
        <dsp:cNvPr id="0" name=""/>
        <dsp:cNvSpPr/>
      </dsp:nvSpPr>
      <dsp:spPr>
        <a:xfrm rot="15120000">
          <a:off x="1992911" y="3499326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2107055" y="3698521"/>
        <a:ext cx="594666" cy="348794"/>
      </dsp:txXfrm>
    </dsp:sp>
    <dsp:sp modelId="{944E1B24-CC6F-4C0D-A379-6BF1F4A42142}">
      <dsp:nvSpPr>
        <dsp:cNvPr id="0" name=""/>
        <dsp:cNvSpPr/>
      </dsp:nvSpPr>
      <dsp:spPr>
        <a:xfrm>
          <a:off x="965144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Difusión</a:t>
          </a:r>
          <a:endParaRPr lang="en-US" sz="2000" kern="1200" dirty="0"/>
        </a:p>
      </dsp:txBody>
      <dsp:txXfrm>
        <a:off x="1259749" y="2151098"/>
        <a:ext cx="1422476" cy="775892"/>
      </dsp:txXfrm>
    </dsp:sp>
    <dsp:sp modelId="{3F2F95C3-CD6B-4A31-B679-FAF123F9240D}">
      <dsp:nvSpPr>
        <dsp:cNvPr id="0" name=""/>
        <dsp:cNvSpPr/>
      </dsp:nvSpPr>
      <dsp:spPr>
        <a:xfrm rot="19440000">
          <a:off x="2714251" y="1497699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2730864" y="1665094"/>
        <a:ext cx="405949" cy="34879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1447B1-94AF-49DA-BBD9-DA0640315435}">
      <dsp:nvSpPr>
        <dsp:cNvPr id="0" name=""/>
        <dsp:cNvSpPr/>
      </dsp:nvSpPr>
      <dsp:spPr>
        <a:xfrm>
          <a:off x="3832" y="2158193"/>
          <a:ext cx="1188020" cy="712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Problema</a:t>
          </a:r>
          <a:endParaRPr lang="en-US" sz="1900" kern="1200" dirty="0"/>
        </a:p>
      </dsp:txBody>
      <dsp:txXfrm>
        <a:off x="24710" y="2179071"/>
        <a:ext cx="1146264" cy="671056"/>
      </dsp:txXfrm>
    </dsp:sp>
    <dsp:sp modelId="{380B2910-9A39-45BA-937A-5F82FDFF1FC5}">
      <dsp:nvSpPr>
        <dsp:cNvPr id="0" name=""/>
        <dsp:cNvSpPr/>
      </dsp:nvSpPr>
      <dsp:spPr>
        <a:xfrm>
          <a:off x="1310654" y="2367285"/>
          <a:ext cx="251860" cy="2946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1310654" y="2426211"/>
        <a:ext cx="176302" cy="176777"/>
      </dsp:txXfrm>
    </dsp:sp>
    <dsp:sp modelId="{4A060D5C-E1CF-4084-94BF-D32C23EB29FC}">
      <dsp:nvSpPr>
        <dsp:cNvPr id="0" name=""/>
        <dsp:cNvSpPr/>
      </dsp:nvSpPr>
      <dsp:spPr>
        <a:xfrm>
          <a:off x="1667061" y="2158193"/>
          <a:ext cx="1188020" cy="712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Análisis</a:t>
          </a:r>
          <a:endParaRPr lang="en-US" sz="1900" kern="1200" dirty="0"/>
        </a:p>
      </dsp:txBody>
      <dsp:txXfrm>
        <a:off x="1687939" y="2179071"/>
        <a:ext cx="1146264" cy="671056"/>
      </dsp:txXfrm>
    </dsp:sp>
    <dsp:sp modelId="{43577509-BAA3-4C85-8D62-EA034DE386AE}">
      <dsp:nvSpPr>
        <dsp:cNvPr id="0" name=""/>
        <dsp:cNvSpPr/>
      </dsp:nvSpPr>
      <dsp:spPr>
        <a:xfrm>
          <a:off x="2973883" y="2367285"/>
          <a:ext cx="251860" cy="2946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973883" y="2426211"/>
        <a:ext cx="176302" cy="176777"/>
      </dsp:txXfrm>
    </dsp:sp>
    <dsp:sp modelId="{258CCB8A-8BDF-446F-A6BF-A2A02B7C3EC3}">
      <dsp:nvSpPr>
        <dsp:cNvPr id="0" name=""/>
        <dsp:cNvSpPr/>
      </dsp:nvSpPr>
      <dsp:spPr>
        <a:xfrm>
          <a:off x="3330289" y="2158193"/>
          <a:ext cx="1188020" cy="712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Opciones</a:t>
          </a:r>
          <a:endParaRPr lang="en-US" sz="1900" kern="1200" dirty="0"/>
        </a:p>
      </dsp:txBody>
      <dsp:txXfrm>
        <a:off x="3351167" y="2179071"/>
        <a:ext cx="1146264" cy="671056"/>
      </dsp:txXfrm>
    </dsp:sp>
    <dsp:sp modelId="{8D339F33-BC5B-4A2B-9303-CD86B71B563C}">
      <dsp:nvSpPr>
        <dsp:cNvPr id="0" name=""/>
        <dsp:cNvSpPr/>
      </dsp:nvSpPr>
      <dsp:spPr>
        <a:xfrm>
          <a:off x="4637112" y="2367285"/>
          <a:ext cx="251860" cy="2946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4637112" y="2426211"/>
        <a:ext cx="176302" cy="176777"/>
      </dsp:txXfrm>
    </dsp:sp>
    <dsp:sp modelId="{46C94B4C-D47C-411A-B119-5B7D5C17223A}">
      <dsp:nvSpPr>
        <dsp:cNvPr id="0" name=""/>
        <dsp:cNvSpPr/>
      </dsp:nvSpPr>
      <dsp:spPr>
        <a:xfrm>
          <a:off x="4993518" y="2158193"/>
          <a:ext cx="1188020" cy="712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Decisión</a:t>
          </a:r>
          <a:endParaRPr lang="en-US" sz="1900" kern="1200" dirty="0"/>
        </a:p>
      </dsp:txBody>
      <dsp:txXfrm>
        <a:off x="5014396" y="2179071"/>
        <a:ext cx="1146264" cy="671056"/>
      </dsp:txXfrm>
    </dsp:sp>
    <dsp:sp modelId="{D11CB343-ABEE-40B2-9877-09BB46F9788D}">
      <dsp:nvSpPr>
        <dsp:cNvPr id="0" name=""/>
        <dsp:cNvSpPr/>
      </dsp:nvSpPr>
      <dsp:spPr>
        <a:xfrm>
          <a:off x="6300341" y="2367285"/>
          <a:ext cx="251860" cy="2946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6300341" y="2426211"/>
        <a:ext cx="176302" cy="176777"/>
      </dsp:txXfrm>
    </dsp:sp>
    <dsp:sp modelId="{4663377B-C94F-40F4-B54E-223651D9B4CB}">
      <dsp:nvSpPr>
        <dsp:cNvPr id="0" name=""/>
        <dsp:cNvSpPr/>
      </dsp:nvSpPr>
      <dsp:spPr>
        <a:xfrm>
          <a:off x="6656747" y="2158193"/>
          <a:ext cx="1188020" cy="712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Resultado</a:t>
          </a:r>
          <a:endParaRPr lang="en-US" sz="1900" kern="1200" dirty="0"/>
        </a:p>
      </dsp:txBody>
      <dsp:txXfrm>
        <a:off x="6677625" y="2179071"/>
        <a:ext cx="1146264" cy="67105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060D5C-E1CF-4084-94BF-D32C23EB29FC}">
      <dsp:nvSpPr>
        <dsp:cNvPr id="0" name=""/>
        <dsp:cNvSpPr/>
      </dsp:nvSpPr>
      <dsp:spPr>
        <a:xfrm>
          <a:off x="0" y="1154094"/>
          <a:ext cx="2319278" cy="12206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700" kern="1200" dirty="0"/>
            <a:t>Análisis</a:t>
          </a:r>
          <a:endParaRPr lang="en-US" sz="4700" kern="1200" dirty="0"/>
        </a:p>
      </dsp:txBody>
      <dsp:txXfrm>
        <a:off x="35753" y="1189847"/>
        <a:ext cx="2247772" cy="114919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060D5C-E1CF-4084-94BF-D32C23EB29FC}">
      <dsp:nvSpPr>
        <dsp:cNvPr id="0" name=""/>
        <dsp:cNvSpPr/>
      </dsp:nvSpPr>
      <dsp:spPr>
        <a:xfrm>
          <a:off x="0" y="1154094"/>
          <a:ext cx="2319278" cy="12206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700" kern="1200" dirty="0"/>
            <a:t>Análisis</a:t>
          </a:r>
          <a:endParaRPr lang="en-US" sz="4700" kern="1200" dirty="0"/>
        </a:p>
      </dsp:txBody>
      <dsp:txXfrm>
        <a:off x="35753" y="1189847"/>
        <a:ext cx="2247772" cy="114919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D2FE09-9B28-4251-B647-197B57E1B62C}">
      <dsp:nvSpPr>
        <dsp:cNvPr id="0" name=""/>
        <dsp:cNvSpPr/>
      </dsp:nvSpPr>
      <dsp:spPr>
        <a:xfrm>
          <a:off x="1915972" y="2160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Problema</a:t>
          </a:r>
          <a:r>
            <a:rPr lang="en-US" sz="1800" kern="1200" dirty="0"/>
            <a:t> o </a:t>
          </a:r>
          <a:r>
            <a:rPr lang="en-US" sz="1800" kern="1200" dirty="0" err="1"/>
            <a:t>Pregunta</a:t>
          </a:r>
          <a:endParaRPr lang="en-US" sz="1800" kern="1200" dirty="0"/>
        </a:p>
      </dsp:txBody>
      <dsp:txXfrm>
        <a:off x="1934726" y="20914"/>
        <a:ext cx="2226547" cy="602790"/>
      </dsp:txXfrm>
    </dsp:sp>
    <dsp:sp modelId="{D98B6265-559C-427B-B5FA-56BCC3AA1455}">
      <dsp:nvSpPr>
        <dsp:cNvPr id="0" name=""/>
        <dsp:cNvSpPr/>
      </dsp:nvSpPr>
      <dsp:spPr>
        <a:xfrm rot="5400000">
          <a:off x="2927944" y="658466"/>
          <a:ext cx="240111" cy="288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2961560" y="682478"/>
        <a:ext cx="172880" cy="168078"/>
      </dsp:txXfrm>
    </dsp:sp>
    <dsp:sp modelId="{039A94FF-EEBE-4737-989B-7B80BE700822}">
      <dsp:nvSpPr>
        <dsp:cNvPr id="0" name=""/>
        <dsp:cNvSpPr/>
      </dsp:nvSpPr>
      <dsp:spPr>
        <a:xfrm>
          <a:off x="1915972" y="962608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Información</a:t>
          </a:r>
          <a:endParaRPr lang="en-US" sz="1800" kern="1200" dirty="0"/>
        </a:p>
      </dsp:txBody>
      <dsp:txXfrm>
        <a:off x="1934726" y="981362"/>
        <a:ext cx="2226547" cy="602790"/>
      </dsp:txXfrm>
    </dsp:sp>
    <dsp:sp modelId="{377A2389-A58A-4BB4-B27A-C4C94F4AC16F}">
      <dsp:nvSpPr>
        <dsp:cNvPr id="0" name=""/>
        <dsp:cNvSpPr/>
      </dsp:nvSpPr>
      <dsp:spPr>
        <a:xfrm rot="5400000">
          <a:off x="2927944" y="1618914"/>
          <a:ext cx="240111" cy="288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2961560" y="1642926"/>
        <a:ext cx="172880" cy="168078"/>
      </dsp:txXfrm>
    </dsp:sp>
    <dsp:sp modelId="{6602BD24-16A6-434C-8D74-A4923319C203}">
      <dsp:nvSpPr>
        <dsp:cNvPr id="0" name=""/>
        <dsp:cNvSpPr/>
      </dsp:nvSpPr>
      <dsp:spPr>
        <a:xfrm>
          <a:off x="1915972" y="1923056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Hipótesis</a:t>
          </a:r>
          <a:endParaRPr lang="en-US" sz="1800" kern="1200" dirty="0"/>
        </a:p>
      </dsp:txBody>
      <dsp:txXfrm>
        <a:off x="1934726" y="1941810"/>
        <a:ext cx="2226547" cy="602790"/>
      </dsp:txXfrm>
    </dsp:sp>
    <dsp:sp modelId="{784B9FC9-3C5C-4C1B-A8C7-097862933C9E}">
      <dsp:nvSpPr>
        <dsp:cNvPr id="0" name=""/>
        <dsp:cNvSpPr/>
      </dsp:nvSpPr>
      <dsp:spPr>
        <a:xfrm rot="5400000">
          <a:off x="2927944" y="2579362"/>
          <a:ext cx="240111" cy="288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2961560" y="2603374"/>
        <a:ext cx="172880" cy="168078"/>
      </dsp:txXfrm>
    </dsp:sp>
    <dsp:sp modelId="{B233A3BD-B969-4265-A972-CF2111461F20}">
      <dsp:nvSpPr>
        <dsp:cNvPr id="0" name=""/>
        <dsp:cNvSpPr/>
      </dsp:nvSpPr>
      <dsp:spPr>
        <a:xfrm>
          <a:off x="1915972" y="2883504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Análisis</a:t>
          </a:r>
          <a:r>
            <a:rPr lang="en-US" sz="1800" kern="1200" dirty="0"/>
            <a:t> de </a:t>
          </a:r>
          <a:r>
            <a:rPr lang="en-US" sz="1800" kern="1200" dirty="0" err="1"/>
            <a:t>Impulsores</a:t>
          </a:r>
          <a:endParaRPr lang="en-US" sz="1800" kern="1200" dirty="0"/>
        </a:p>
      </dsp:txBody>
      <dsp:txXfrm>
        <a:off x="1934726" y="2902258"/>
        <a:ext cx="2226547" cy="602790"/>
      </dsp:txXfrm>
    </dsp:sp>
    <dsp:sp modelId="{ADCC7023-940A-4D99-8EF8-D15C822CAE36}">
      <dsp:nvSpPr>
        <dsp:cNvPr id="0" name=""/>
        <dsp:cNvSpPr/>
      </dsp:nvSpPr>
      <dsp:spPr>
        <a:xfrm rot="5400000">
          <a:off x="2927944" y="3539810"/>
          <a:ext cx="240111" cy="288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2961560" y="3563822"/>
        <a:ext cx="172880" cy="168078"/>
      </dsp:txXfrm>
    </dsp:sp>
    <dsp:sp modelId="{C323281E-F8E0-45F7-9EC3-E38C7CEC6315}">
      <dsp:nvSpPr>
        <dsp:cNvPr id="0" name=""/>
        <dsp:cNvSpPr/>
      </dsp:nvSpPr>
      <dsp:spPr>
        <a:xfrm>
          <a:off x="1915972" y="3843952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Escenarios</a:t>
          </a:r>
          <a:endParaRPr lang="en-US" sz="1800" kern="1200" dirty="0"/>
        </a:p>
      </dsp:txBody>
      <dsp:txXfrm>
        <a:off x="1934726" y="3862706"/>
        <a:ext cx="2226547" cy="602790"/>
      </dsp:txXfrm>
    </dsp:sp>
    <dsp:sp modelId="{C20D208B-E726-4F39-A52F-D94146413C66}">
      <dsp:nvSpPr>
        <dsp:cNvPr id="0" name=""/>
        <dsp:cNvSpPr/>
      </dsp:nvSpPr>
      <dsp:spPr>
        <a:xfrm rot="5400000">
          <a:off x="2927944" y="4500258"/>
          <a:ext cx="240111" cy="288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2961560" y="4524270"/>
        <a:ext cx="172880" cy="168078"/>
      </dsp:txXfrm>
    </dsp:sp>
    <dsp:sp modelId="{0CB1A9B5-D535-4EA9-965B-4F8AADDA9FD7}">
      <dsp:nvSpPr>
        <dsp:cNvPr id="0" name=""/>
        <dsp:cNvSpPr/>
      </dsp:nvSpPr>
      <dsp:spPr>
        <a:xfrm>
          <a:off x="1915972" y="4804400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Implicaciones</a:t>
          </a:r>
          <a:endParaRPr lang="en-US" sz="1800" kern="1200" dirty="0"/>
        </a:p>
      </dsp:txBody>
      <dsp:txXfrm>
        <a:off x="1934726" y="4823154"/>
        <a:ext cx="2226547" cy="60279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D2FE09-9B28-4251-B647-197B57E1B62C}">
      <dsp:nvSpPr>
        <dsp:cNvPr id="0" name=""/>
        <dsp:cNvSpPr/>
      </dsp:nvSpPr>
      <dsp:spPr>
        <a:xfrm>
          <a:off x="1915972" y="2160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Problema</a:t>
          </a:r>
          <a:r>
            <a:rPr lang="en-US" sz="1800" kern="1200" dirty="0"/>
            <a:t> o </a:t>
          </a:r>
          <a:r>
            <a:rPr lang="en-US" sz="1800" kern="1200" dirty="0" err="1"/>
            <a:t>Pregunta</a:t>
          </a:r>
          <a:endParaRPr lang="en-US" sz="1800" kern="1200" dirty="0"/>
        </a:p>
      </dsp:txBody>
      <dsp:txXfrm>
        <a:off x="1934726" y="20914"/>
        <a:ext cx="2226547" cy="602790"/>
      </dsp:txXfrm>
    </dsp:sp>
    <dsp:sp modelId="{D98B6265-559C-427B-B5FA-56BCC3AA1455}">
      <dsp:nvSpPr>
        <dsp:cNvPr id="0" name=""/>
        <dsp:cNvSpPr/>
      </dsp:nvSpPr>
      <dsp:spPr>
        <a:xfrm rot="5400000">
          <a:off x="2927944" y="658466"/>
          <a:ext cx="240111" cy="288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2961560" y="682478"/>
        <a:ext cx="172880" cy="168078"/>
      </dsp:txXfrm>
    </dsp:sp>
    <dsp:sp modelId="{039A94FF-EEBE-4737-989B-7B80BE700822}">
      <dsp:nvSpPr>
        <dsp:cNvPr id="0" name=""/>
        <dsp:cNvSpPr/>
      </dsp:nvSpPr>
      <dsp:spPr>
        <a:xfrm>
          <a:off x="1915972" y="962608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Información</a:t>
          </a:r>
          <a:endParaRPr lang="en-US" sz="1800" kern="1200" dirty="0"/>
        </a:p>
      </dsp:txBody>
      <dsp:txXfrm>
        <a:off x="1934726" y="981362"/>
        <a:ext cx="2226547" cy="602790"/>
      </dsp:txXfrm>
    </dsp:sp>
    <dsp:sp modelId="{377A2389-A58A-4BB4-B27A-C4C94F4AC16F}">
      <dsp:nvSpPr>
        <dsp:cNvPr id="0" name=""/>
        <dsp:cNvSpPr/>
      </dsp:nvSpPr>
      <dsp:spPr>
        <a:xfrm rot="5400000">
          <a:off x="2927944" y="1618914"/>
          <a:ext cx="240111" cy="288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2961560" y="1642926"/>
        <a:ext cx="172880" cy="168078"/>
      </dsp:txXfrm>
    </dsp:sp>
    <dsp:sp modelId="{6602BD24-16A6-434C-8D74-A4923319C203}">
      <dsp:nvSpPr>
        <dsp:cNvPr id="0" name=""/>
        <dsp:cNvSpPr/>
      </dsp:nvSpPr>
      <dsp:spPr>
        <a:xfrm>
          <a:off x="1915972" y="1923056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Hipótesis</a:t>
          </a:r>
          <a:endParaRPr lang="en-US" sz="1800" kern="1200" dirty="0"/>
        </a:p>
      </dsp:txBody>
      <dsp:txXfrm>
        <a:off x="1934726" y="1941810"/>
        <a:ext cx="2226547" cy="602790"/>
      </dsp:txXfrm>
    </dsp:sp>
    <dsp:sp modelId="{784B9FC9-3C5C-4C1B-A8C7-097862933C9E}">
      <dsp:nvSpPr>
        <dsp:cNvPr id="0" name=""/>
        <dsp:cNvSpPr/>
      </dsp:nvSpPr>
      <dsp:spPr>
        <a:xfrm rot="5400000">
          <a:off x="2927944" y="2579362"/>
          <a:ext cx="240111" cy="288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2961560" y="2603374"/>
        <a:ext cx="172880" cy="168078"/>
      </dsp:txXfrm>
    </dsp:sp>
    <dsp:sp modelId="{B233A3BD-B969-4265-A972-CF2111461F20}">
      <dsp:nvSpPr>
        <dsp:cNvPr id="0" name=""/>
        <dsp:cNvSpPr/>
      </dsp:nvSpPr>
      <dsp:spPr>
        <a:xfrm>
          <a:off x="1915972" y="2883504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Análisis</a:t>
          </a:r>
          <a:r>
            <a:rPr lang="en-US" sz="1800" kern="1200" dirty="0"/>
            <a:t> de </a:t>
          </a:r>
          <a:r>
            <a:rPr lang="en-US" sz="1800" kern="1200" dirty="0" err="1"/>
            <a:t>Impulsores</a:t>
          </a:r>
          <a:endParaRPr lang="en-US" sz="1800" kern="1200" dirty="0"/>
        </a:p>
      </dsp:txBody>
      <dsp:txXfrm>
        <a:off x="1934726" y="2902258"/>
        <a:ext cx="2226547" cy="602790"/>
      </dsp:txXfrm>
    </dsp:sp>
    <dsp:sp modelId="{ADCC7023-940A-4D99-8EF8-D15C822CAE36}">
      <dsp:nvSpPr>
        <dsp:cNvPr id="0" name=""/>
        <dsp:cNvSpPr/>
      </dsp:nvSpPr>
      <dsp:spPr>
        <a:xfrm rot="5400000">
          <a:off x="2927944" y="3539810"/>
          <a:ext cx="240111" cy="288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2961560" y="3563822"/>
        <a:ext cx="172880" cy="168078"/>
      </dsp:txXfrm>
    </dsp:sp>
    <dsp:sp modelId="{C323281E-F8E0-45F7-9EC3-E38C7CEC6315}">
      <dsp:nvSpPr>
        <dsp:cNvPr id="0" name=""/>
        <dsp:cNvSpPr/>
      </dsp:nvSpPr>
      <dsp:spPr>
        <a:xfrm>
          <a:off x="1915972" y="3843952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Escenarios</a:t>
          </a:r>
          <a:endParaRPr lang="en-US" sz="1800" kern="1200" dirty="0"/>
        </a:p>
      </dsp:txBody>
      <dsp:txXfrm>
        <a:off x="1934726" y="3862706"/>
        <a:ext cx="2226547" cy="602790"/>
      </dsp:txXfrm>
    </dsp:sp>
    <dsp:sp modelId="{C20D208B-E726-4F39-A52F-D94146413C66}">
      <dsp:nvSpPr>
        <dsp:cNvPr id="0" name=""/>
        <dsp:cNvSpPr/>
      </dsp:nvSpPr>
      <dsp:spPr>
        <a:xfrm rot="5400000">
          <a:off x="2927944" y="4500258"/>
          <a:ext cx="240111" cy="288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2961560" y="4524270"/>
        <a:ext cx="172880" cy="168078"/>
      </dsp:txXfrm>
    </dsp:sp>
    <dsp:sp modelId="{0CB1A9B5-D535-4EA9-965B-4F8AADDA9FD7}">
      <dsp:nvSpPr>
        <dsp:cNvPr id="0" name=""/>
        <dsp:cNvSpPr/>
      </dsp:nvSpPr>
      <dsp:spPr>
        <a:xfrm>
          <a:off x="1915972" y="4804400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Implicaciones</a:t>
          </a:r>
          <a:endParaRPr lang="en-US" sz="1800" kern="1200" dirty="0"/>
        </a:p>
      </dsp:txBody>
      <dsp:txXfrm>
        <a:off x="1934726" y="4823154"/>
        <a:ext cx="2226547" cy="60279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DB232B-A58D-41CD-91D4-55B40C6A0E3E}">
      <dsp:nvSpPr>
        <dsp:cNvPr id="0" name=""/>
        <dsp:cNvSpPr/>
      </dsp:nvSpPr>
      <dsp:spPr>
        <a:xfrm>
          <a:off x="0" y="2561431"/>
          <a:ext cx="1066799" cy="7000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coca	</a:t>
          </a:r>
          <a:endParaRPr lang="en-US" sz="1800" kern="1200" dirty="0"/>
        </a:p>
      </dsp:txBody>
      <dsp:txXfrm>
        <a:off x="20505" y="2581936"/>
        <a:ext cx="1025789" cy="659077"/>
      </dsp:txXfrm>
    </dsp:sp>
    <dsp:sp modelId="{946D60D9-98E5-4773-9D3C-B693CD29CA94}">
      <dsp:nvSpPr>
        <dsp:cNvPr id="0" name=""/>
        <dsp:cNvSpPr/>
      </dsp:nvSpPr>
      <dsp:spPr>
        <a:xfrm>
          <a:off x="1173480" y="2779191"/>
          <a:ext cx="226161" cy="2645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173480" y="2832104"/>
        <a:ext cx="158313" cy="158740"/>
      </dsp:txXfrm>
    </dsp:sp>
    <dsp:sp modelId="{30869898-218C-4DBB-A1C8-DBED66AF72FA}">
      <dsp:nvSpPr>
        <dsp:cNvPr id="0" name=""/>
        <dsp:cNvSpPr/>
      </dsp:nvSpPr>
      <dsp:spPr>
        <a:xfrm>
          <a:off x="1493520" y="2561431"/>
          <a:ext cx="1066799" cy="7000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pasta	</a:t>
          </a:r>
          <a:endParaRPr lang="en-US" sz="1800" kern="1200" dirty="0"/>
        </a:p>
      </dsp:txBody>
      <dsp:txXfrm>
        <a:off x="1514025" y="2581936"/>
        <a:ext cx="1025789" cy="659077"/>
      </dsp:txXfrm>
    </dsp:sp>
    <dsp:sp modelId="{02E00D4F-36CF-425D-A14A-63B68C9FF0D3}">
      <dsp:nvSpPr>
        <dsp:cNvPr id="0" name=""/>
        <dsp:cNvSpPr/>
      </dsp:nvSpPr>
      <dsp:spPr>
        <a:xfrm>
          <a:off x="2667000" y="2779191"/>
          <a:ext cx="226161" cy="2645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2667000" y="2832104"/>
        <a:ext cx="158313" cy="158740"/>
      </dsp:txXfrm>
    </dsp:sp>
    <dsp:sp modelId="{1FA6F37B-77A5-49AA-A265-7235CCE2F537}">
      <dsp:nvSpPr>
        <dsp:cNvPr id="0" name=""/>
        <dsp:cNvSpPr/>
      </dsp:nvSpPr>
      <dsp:spPr>
        <a:xfrm>
          <a:off x="2987040" y="2561431"/>
          <a:ext cx="1066799" cy="7000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cocaína</a:t>
          </a:r>
          <a:endParaRPr lang="en-US" sz="1800" kern="1200" dirty="0"/>
        </a:p>
      </dsp:txBody>
      <dsp:txXfrm>
        <a:off x="3007545" y="2581936"/>
        <a:ext cx="1025789" cy="659077"/>
      </dsp:txXfrm>
    </dsp:sp>
    <dsp:sp modelId="{3A86BB98-E620-4923-9FCA-AD11AA5DA5EC}">
      <dsp:nvSpPr>
        <dsp:cNvPr id="0" name=""/>
        <dsp:cNvSpPr/>
      </dsp:nvSpPr>
      <dsp:spPr>
        <a:xfrm>
          <a:off x="4160520" y="2779191"/>
          <a:ext cx="226161" cy="2645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4160520" y="2832104"/>
        <a:ext cx="158313" cy="158740"/>
      </dsp:txXfrm>
    </dsp:sp>
    <dsp:sp modelId="{D722ECCB-6A44-4D9F-A1AE-0014A986BE49}">
      <dsp:nvSpPr>
        <dsp:cNvPr id="0" name=""/>
        <dsp:cNvSpPr/>
      </dsp:nvSpPr>
      <dsp:spPr>
        <a:xfrm>
          <a:off x="4480560" y="2561431"/>
          <a:ext cx="1066799" cy="7000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embalaje</a:t>
          </a:r>
          <a:endParaRPr lang="en-US" sz="1800" kern="1200" dirty="0"/>
        </a:p>
      </dsp:txBody>
      <dsp:txXfrm>
        <a:off x="4501065" y="2581936"/>
        <a:ext cx="1025789" cy="659077"/>
      </dsp:txXfrm>
    </dsp:sp>
    <dsp:sp modelId="{99397BDC-E50C-423E-ACDD-9BE59F5E61CD}">
      <dsp:nvSpPr>
        <dsp:cNvPr id="0" name=""/>
        <dsp:cNvSpPr/>
      </dsp:nvSpPr>
      <dsp:spPr>
        <a:xfrm>
          <a:off x="5654039" y="2779191"/>
          <a:ext cx="226161" cy="2645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5654039" y="2832104"/>
        <a:ext cx="158313" cy="158740"/>
      </dsp:txXfrm>
    </dsp:sp>
    <dsp:sp modelId="{EB06CB3A-F138-4DB5-B0E1-73AB70DACB2E}">
      <dsp:nvSpPr>
        <dsp:cNvPr id="0" name=""/>
        <dsp:cNvSpPr/>
      </dsp:nvSpPr>
      <dsp:spPr>
        <a:xfrm>
          <a:off x="5974080" y="2561431"/>
          <a:ext cx="1066799" cy="7000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 err="1"/>
            <a:t>Trans-porte</a:t>
          </a:r>
          <a:endParaRPr lang="en-US" sz="1800" kern="1200" dirty="0"/>
        </a:p>
      </dsp:txBody>
      <dsp:txXfrm>
        <a:off x="5994585" y="2581936"/>
        <a:ext cx="1025789" cy="659077"/>
      </dsp:txXfrm>
    </dsp:sp>
    <dsp:sp modelId="{32243826-56BB-4ED9-A266-7F678941DC3F}">
      <dsp:nvSpPr>
        <dsp:cNvPr id="0" name=""/>
        <dsp:cNvSpPr/>
      </dsp:nvSpPr>
      <dsp:spPr>
        <a:xfrm>
          <a:off x="7147560" y="2779191"/>
          <a:ext cx="226161" cy="2645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7147560" y="2832104"/>
        <a:ext cx="158313" cy="158740"/>
      </dsp:txXfrm>
    </dsp:sp>
    <dsp:sp modelId="{CF06B46D-158B-42AD-B218-A143EEC0DA2D}">
      <dsp:nvSpPr>
        <dsp:cNvPr id="0" name=""/>
        <dsp:cNvSpPr/>
      </dsp:nvSpPr>
      <dsp:spPr>
        <a:xfrm>
          <a:off x="7467599" y="2561431"/>
          <a:ext cx="1066799" cy="7000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Comer-</a:t>
          </a:r>
          <a:r>
            <a:rPr lang="es-ES" sz="1600" kern="1200" dirty="0" err="1"/>
            <a:t>cialización</a:t>
          </a:r>
          <a:endParaRPr lang="en-US" sz="1600" kern="1200" dirty="0"/>
        </a:p>
      </dsp:txBody>
      <dsp:txXfrm>
        <a:off x="7488104" y="2581936"/>
        <a:ext cx="1025789" cy="6590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80A3E-7B29-4671-99C1-BD9035A7FBE4}">
      <dsp:nvSpPr>
        <dsp:cNvPr id="0" name=""/>
        <dsp:cNvSpPr/>
      </dsp:nvSpPr>
      <dsp:spPr>
        <a:xfrm>
          <a:off x="3058156" y="469742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Dirección y planificación</a:t>
          </a:r>
          <a:endParaRPr lang="en-US" sz="2000" kern="1200" dirty="0"/>
        </a:p>
      </dsp:txBody>
      <dsp:txXfrm>
        <a:off x="3352761" y="630435"/>
        <a:ext cx="1422476" cy="775892"/>
      </dsp:txXfrm>
    </dsp:sp>
    <dsp:sp modelId="{33D2C16B-27B9-45EA-8F80-CAE58FD63BD2}">
      <dsp:nvSpPr>
        <dsp:cNvPr id="0" name=""/>
        <dsp:cNvSpPr/>
      </dsp:nvSpPr>
      <dsp:spPr>
        <a:xfrm rot="2160000">
          <a:off x="4807264" y="1478404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4823877" y="1543537"/>
        <a:ext cx="405949" cy="348794"/>
      </dsp:txXfrm>
    </dsp:sp>
    <dsp:sp modelId="{B8C5E0EA-08F4-4701-9862-72829CA8B268}">
      <dsp:nvSpPr>
        <dsp:cNvPr id="0" name=""/>
        <dsp:cNvSpPr/>
      </dsp:nvSpPr>
      <dsp:spPr>
        <a:xfrm>
          <a:off x="5151169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Obtención</a:t>
          </a:r>
          <a:endParaRPr lang="en-US" sz="2000" kern="1200" dirty="0"/>
        </a:p>
      </dsp:txBody>
      <dsp:txXfrm>
        <a:off x="5445774" y="2151098"/>
        <a:ext cx="1422476" cy="775892"/>
      </dsp:txXfrm>
    </dsp:sp>
    <dsp:sp modelId="{B87483CF-659A-4E32-9833-C12363F7EBA2}">
      <dsp:nvSpPr>
        <dsp:cNvPr id="0" name=""/>
        <dsp:cNvSpPr/>
      </dsp:nvSpPr>
      <dsp:spPr>
        <a:xfrm rot="6480000">
          <a:off x="5379477" y="3457925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5493621" y="3491258"/>
        <a:ext cx="594666" cy="348794"/>
      </dsp:txXfrm>
    </dsp:sp>
    <dsp:sp modelId="{266A825D-2ACF-4DAA-A791-3BB3EC4C29F0}">
      <dsp:nvSpPr>
        <dsp:cNvPr id="0" name=""/>
        <dsp:cNvSpPr/>
      </dsp:nvSpPr>
      <dsp:spPr>
        <a:xfrm>
          <a:off x="4351709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Procesa-miento</a:t>
          </a:r>
          <a:endParaRPr lang="en-US" sz="2000" kern="1200" dirty="0"/>
        </a:p>
      </dsp:txBody>
      <dsp:txXfrm>
        <a:off x="4646314" y="4611582"/>
        <a:ext cx="1422476" cy="775892"/>
      </dsp:txXfrm>
    </dsp:sp>
    <dsp:sp modelId="{8363F285-9DBE-42E3-84F8-1750DA73ED93}">
      <dsp:nvSpPr>
        <dsp:cNvPr id="0" name=""/>
        <dsp:cNvSpPr/>
      </dsp:nvSpPr>
      <dsp:spPr>
        <a:xfrm rot="10800000">
          <a:off x="3920145" y="4708867"/>
          <a:ext cx="304972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4011637" y="4825131"/>
        <a:ext cx="213480" cy="348794"/>
      </dsp:txXfrm>
    </dsp:sp>
    <dsp:sp modelId="{062845C9-ED14-40AD-A42F-FA7F32EB46F1}">
      <dsp:nvSpPr>
        <dsp:cNvPr id="0" name=""/>
        <dsp:cNvSpPr/>
      </dsp:nvSpPr>
      <dsp:spPr>
        <a:xfrm>
          <a:off x="1764603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Análisis </a:t>
          </a:r>
          <a:endParaRPr lang="en-US" sz="2000" kern="1200" dirty="0"/>
        </a:p>
      </dsp:txBody>
      <dsp:txXfrm>
        <a:off x="2059208" y="4611582"/>
        <a:ext cx="1422476" cy="775892"/>
      </dsp:txXfrm>
    </dsp:sp>
    <dsp:sp modelId="{07B5D858-57F7-4964-A980-FF4FAA0EFAE3}">
      <dsp:nvSpPr>
        <dsp:cNvPr id="0" name=""/>
        <dsp:cNvSpPr/>
      </dsp:nvSpPr>
      <dsp:spPr>
        <a:xfrm rot="15120000">
          <a:off x="1992911" y="3499326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2107055" y="3698521"/>
        <a:ext cx="594666" cy="348794"/>
      </dsp:txXfrm>
    </dsp:sp>
    <dsp:sp modelId="{944E1B24-CC6F-4C0D-A379-6BF1F4A42142}">
      <dsp:nvSpPr>
        <dsp:cNvPr id="0" name=""/>
        <dsp:cNvSpPr/>
      </dsp:nvSpPr>
      <dsp:spPr>
        <a:xfrm>
          <a:off x="965144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Difusión</a:t>
          </a:r>
          <a:endParaRPr lang="en-US" sz="2000" kern="1200" dirty="0"/>
        </a:p>
      </dsp:txBody>
      <dsp:txXfrm>
        <a:off x="1259749" y="2151098"/>
        <a:ext cx="1422476" cy="775892"/>
      </dsp:txXfrm>
    </dsp:sp>
    <dsp:sp modelId="{3F2F95C3-CD6B-4A31-B679-FAF123F9240D}">
      <dsp:nvSpPr>
        <dsp:cNvPr id="0" name=""/>
        <dsp:cNvSpPr/>
      </dsp:nvSpPr>
      <dsp:spPr>
        <a:xfrm rot="19440000">
          <a:off x="2714251" y="1497699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2730864" y="1665094"/>
        <a:ext cx="405949" cy="3487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80A3E-7B29-4671-99C1-BD9035A7FBE4}">
      <dsp:nvSpPr>
        <dsp:cNvPr id="0" name=""/>
        <dsp:cNvSpPr/>
      </dsp:nvSpPr>
      <dsp:spPr>
        <a:xfrm>
          <a:off x="3058156" y="469742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Dirección y planificación</a:t>
          </a:r>
          <a:endParaRPr lang="en-US" sz="2000" kern="1200" dirty="0"/>
        </a:p>
      </dsp:txBody>
      <dsp:txXfrm>
        <a:off x="3352761" y="630435"/>
        <a:ext cx="1422476" cy="775892"/>
      </dsp:txXfrm>
    </dsp:sp>
    <dsp:sp modelId="{33D2C16B-27B9-45EA-8F80-CAE58FD63BD2}">
      <dsp:nvSpPr>
        <dsp:cNvPr id="0" name=""/>
        <dsp:cNvSpPr/>
      </dsp:nvSpPr>
      <dsp:spPr>
        <a:xfrm rot="2160000">
          <a:off x="4807264" y="1478404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4823877" y="1543537"/>
        <a:ext cx="405949" cy="348794"/>
      </dsp:txXfrm>
    </dsp:sp>
    <dsp:sp modelId="{B8C5E0EA-08F4-4701-9862-72829CA8B268}">
      <dsp:nvSpPr>
        <dsp:cNvPr id="0" name=""/>
        <dsp:cNvSpPr/>
      </dsp:nvSpPr>
      <dsp:spPr>
        <a:xfrm>
          <a:off x="5151169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Obtención</a:t>
          </a:r>
          <a:endParaRPr lang="en-US" sz="2000" kern="1200" dirty="0"/>
        </a:p>
      </dsp:txBody>
      <dsp:txXfrm>
        <a:off x="5445774" y="2151098"/>
        <a:ext cx="1422476" cy="775892"/>
      </dsp:txXfrm>
    </dsp:sp>
    <dsp:sp modelId="{B87483CF-659A-4E32-9833-C12363F7EBA2}">
      <dsp:nvSpPr>
        <dsp:cNvPr id="0" name=""/>
        <dsp:cNvSpPr/>
      </dsp:nvSpPr>
      <dsp:spPr>
        <a:xfrm rot="6480000">
          <a:off x="5379477" y="3457925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5493621" y="3491258"/>
        <a:ext cx="594666" cy="348794"/>
      </dsp:txXfrm>
    </dsp:sp>
    <dsp:sp modelId="{266A825D-2ACF-4DAA-A791-3BB3EC4C29F0}">
      <dsp:nvSpPr>
        <dsp:cNvPr id="0" name=""/>
        <dsp:cNvSpPr/>
      </dsp:nvSpPr>
      <dsp:spPr>
        <a:xfrm>
          <a:off x="4351709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Procesa-miento</a:t>
          </a:r>
          <a:endParaRPr lang="en-US" sz="2000" kern="1200" dirty="0"/>
        </a:p>
      </dsp:txBody>
      <dsp:txXfrm>
        <a:off x="4646314" y="4611582"/>
        <a:ext cx="1422476" cy="775892"/>
      </dsp:txXfrm>
    </dsp:sp>
    <dsp:sp modelId="{8363F285-9DBE-42E3-84F8-1750DA73ED93}">
      <dsp:nvSpPr>
        <dsp:cNvPr id="0" name=""/>
        <dsp:cNvSpPr/>
      </dsp:nvSpPr>
      <dsp:spPr>
        <a:xfrm rot="10800000">
          <a:off x="3920145" y="4708867"/>
          <a:ext cx="304972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4011637" y="4825131"/>
        <a:ext cx="213480" cy="348794"/>
      </dsp:txXfrm>
    </dsp:sp>
    <dsp:sp modelId="{062845C9-ED14-40AD-A42F-FA7F32EB46F1}">
      <dsp:nvSpPr>
        <dsp:cNvPr id="0" name=""/>
        <dsp:cNvSpPr/>
      </dsp:nvSpPr>
      <dsp:spPr>
        <a:xfrm>
          <a:off x="1764603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Análisis </a:t>
          </a:r>
          <a:endParaRPr lang="en-US" sz="2000" kern="1200" dirty="0"/>
        </a:p>
      </dsp:txBody>
      <dsp:txXfrm>
        <a:off x="2059208" y="4611582"/>
        <a:ext cx="1422476" cy="775892"/>
      </dsp:txXfrm>
    </dsp:sp>
    <dsp:sp modelId="{07B5D858-57F7-4964-A980-FF4FAA0EFAE3}">
      <dsp:nvSpPr>
        <dsp:cNvPr id="0" name=""/>
        <dsp:cNvSpPr/>
      </dsp:nvSpPr>
      <dsp:spPr>
        <a:xfrm rot="15120000">
          <a:off x="1992911" y="3499326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2107055" y="3698521"/>
        <a:ext cx="594666" cy="348794"/>
      </dsp:txXfrm>
    </dsp:sp>
    <dsp:sp modelId="{944E1B24-CC6F-4C0D-A379-6BF1F4A42142}">
      <dsp:nvSpPr>
        <dsp:cNvPr id="0" name=""/>
        <dsp:cNvSpPr/>
      </dsp:nvSpPr>
      <dsp:spPr>
        <a:xfrm>
          <a:off x="965144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Difusión</a:t>
          </a:r>
          <a:endParaRPr lang="en-US" sz="2000" kern="1200" dirty="0"/>
        </a:p>
      </dsp:txBody>
      <dsp:txXfrm>
        <a:off x="1259749" y="2151098"/>
        <a:ext cx="1422476" cy="775892"/>
      </dsp:txXfrm>
    </dsp:sp>
    <dsp:sp modelId="{3F2F95C3-CD6B-4A31-B679-FAF123F9240D}">
      <dsp:nvSpPr>
        <dsp:cNvPr id="0" name=""/>
        <dsp:cNvSpPr/>
      </dsp:nvSpPr>
      <dsp:spPr>
        <a:xfrm rot="19440000">
          <a:off x="2714251" y="1497699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2730864" y="1665094"/>
        <a:ext cx="405949" cy="3487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80A3E-7B29-4671-99C1-BD9035A7FBE4}">
      <dsp:nvSpPr>
        <dsp:cNvPr id="0" name=""/>
        <dsp:cNvSpPr/>
      </dsp:nvSpPr>
      <dsp:spPr>
        <a:xfrm>
          <a:off x="3058156" y="469742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Dirección y planificación</a:t>
          </a:r>
          <a:endParaRPr lang="en-US" sz="2000" kern="1200" dirty="0"/>
        </a:p>
      </dsp:txBody>
      <dsp:txXfrm>
        <a:off x="3352761" y="630435"/>
        <a:ext cx="1422476" cy="775892"/>
      </dsp:txXfrm>
    </dsp:sp>
    <dsp:sp modelId="{33D2C16B-27B9-45EA-8F80-CAE58FD63BD2}">
      <dsp:nvSpPr>
        <dsp:cNvPr id="0" name=""/>
        <dsp:cNvSpPr/>
      </dsp:nvSpPr>
      <dsp:spPr>
        <a:xfrm rot="2160000">
          <a:off x="4807264" y="1478404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4823877" y="1543537"/>
        <a:ext cx="405949" cy="348794"/>
      </dsp:txXfrm>
    </dsp:sp>
    <dsp:sp modelId="{B8C5E0EA-08F4-4701-9862-72829CA8B268}">
      <dsp:nvSpPr>
        <dsp:cNvPr id="0" name=""/>
        <dsp:cNvSpPr/>
      </dsp:nvSpPr>
      <dsp:spPr>
        <a:xfrm>
          <a:off x="5151169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Obtención</a:t>
          </a:r>
          <a:endParaRPr lang="en-US" sz="2000" kern="1200" dirty="0"/>
        </a:p>
      </dsp:txBody>
      <dsp:txXfrm>
        <a:off x="5445774" y="2151098"/>
        <a:ext cx="1422476" cy="775892"/>
      </dsp:txXfrm>
    </dsp:sp>
    <dsp:sp modelId="{B87483CF-659A-4E32-9833-C12363F7EBA2}">
      <dsp:nvSpPr>
        <dsp:cNvPr id="0" name=""/>
        <dsp:cNvSpPr/>
      </dsp:nvSpPr>
      <dsp:spPr>
        <a:xfrm rot="6480000">
          <a:off x="5379477" y="3457925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5493621" y="3491258"/>
        <a:ext cx="594666" cy="348794"/>
      </dsp:txXfrm>
    </dsp:sp>
    <dsp:sp modelId="{266A825D-2ACF-4DAA-A791-3BB3EC4C29F0}">
      <dsp:nvSpPr>
        <dsp:cNvPr id="0" name=""/>
        <dsp:cNvSpPr/>
      </dsp:nvSpPr>
      <dsp:spPr>
        <a:xfrm>
          <a:off x="4351709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Procesa-miento</a:t>
          </a:r>
          <a:endParaRPr lang="en-US" sz="2000" kern="1200" dirty="0"/>
        </a:p>
      </dsp:txBody>
      <dsp:txXfrm>
        <a:off x="4646314" y="4611582"/>
        <a:ext cx="1422476" cy="775892"/>
      </dsp:txXfrm>
    </dsp:sp>
    <dsp:sp modelId="{8363F285-9DBE-42E3-84F8-1750DA73ED93}">
      <dsp:nvSpPr>
        <dsp:cNvPr id="0" name=""/>
        <dsp:cNvSpPr/>
      </dsp:nvSpPr>
      <dsp:spPr>
        <a:xfrm rot="10800000">
          <a:off x="3920145" y="4708867"/>
          <a:ext cx="304972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4011637" y="4825131"/>
        <a:ext cx="213480" cy="348794"/>
      </dsp:txXfrm>
    </dsp:sp>
    <dsp:sp modelId="{062845C9-ED14-40AD-A42F-FA7F32EB46F1}">
      <dsp:nvSpPr>
        <dsp:cNvPr id="0" name=""/>
        <dsp:cNvSpPr/>
      </dsp:nvSpPr>
      <dsp:spPr>
        <a:xfrm>
          <a:off x="1764603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Análisis </a:t>
          </a:r>
          <a:endParaRPr lang="en-US" sz="2000" kern="1200" dirty="0"/>
        </a:p>
      </dsp:txBody>
      <dsp:txXfrm>
        <a:off x="2059208" y="4611582"/>
        <a:ext cx="1422476" cy="775892"/>
      </dsp:txXfrm>
    </dsp:sp>
    <dsp:sp modelId="{07B5D858-57F7-4964-A980-FF4FAA0EFAE3}">
      <dsp:nvSpPr>
        <dsp:cNvPr id="0" name=""/>
        <dsp:cNvSpPr/>
      </dsp:nvSpPr>
      <dsp:spPr>
        <a:xfrm rot="15120000">
          <a:off x="1992911" y="3499326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2107055" y="3698521"/>
        <a:ext cx="594666" cy="348794"/>
      </dsp:txXfrm>
    </dsp:sp>
    <dsp:sp modelId="{944E1B24-CC6F-4C0D-A379-6BF1F4A42142}">
      <dsp:nvSpPr>
        <dsp:cNvPr id="0" name=""/>
        <dsp:cNvSpPr/>
      </dsp:nvSpPr>
      <dsp:spPr>
        <a:xfrm>
          <a:off x="965144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Difusión</a:t>
          </a:r>
          <a:endParaRPr lang="en-US" sz="2000" kern="1200" dirty="0"/>
        </a:p>
      </dsp:txBody>
      <dsp:txXfrm>
        <a:off x="1259749" y="2151098"/>
        <a:ext cx="1422476" cy="775892"/>
      </dsp:txXfrm>
    </dsp:sp>
    <dsp:sp modelId="{3F2F95C3-CD6B-4A31-B679-FAF123F9240D}">
      <dsp:nvSpPr>
        <dsp:cNvPr id="0" name=""/>
        <dsp:cNvSpPr/>
      </dsp:nvSpPr>
      <dsp:spPr>
        <a:xfrm rot="19440000">
          <a:off x="2714251" y="1497699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2730864" y="1665094"/>
        <a:ext cx="405949" cy="34879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80A3E-7B29-4671-99C1-BD9035A7FBE4}">
      <dsp:nvSpPr>
        <dsp:cNvPr id="0" name=""/>
        <dsp:cNvSpPr/>
      </dsp:nvSpPr>
      <dsp:spPr>
        <a:xfrm>
          <a:off x="3058156" y="469742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Dirección y planificación</a:t>
          </a:r>
          <a:endParaRPr lang="en-US" sz="2000" kern="1200" dirty="0"/>
        </a:p>
      </dsp:txBody>
      <dsp:txXfrm>
        <a:off x="3352761" y="630435"/>
        <a:ext cx="1422476" cy="775892"/>
      </dsp:txXfrm>
    </dsp:sp>
    <dsp:sp modelId="{33D2C16B-27B9-45EA-8F80-CAE58FD63BD2}">
      <dsp:nvSpPr>
        <dsp:cNvPr id="0" name=""/>
        <dsp:cNvSpPr/>
      </dsp:nvSpPr>
      <dsp:spPr>
        <a:xfrm rot="2160000">
          <a:off x="4807264" y="1478404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4823877" y="1543537"/>
        <a:ext cx="405949" cy="348794"/>
      </dsp:txXfrm>
    </dsp:sp>
    <dsp:sp modelId="{B8C5E0EA-08F4-4701-9862-72829CA8B268}">
      <dsp:nvSpPr>
        <dsp:cNvPr id="0" name=""/>
        <dsp:cNvSpPr/>
      </dsp:nvSpPr>
      <dsp:spPr>
        <a:xfrm>
          <a:off x="5151169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Obtención</a:t>
          </a:r>
          <a:endParaRPr lang="en-US" sz="2000" kern="1200" dirty="0"/>
        </a:p>
      </dsp:txBody>
      <dsp:txXfrm>
        <a:off x="5445774" y="2151098"/>
        <a:ext cx="1422476" cy="775892"/>
      </dsp:txXfrm>
    </dsp:sp>
    <dsp:sp modelId="{B87483CF-659A-4E32-9833-C12363F7EBA2}">
      <dsp:nvSpPr>
        <dsp:cNvPr id="0" name=""/>
        <dsp:cNvSpPr/>
      </dsp:nvSpPr>
      <dsp:spPr>
        <a:xfrm rot="6480000">
          <a:off x="5379477" y="3457925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5493621" y="3491258"/>
        <a:ext cx="594666" cy="348794"/>
      </dsp:txXfrm>
    </dsp:sp>
    <dsp:sp modelId="{266A825D-2ACF-4DAA-A791-3BB3EC4C29F0}">
      <dsp:nvSpPr>
        <dsp:cNvPr id="0" name=""/>
        <dsp:cNvSpPr/>
      </dsp:nvSpPr>
      <dsp:spPr>
        <a:xfrm>
          <a:off x="4351709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Procesa-miento</a:t>
          </a:r>
          <a:endParaRPr lang="en-US" sz="2000" kern="1200" dirty="0"/>
        </a:p>
      </dsp:txBody>
      <dsp:txXfrm>
        <a:off x="4646314" y="4611582"/>
        <a:ext cx="1422476" cy="775892"/>
      </dsp:txXfrm>
    </dsp:sp>
    <dsp:sp modelId="{8363F285-9DBE-42E3-84F8-1750DA73ED93}">
      <dsp:nvSpPr>
        <dsp:cNvPr id="0" name=""/>
        <dsp:cNvSpPr/>
      </dsp:nvSpPr>
      <dsp:spPr>
        <a:xfrm rot="10800000">
          <a:off x="3920145" y="4708867"/>
          <a:ext cx="304972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4011637" y="4825131"/>
        <a:ext cx="213480" cy="348794"/>
      </dsp:txXfrm>
    </dsp:sp>
    <dsp:sp modelId="{062845C9-ED14-40AD-A42F-FA7F32EB46F1}">
      <dsp:nvSpPr>
        <dsp:cNvPr id="0" name=""/>
        <dsp:cNvSpPr/>
      </dsp:nvSpPr>
      <dsp:spPr>
        <a:xfrm>
          <a:off x="1764603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Análisis </a:t>
          </a:r>
          <a:endParaRPr lang="en-US" sz="2000" kern="1200" dirty="0"/>
        </a:p>
      </dsp:txBody>
      <dsp:txXfrm>
        <a:off x="2059208" y="4611582"/>
        <a:ext cx="1422476" cy="775892"/>
      </dsp:txXfrm>
    </dsp:sp>
    <dsp:sp modelId="{07B5D858-57F7-4964-A980-FF4FAA0EFAE3}">
      <dsp:nvSpPr>
        <dsp:cNvPr id="0" name=""/>
        <dsp:cNvSpPr/>
      </dsp:nvSpPr>
      <dsp:spPr>
        <a:xfrm rot="15120000">
          <a:off x="1992911" y="3499326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2107055" y="3698521"/>
        <a:ext cx="594666" cy="348794"/>
      </dsp:txXfrm>
    </dsp:sp>
    <dsp:sp modelId="{944E1B24-CC6F-4C0D-A379-6BF1F4A42142}">
      <dsp:nvSpPr>
        <dsp:cNvPr id="0" name=""/>
        <dsp:cNvSpPr/>
      </dsp:nvSpPr>
      <dsp:spPr>
        <a:xfrm>
          <a:off x="965144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Difusión</a:t>
          </a:r>
          <a:endParaRPr lang="en-US" sz="2000" kern="1200" dirty="0"/>
        </a:p>
      </dsp:txBody>
      <dsp:txXfrm>
        <a:off x="1259749" y="2151098"/>
        <a:ext cx="1422476" cy="775892"/>
      </dsp:txXfrm>
    </dsp:sp>
    <dsp:sp modelId="{3F2F95C3-CD6B-4A31-B679-FAF123F9240D}">
      <dsp:nvSpPr>
        <dsp:cNvPr id="0" name=""/>
        <dsp:cNvSpPr/>
      </dsp:nvSpPr>
      <dsp:spPr>
        <a:xfrm rot="19440000">
          <a:off x="2714251" y="1497699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2730864" y="1665094"/>
        <a:ext cx="405949" cy="34879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80A3E-7B29-4671-99C1-BD9035A7FBE4}">
      <dsp:nvSpPr>
        <dsp:cNvPr id="0" name=""/>
        <dsp:cNvSpPr/>
      </dsp:nvSpPr>
      <dsp:spPr>
        <a:xfrm>
          <a:off x="3058156" y="469742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Dirección y planificación</a:t>
          </a:r>
          <a:endParaRPr lang="en-US" sz="2000" kern="1200" dirty="0"/>
        </a:p>
      </dsp:txBody>
      <dsp:txXfrm>
        <a:off x="3352761" y="630435"/>
        <a:ext cx="1422476" cy="775892"/>
      </dsp:txXfrm>
    </dsp:sp>
    <dsp:sp modelId="{33D2C16B-27B9-45EA-8F80-CAE58FD63BD2}">
      <dsp:nvSpPr>
        <dsp:cNvPr id="0" name=""/>
        <dsp:cNvSpPr/>
      </dsp:nvSpPr>
      <dsp:spPr>
        <a:xfrm rot="2160000">
          <a:off x="4807264" y="1478404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4823877" y="1543537"/>
        <a:ext cx="405949" cy="348794"/>
      </dsp:txXfrm>
    </dsp:sp>
    <dsp:sp modelId="{B8C5E0EA-08F4-4701-9862-72829CA8B268}">
      <dsp:nvSpPr>
        <dsp:cNvPr id="0" name=""/>
        <dsp:cNvSpPr/>
      </dsp:nvSpPr>
      <dsp:spPr>
        <a:xfrm>
          <a:off x="5151169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Obtención</a:t>
          </a:r>
          <a:endParaRPr lang="en-US" sz="2000" kern="1200" dirty="0"/>
        </a:p>
      </dsp:txBody>
      <dsp:txXfrm>
        <a:off x="5445774" y="2151098"/>
        <a:ext cx="1422476" cy="775892"/>
      </dsp:txXfrm>
    </dsp:sp>
    <dsp:sp modelId="{B87483CF-659A-4E32-9833-C12363F7EBA2}">
      <dsp:nvSpPr>
        <dsp:cNvPr id="0" name=""/>
        <dsp:cNvSpPr/>
      </dsp:nvSpPr>
      <dsp:spPr>
        <a:xfrm rot="6480000">
          <a:off x="5379477" y="3457925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5493621" y="3491258"/>
        <a:ext cx="594666" cy="348794"/>
      </dsp:txXfrm>
    </dsp:sp>
    <dsp:sp modelId="{266A825D-2ACF-4DAA-A791-3BB3EC4C29F0}">
      <dsp:nvSpPr>
        <dsp:cNvPr id="0" name=""/>
        <dsp:cNvSpPr/>
      </dsp:nvSpPr>
      <dsp:spPr>
        <a:xfrm>
          <a:off x="4351709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Procesa-miento</a:t>
          </a:r>
          <a:endParaRPr lang="en-US" sz="2000" kern="1200" dirty="0"/>
        </a:p>
      </dsp:txBody>
      <dsp:txXfrm>
        <a:off x="4646314" y="4611582"/>
        <a:ext cx="1422476" cy="775892"/>
      </dsp:txXfrm>
    </dsp:sp>
    <dsp:sp modelId="{8363F285-9DBE-42E3-84F8-1750DA73ED93}">
      <dsp:nvSpPr>
        <dsp:cNvPr id="0" name=""/>
        <dsp:cNvSpPr/>
      </dsp:nvSpPr>
      <dsp:spPr>
        <a:xfrm rot="10800000">
          <a:off x="3920145" y="4708867"/>
          <a:ext cx="304972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4011637" y="4825131"/>
        <a:ext cx="213480" cy="348794"/>
      </dsp:txXfrm>
    </dsp:sp>
    <dsp:sp modelId="{062845C9-ED14-40AD-A42F-FA7F32EB46F1}">
      <dsp:nvSpPr>
        <dsp:cNvPr id="0" name=""/>
        <dsp:cNvSpPr/>
      </dsp:nvSpPr>
      <dsp:spPr>
        <a:xfrm>
          <a:off x="1764603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Análisis </a:t>
          </a:r>
          <a:endParaRPr lang="en-US" sz="2000" kern="1200" dirty="0"/>
        </a:p>
      </dsp:txBody>
      <dsp:txXfrm>
        <a:off x="2059208" y="4611582"/>
        <a:ext cx="1422476" cy="775892"/>
      </dsp:txXfrm>
    </dsp:sp>
    <dsp:sp modelId="{07B5D858-57F7-4964-A980-FF4FAA0EFAE3}">
      <dsp:nvSpPr>
        <dsp:cNvPr id="0" name=""/>
        <dsp:cNvSpPr/>
      </dsp:nvSpPr>
      <dsp:spPr>
        <a:xfrm rot="15120000">
          <a:off x="1992911" y="3499326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2107055" y="3698521"/>
        <a:ext cx="594666" cy="348794"/>
      </dsp:txXfrm>
    </dsp:sp>
    <dsp:sp modelId="{944E1B24-CC6F-4C0D-A379-6BF1F4A42142}">
      <dsp:nvSpPr>
        <dsp:cNvPr id="0" name=""/>
        <dsp:cNvSpPr/>
      </dsp:nvSpPr>
      <dsp:spPr>
        <a:xfrm>
          <a:off x="965144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Difusión</a:t>
          </a:r>
          <a:endParaRPr lang="en-US" sz="2000" kern="1200" dirty="0"/>
        </a:p>
      </dsp:txBody>
      <dsp:txXfrm>
        <a:off x="1259749" y="2151098"/>
        <a:ext cx="1422476" cy="775892"/>
      </dsp:txXfrm>
    </dsp:sp>
    <dsp:sp modelId="{3F2F95C3-CD6B-4A31-B679-FAF123F9240D}">
      <dsp:nvSpPr>
        <dsp:cNvPr id="0" name=""/>
        <dsp:cNvSpPr/>
      </dsp:nvSpPr>
      <dsp:spPr>
        <a:xfrm rot="19440000">
          <a:off x="2714251" y="1497699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2730864" y="1665094"/>
        <a:ext cx="405949" cy="34879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80A3E-7B29-4671-99C1-BD9035A7FBE4}">
      <dsp:nvSpPr>
        <dsp:cNvPr id="0" name=""/>
        <dsp:cNvSpPr/>
      </dsp:nvSpPr>
      <dsp:spPr>
        <a:xfrm>
          <a:off x="3058156" y="469742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Dirección y planificación</a:t>
          </a:r>
          <a:endParaRPr lang="en-US" sz="2000" kern="1200" dirty="0"/>
        </a:p>
      </dsp:txBody>
      <dsp:txXfrm>
        <a:off x="3352761" y="630435"/>
        <a:ext cx="1422476" cy="775892"/>
      </dsp:txXfrm>
    </dsp:sp>
    <dsp:sp modelId="{33D2C16B-27B9-45EA-8F80-CAE58FD63BD2}">
      <dsp:nvSpPr>
        <dsp:cNvPr id="0" name=""/>
        <dsp:cNvSpPr/>
      </dsp:nvSpPr>
      <dsp:spPr>
        <a:xfrm rot="2160000">
          <a:off x="4807264" y="1478404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4823877" y="1543537"/>
        <a:ext cx="405949" cy="348794"/>
      </dsp:txXfrm>
    </dsp:sp>
    <dsp:sp modelId="{B8C5E0EA-08F4-4701-9862-72829CA8B268}">
      <dsp:nvSpPr>
        <dsp:cNvPr id="0" name=""/>
        <dsp:cNvSpPr/>
      </dsp:nvSpPr>
      <dsp:spPr>
        <a:xfrm>
          <a:off x="5151169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Obtención</a:t>
          </a:r>
          <a:endParaRPr lang="en-US" sz="2000" kern="1200" dirty="0"/>
        </a:p>
      </dsp:txBody>
      <dsp:txXfrm>
        <a:off x="5445774" y="2151098"/>
        <a:ext cx="1422476" cy="775892"/>
      </dsp:txXfrm>
    </dsp:sp>
    <dsp:sp modelId="{B87483CF-659A-4E32-9833-C12363F7EBA2}">
      <dsp:nvSpPr>
        <dsp:cNvPr id="0" name=""/>
        <dsp:cNvSpPr/>
      </dsp:nvSpPr>
      <dsp:spPr>
        <a:xfrm rot="6480000">
          <a:off x="5379477" y="3457925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5493621" y="3491258"/>
        <a:ext cx="594666" cy="348794"/>
      </dsp:txXfrm>
    </dsp:sp>
    <dsp:sp modelId="{266A825D-2ACF-4DAA-A791-3BB3EC4C29F0}">
      <dsp:nvSpPr>
        <dsp:cNvPr id="0" name=""/>
        <dsp:cNvSpPr/>
      </dsp:nvSpPr>
      <dsp:spPr>
        <a:xfrm>
          <a:off x="4351709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Procesa-miento</a:t>
          </a:r>
          <a:endParaRPr lang="en-US" sz="2000" kern="1200" dirty="0"/>
        </a:p>
      </dsp:txBody>
      <dsp:txXfrm>
        <a:off x="4646314" y="4611582"/>
        <a:ext cx="1422476" cy="775892"/>
      </dsp:txXfrm>
    </dsp:sp>
    <dsp:sp modelId="{8363F285-9DBE-42E3-84F8-1750DA73ED93}">
      <dsp:nvSpPr>
        <dsp:cNvPr id="0" name=""/>
        <dsp:cNvSpPr/>
      </dsp:nvSpPr>
      <dsp:spPr>
        <a:xfrm rot="10800000">
          <a:off x="3920145" y="4708867"/>
          <a:ext cx="304972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4011637" y="4825131"/>
        <a:ext cx="213480" cy="348794"/>
      </dsp:txXfrm>
    </dsp:sp>
    <dsp:sp modelId="{062845C9-ED14-40AD-A42F-FA7F32EB46F1}">
      <dsp:nvSpPr>
        <dsp:cNvPr id="0" name=""/>
        <dsp:cNvSpPr/>
      </dsp:nvSpPr>
      <dsp:spPr>
        <a:xfrm>
          <a:off x="1764603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Análisis </a:t>
          </a:r>
          <a:endParaRPr lang="en-US" sz="2000" kern="1200" dirty="0"/>
        </a:p>
      </dsp:txBody>
      <dsp:txXfrm>
        <a:off x="2059208" y="4611582"/>
        <a:ext cx="1422476" cy="775892"/>
      </dsp:txXfrm>
    </dsp:sp>
    <dsp:sp modelId="{07B5D858-57F7-4964-A980-FF4FAA0EFAE3}">
      <dsp:nvSpPr>
        <dsp:cNvPr id="0" name=""/>
        <dsp:cNvSpPr/>
      </dsp:nvSpPr>
      <dsp:spPr>
        <a:xfrm rot="15120000">
          <a:off x="1992911" y="3499326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2107055" y="3698521"/>
        <a:ext cx="594666" cy="348794"/>
      </dsp:txXfrm>
    </dsp:sp>
    <dsp:sp modelId="{944E1B24-CC6F-4C0D-A379-6BF1F4A42142}">
      <dsp:nvSpPr>
        <dsp:cNvPr id="0" name=""/>
        <dsp:cNvSpPr/>
      </dsp:nvSpPr>
      <dsp:spPr>
        <a:xfrm>
          <a:off x="965144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Difusión</a:t>
          </a:r>
          <a:endParaRPr lang="en-US" sz="2000" kern="1200" dirty="0"/>
        </a:p>
      </dsp:txBody>
      <dsp:txXfrm>
        <a:off x="1259749" y="2151098"/>
        <a:ext cx="1422476" cy="775892"/>
      </dsp:txXfrm>
    </dsp:sp>
    <dsp:sp modelId="{3F2F95C3-CD6B-4A31-B679-FAF123F9240D}">
      <dsp:nvSpPr>
        <dsp:cNvPr id="0" name=""/>
        <dsp:cNvSpPr/>
      </dsp:nvSpPr>
      <dsp:spPr>
        <a:xfrm rot="19440000">
          <a:off x="2714251" y="1497699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2730864" y="1665094"/>
        <a:ext cx="405949" cy="34879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80A3E-7B29-4671-99C1-BD9035A7FBE4}">
      <dsp:nvSpPr>
        <dsp:cNvPr id="0" name=""/>
        <dsp:cNvSpPr/>
      </dsp:nvSpPr>
      <dsp:spPr>
        <a:xfrm>
          <a:off x="3058156" y="469742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Dirección y planificación</a:t>
          </a:r>
          <a:endParaRPr lang="en-US" sz="2000" kern="1200" dirty="0"/>
        </a:p>
      </dsp:txBody>
      <dsp:txXfrm>
        <a:off x="3352761" y="630435"/>
        <a:ext cx="1422476" cy="775892"/>
      </dsp:txXfrm>
    </dsp:sp>
    <dsp:sp modelId="{33D2C16B-27B9-45EA-8F80-CAE58FD63BD2}">
      <dsp:nvSpPr>
        <dsp:cNvPr id="0" name=""/>
        <dsp:cNvSpPr/>
      </dsp:nvSpPr>
      <dsp:spPr>
        <a:xfrm rot="2160000">
          <a:off x="4807264" y="1478404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4823877" y="1543537"/>
        <a:ext cx="405949" cy="348794"/>
      </dsp:txXfrm>
    </dsp:sp>
    <dsp:sp modelId="{B8C5E0EA-08F4-4701-9862-72829CA8B268}">
      <dsp:nvSpPr>
        <dsp:cNvPr id="0" name=""/>
        <dsp:cNvSpPr/>
      </dsp:nvSpPr>
      <dsp:spPr>
        <a:xfrm>
          <a:off x="5151169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Obtención</a:t>
          </a:r>
          <a:endParaRPr lang="en-US" sz="2000" kern="1200" dirty="0"/>
        </a:p>
      </dsp:txBody>
      <dsp:txXfrm>
        <a:off x="5445774" y="2151098"/>
        <a:ext cx="1422476" cy="775892"/>
      </dsp:txXfrm>
    </dsp:sp>
    <dsp:sp modelId="{B87483CF-659A-4E32-9833-C12363F7EBA2}">
      <dsp:nvSpPr>
        <dsp:cNvPr id="0" name=""/>
        <dsp:cNvSpPr/>
      </dsp:nvSpPr>
      <dsp:spPr>
        <a:xfrm rot="6480000">
          <a:off x="5379477" y="3457925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5493621" y="3491258"/>
        <a:ext cx="594666" cy="348794"/>
      </dsp:txXfrm>
    </dsp:sp>
    <dsp:sp modelId="{266A825D-2ACF-4DAA-A791-3BB3EC4C29F0}">
      <dsp:nvSpPr>
        <dsp:cNvPr id="0" name=""/>
        <dsp:cNvSpPr/>
      </dsp:nvSpPr>
      <dsp:spPr>
        <a:xfrm>
          <a:off x="4351709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Procesa-miento</a:t>
          </a:r>
          <a:endParaRPr lang="en-US" sz="2000" kern="1200" dirty="0"/>
        </a:p>
      </dsp:txBody>
      <dsp:txXfrm>
        <a:off x="4646314" y="4611582"/>
        <a:ext cx="1422476" cy="775892"/>
      </dsp:txXfrm>
    </dsp:sp>
    <dsp:sp modelId="{8363F285-9DBE-42E3-84F8-1750DA73ED93}">
      <dsp:nvSpPr>
        <dsp:cNvPr id="0" name=""/>
        <dsp:cNvSpPr/>
      </dsp:nvSpPr>
      <dsp:spPr>
        <a:xfrm rot="10800000">
          <a:off x="3920145" y="4708867"/>
          <a:ext cx="304972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4011637" y="4825131"/>
        <a:ext cx="213480" cy="348794"/>
      </dsp:txXfrm>
    </dsp:sp>
    <dsp:sp modelId="{062845C9-ED14-40AD-A42F-FA7F32EB46F1}">
      <dsp:nvSpPr>
        <dsp:cNvPr id="0" name=""/>
        <dsp:cNvSpPr/>
      </dsp:nvSpPr>
      <dsp:spPr>
        <a:xfrm>
          <a:off x="1764603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Análisis </a:t>
          </a:r>
          <a:endParaRPr lang="en-US" sz="2000" kern="1200" dirty="0"/>
        </a:p>
      </dsp:txBody>
      <dsp:txXfrm>
        <a:off x="2059208" y="4611582"/>
        <a:ext cx="1422476" cy="775892"/>
      </dsp:txXfrm>
    </dsp:sp>
    <dsp:sp modelId="{07B5D858-57F7-4964-A980-FF4FAA0EFAE3}">
      <dsp:nvSpPr>
        <dsp:cNvPr id="0" name=""/>
        <dsp:cNvSpPr/>
      </dsp:nvSpPr>
      <dsp:spPr>
        <a:xfrm rot="15120000">
          <a:off x="1992911" y="3499326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2107055" y="3698521"/>
        <a:ext cx="594666" cy="348794"/>
      </dsp:txXfrm>
    </dsp:sp>
    <dsp:sp modelId="{944E1B24-CC6F-4C0D-A379-6BF1F4A42142}">
      <dsp:nvSpPr>
        <dsp:cNvPr id="0" name=""/>
        <dsp:cNvSpPr/>
      </dsp:nvSpPr>
      <dsp:spPr>
        <a:xfrm>
          <a:off x="965144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Difusión</a:t>
          </a:r>
          <a:endParaRPr lang="en-US" sz="2000" kern="1200" dirty="0"/>
        </a:p>
      </dsp:txBody>
      <dsp:txXfrm>
        <a:off x="1259749" y="2151098"/>
        <a:ext cx="1422476" cy="775892"/>
      </dsp:txXfrm>
    </dsp:sp>
    <dsp:sp modelId="{3F2F95C3-CD6B-4A31-B679-FAF123F9240D}">
      <dsp:nvSpPr>
        <dsp:cNvPr id="0" name=""/>
        <dsp:cNvSpPr/>
      </dsp:nvSpPr>
      <dsp:spPr>
        <a:xfrm rot="19440000">
          <a:off x="2714251" y="1497699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2730864" y="1665094"/>
        <a:ext cx="405949" cy="34879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80A3E-7B29-4671-99C1-BD9035A7FBE4}">
      <dsp:nvSpPr>
        <dsp:cNvPr id="0" name=""/>
        <dsp:cNvSpPr/>
      </dsp:nvSpPr>
      <dsp:spPr>
        <a:xfrm>
          <a:off x="3058156" y="469742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Dirección y planificación</a:t>
          </a:r>
          <a:endParaRPr lang="en-US" sz="2000" kern="1200" dirty="0"/>
        </a:p>
      </dsp:txBody>
      <dsp:txXfrm>
        <a:off x="3352761" y="630435"/>
        <a:ext cx="1422476" cy="775892"/>
      </dsp:txXfrm>
    </dsp:sp>
    <dsp:sp modelId="{33D2C16B-27B9-45EA-8F80-CAE58FD63BD2}">
      <dsp:nvSpPr>
        <dsp:cNvPr id="0" name=""/>
        <dsp:cNvSpPr/>
      </dsp:nvSpPr>
      <dsp:spPr>
        <a:xfrm rot="2160000">
          <a:off x="4807264" y="1478404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4823877" y="1543537"/>
        <a:ext cx="405949" cy="348794"/>
      </dsp:txXfrm>
    </dsp:sp>
    <dsp:sp modelId="{B8C5E0EA-08F4-4701-9862-72829CA8B268}">
      <dsp:nvSpPr>
        <dsp:cNvPr id="0" name=""/>
        <dsp:cNvSpPr/>
      </dsp:nvSpPr>
      <dsp:spPr>
        <a:xfrm>
          <a:off x="5151169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Obtención</a:t>
          </a:r>
          <a:endParaRPr lang="en-US" sz="2000" kern="1200" dirty="0"/>
        </a:p>
      </dsp:txBody>
      <dsp:txXfrm>
        <a:off x="5445774" y="2151098"/>
        <a:ext cx="1422476" cy="775892"/>
      </dsp:txXfrm>
    </dsp:sp>
    <dsp:sp modelId="{B87483CF-659A-4E32-9833-C12363F7EBA2}">
      <dsp:nvSpPr>
        <dsp:cNvPr id="0" name=""/>
        <dsp:cNvSpPr/>
      </dsp:nvSpPr>
      <dsp:spPr>
        <a:xfrm rot="6480000">
          <a:off x="5379477" y="3457925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5493621" y="3491258"/>
        <a:ext cx="594666" cy="348794"/>
      </dsp:txXfrm>
    </dsp:sp>
    <dsp:sp modelId="{266A825D-2ACF-4DAA-A791-3BB3EC4C29F0}">
      <dsp:nvSpPr>
        <dsp:cNvPr id="0" name=""/>
        <dsp:cNvSpPr/>
      </dsp:nvSpPr>
      <dsp:spPr>
        <a:xfrm>
          <a:off x="4351709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Procesa-miento</a:t>
          </a:r>
          <a:endParaRPr lang="en-US" sz="2000" kern="1200" dirty="0"/>
        </a:p>
      </dsp:txBody>
      <dsp:txXfrm>
        <a:off x="4646314" y="4611582"/>
        <a:ext cx="1422476" cy="775892"/>
      </dsp:txXfrm>
    </dsp:sp>
    <dsp:sp modelId="{8363F285-9DBE-42E3-84F8-1750DA73ED93}">
      <dsp:nvSpPr>
        <dsp:cNvPr id="0" name=""/>
        <dsp:cNvSpPr/>
      </dsp:nvSpPr>
      <dsp:spPr>
        <a:xfrm rot="10800000">
          <a:off x="3920145" y="4708867"/>
          <a:ext cx="304972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4011637" y="4825131"/>
        <a:ext cx="213480" cy="348794"/>
      </dsp:txXfrm>
    </dsp:sp>
    <dsp:sp modelId="{062845C9-ED14-40AD-A42F-FA7F32EB46F1}">
      <dsp:nvSpPr>
        <dsp:cNvPr id="0" name=""/>
        <dsp:cNvSpPr/>
      </dsp:nvSpPr>
      <dsp:spPr>
        <a:xfrm>
          <a:off x="1764603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Análisis </a:t>
          </a:r>
          <a:endParaRPr lang="en-US" sz="2000" kern="1200" dirty="0"/>
        </a:p>
      </dsp:txBody>
      <dsp:txXfrm>
        <a:off x="2059208" y="4611582"/>
        <a:ext cx="1422476" cy="775892"/>
      </dsp:txXfrm>
    </dsp:sp>
    <dsp:sp modelId="{07B5D858-57F7-4964-A980-FF4FAA0EFAE3}">
      <dsp:nvSpPr>
        <dsp:cNvPr id="0" name=""/>
        <dsp:cNvSpPr/>
      </dsp:nvSpPr>
      <dsp:spPr>
        <a:xfrm rot="15120000">
          <a:off x="1992911" y="3499326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2107055" y="3698521"/>
        <a:ext cx="594666" cy="348794"/>
      </dsp:txXfrm>
    </dsp:sp>
    <dsp:sp modelId="{944E1B24-CC6F-4C0D-A379-6BF1F4A42142}">
      <dsp:nvSpPr>
        <dsp:cNvPr id="0" name=""/>
        <dsp:cNvSpPr/>
      </dsp:nvSpPr>
      <dsp:spPr>
        <a:xfrm>
          <a:off x="965144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Difusión</a:t>
          </a:r>
          <a:endParaRPr lang="en-US" sz="2000" kern="1200" dirty="0"/>
        </a:p>
      </dsp:txBody>
      <dsp:txXfrm>
        <a:off x="1259749" y="2151098"/>
        <a:ext cx="1422476" cy="775892"/>
      </dsp:txXfrm>
    </dsp:sp>
    <dsp:sp modelId="{3F2F95C3-CD6B-4A31-B679-FAF123F9240D}">
      <dsp:nvSpPr>
        <dsp:cNvPr id="0" name=""/>
        <dsp:cNvSpPr/>
      </dsp:nvSpPr>
      <dsp:spPr>
        <a:xfrm rot="19440000">
          <a:off x="2714251" y="1497699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2730864" y="1665094"/>
        <a:ext cx="405949" cy="3487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119" cy="464820"/>
          </a:xfrm>
          <a:prstGeom prst="rect">
            <a:avLst/>
          </a:prstGeom>
        </p:spPr>
        <p:txBody>
          <a:bodyPr vert="horz" lIns="93152" tIns="46577" rIns="93152" bIns="4657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3" y="0"/>
            <a:ext cx="2982119" cy="464820"/>
          </a:xfrm>
          <a:prstGeom prst="rect">
            <a:avLst/>
          </a:prstGeom>
        </p:spPr>
        <p:txBody>
          <a:bodyPr vert="horz" lIns="93152" tIns="46577" rIns="93152" bIns="46577" rtlCol="0"/>
          <a:lstStyle>
            <a:lvl1pPr algn="r">
              <a:defRPr sz="1200"/>
            </a:lvl1pPr>
          </a:lstStyle>
          <a:p>
            <a:fld id="{4EE580D3-834D-460B-8AAC-F2EDB472B0D8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6"/>
            <a:ext cx="2982119" cy="464820"/>
          </a:xfrm>
          <a:prstGeom prst="rect">
            <a:avLst/>
          </a:prstGeom>
        </p:spPr>
        <p:txBody>
          <a:bodyPr vert="horz" lIns="93152" tIns="46577" rIns="93152" bIns="4657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3" y="8829966"/>
            <a:ext cx="2982119" cy="464820"/>
          </a:xfrm>
          <a:prstGeom prst="rect">
            <a:avLst/>
          </a:prstGeom>
        </p:spPr>
        <p:txBody>
          <a:bodyPr vert="horz" lIns="93152" tIns="46577" rIns="93152" bIns="46577" rtlCol="0" anchor="b"/>
          <a:lstStyle>
            <a:lvl1pPr algn="r">
              <a:defRPr sz="1200"/>
            </a:lvl1pPr>
          </a:lstStyle>
          <a:p>
            <a:fld id="{84A1C170-83E9-48BC-BB7F-9DAA67CBF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7032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119" cy="464820"/>
          </a:xfrm>
          <a:prstGeom prst="rect">
            <a:avLst/>
          </a:prstGeom>
        </p:spPr>
        <p:txBody>
          <a:bodyPr vert="horz" lIns="93152" tIns="46577" rIns="93152" bIns="4657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3" y="0"/>
            <a:ext cx="2982119" cy="464820"/>
          </a:xfrm>
          <a:prstGeom prst="rect">
            <a:avLst/>
          </a:prstGeom>
        </p:spPr>
        <p:txBody>
          <a:bodyPr vert="horz" lIns="93152" tIns="46577" rIns="93152" bIns="46577" rtlCol="0"/>
          <a:lstStyle>
            <a:lvl1pPr algn="r">
              <a:defRPr sz="1200"/>
            </a:lvl1pPr>
          </a:lstStyle>
          <a:p>
            <a:fld id="{66E2D8F7-47F9-4352-9451-43376F3D97C1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66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2" tIns="46577" rIns="93152" bIns="4657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3152" tIns="46577" rIns="93152" bIns="4657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6"/>
            <a:ext cx="2982119" cy="464820"/>
          </a:xfrm>
          <a:prstGeom prst="rect">
            <a:avLst/>
          </a:prstGeom>
        </p:spPr>
        <p:txBody>
          <a:bodyPr vert="horz" lIns="93152" tIns="46577" rIns="93152" bIns="4657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3" y="8829966"/>
            <a:ext cx="2982119" cy="464820"/>
          </a:xfrm>
          <a:prstGeom prst="rect">
            <a:avLst/>
          </a:prstGeom>
        </p:spPr>
        <p:txBody>
          <a:bodyPr vert="horz" lIns="93152" tIns="46577" rIns="93152" bIns="46577" rtlCol="0" anchor="b"/>
          <a:lstStyle>
            <a:lvl1pPr algn="r">
              <a:defRPr sz="1200"/>
            </a:lvl1pPr>
          </a:lstStyle>
          <a:p>
            <a:fld id="{00E5522B-0861-45C2-9F6C-C8B4BEC49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20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Somos como en la historia india …  los ciegos que quieren entender qué es un elefante.  Cada uno lo toca, pero nadie entiende qué es hasta que se unan sus observaciones.</a:t>
            </a:r>
          </a:p>
          <a:p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analista de una agencia de inteligencia … o un académico … o un periodista … o un representante de un negocio … quizás tenga información interesante, pero no es inteligencia hasta que, como sociedad, se una lo que saben y opinan del fenómeno que están observando.</a:t>
            </a:r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84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2225" y="1135063"/>
            <a:ext cx="4083050" cy="3063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6769">
              <a:defRPr/>
            </a:pPr>
            <a:r>
              <a:rPr lang="en-US" dirty="0"/>
              <a:t>HOW DO YOU KNOW??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8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2225" y="1135063"/>
            <a:ext cx="4083050" cy="3063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6769">
              <a:defRPr/>
            </a:pPr>
            <a:r>
              <a:rPr lang="en-US" dirty="0"/>
              <a:t>HOW DO YOU KNOW??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17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2225" y="1135063"/>
            <a:ext cx="4083050" cy="3063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6769">
              <a:defRPr/>
            </a:pPr>
            <a:r>
              <a:rPr lang="en-US" dirty="0"/>
              <a:t>HOW DO YOU KNOW??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14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2225" y="1135063"/>
            <a:ext cx="4083050" cy="3063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6769">
              <a:defRPr/>
            </a:pPr>
            <a:r>
              <a:rPr lang="en-US" dirty="0"/>
              <a:t>HOW DO YOU KNOW??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531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2225" y="1135063"/>
            <a:ext cx="4083050" cy="3063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6769">
              <a:defRPr/>
            </a:pPr>
            <a:r>
              <a:rPr lang="en-US" dirty="0"/>
              <a:t>HOW DO YOU KNOW??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673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2225" y="1135063"/>
            <a:ext cx="4083050" cy="3063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6769">
              <a:defRPr/>
            </a:pPr>
            <a:r>
              <a:rPr lang="en-US" dirty="0"/>
              <a:t>HOW DO YOU KNOW??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9751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2225" y="1135063"/>
            <a:ext cx="4083050" cy="3063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6769">
              <a:defRPr/>
            </a:pPr>
            <a:r>
              <a:rPr lang="en-US" dirty="0"/>
              <a:t>HOW DO YOU KNOW??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86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4775" y="1173163"/>
            <a:ext cx="42227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10">
              <a:defRPr/>
            </a:pPr>
            <a:r>
              <a:rPr lang="en-US" dirty="0"/>
              <a:t>HOW DO YOU KNOW??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22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2225" y="1135063"/>
            <a:ext cx="4083050" cy="3063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6769">
              <a:defRPr/>
            </a:pPr>
            <a:r>
              <a:rPr lang="en-US" dirty="0"/>
              <a:t>HOW DO YOU KNOW??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9625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2225" y="1135063"/>
            <a:ext cx="4083050" cy="3063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6769">
              <a:defRPr/>
            </a:pPr>
            <a:r>
              <a:rPr lang="en-US" dirty="0"/>
              <a:t>HOW DO YOU KNOW??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54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F0777-BDE1-876F-E631-CDE154BA6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5B7854-BBB8-49B3-DE28-AB77E8090F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FE110B-B2ED-406A-9D58-213397FDAA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Somos como en la historia india …  los ciegos que quieren entender qué es un elefante.  Cada uno lo toca, pero nadie entiende qué es hasta que se unan sus observaciones.</a:t>
            </a:r>
          </a:p>
          <a:p>
            <a:endParaRPr lang="en-US" sz="14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analista de una agencia de inteligencia … o un académico … o un periodista … o un representante de un negocio … quizás tenga información interesante, pero no es inteligencia hasta que, como sociedad, se una lo que saben y opinan del fenómeno que están observando.</a:t>
            </a:r>
            <a:endParaRPr lang="en-US" sz="14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6D2A6-032F-4976-81CD-A35550061D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296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Jordan Peele – actor, comedian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09E09-3CF9-4930-ADB4-913138D8F50B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400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2225" y="1135063"/>
            <a:ext cx="4083050" cy="3063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YES!!!!  …  And so should we be. …  Video is one of </a:t>
            </a:r>
            <a:r>
              <a:rPr lang="en-US"/>
              <a:t>the most PURSUASIVE TOOLS.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305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5522B-0861-45C2-9F6C-C8B4BEC49E77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419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E5522B-0861-45C2-9F6C-C8B4BEC49E77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28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Somos como en la historia india …  los ciegos que quieren entender qué es un elefante.  Cada uno lo toca, pero nadie entiende qué es hasta que se unan sus observaciones.</a:t>
            </a:r>
          </a:p>
          <a:p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analista de una agencia de inteligencia … o un académico … o un periodista … o un representante de un negocio … quizás tenga información interesante, pero no es inteligencia hasta que, como sociedad, se una lo que saben y opinan del fenómeno que están observando.</a:t>
            </a:r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047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2225" y="1135063"/>
            <a:ext cx="4083050" cy="3063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416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2225" y="1135063"/>
            <a:ext cx="4083050" cy="3063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416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2225" y="1135063"/>
            <a:ext cx="4083050" cy="3063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YOU KNOW??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26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2225" y="1135063"/>
            <a:ext cx="4083050" cy="3063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6769">
              <a:defRPr/>
            </a:pPr>
            <a:r>
              <a:rPr lang="en-US" dirty="0"/>
              <a:t>HOW DO YOU KNOW??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68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2225" y="1135063"/>
            <a:ext cx="4083050" cy="3063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6769">
              <a:defRPr/>
            </a:pPr>
            <a:r>
              <a:rPr lang="en-US" dirty="0"/>
              <a:t>HOW DO YOU KNOW??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13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2225" y="1135063"/>
            <a:ext cx="4083050" cy="3063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6769">
              <a:defRPr/>
            </a:pPr>
            <a:r>
              <a:rPr lang="en-US" dirty="0"/>
              <a:t>HOW DO YOU KNOW??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41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5AC9-7F4F-4DD1-B194-B9DAC649778D}" type="datetime1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93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6CBB5-69DC-4E8E-911A-DD031435269E}" type="datetime1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2897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6CBB5-69DC-4E8E-911A-DD031435269E}" type="datetime1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6075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6CBB5-69DC-4E8E-911A-DD031435269E}" type="datetime1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367668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6CBB5-69DC-4E8E-911A-DD031435269E}" type="datetime1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87771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6CBB5-69DC-4E8E-911A-DD031435269E}" type="datetime1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1729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6CBB5-69DC-4E8E-911A-DD031435269E}" type="datetime1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1160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BBC3-F2F8-401B-9FCE-6E975481F2F6}" type="datetime1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986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F0260-60E0-4DD2-8D44-FE467FED5D4E}" type="datetime1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12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B457C-B6C4-4198-A3FA-81DD220A0E63}" type="datetime1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13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BFE2D-396A-41A6-A550-545FD7283867}" type="datetime1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62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BB480-3DD8-4E52-9F8D-83426F653C8A}" type="datetime1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20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6CCC8-2629-4EA4-9404-7BEBC12CA2A1}" type="datetime1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52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9200C-77B4-4691-A4DD-A6BA9572BC21}" type="datetime1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70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7F1AE-64ED-4800-953E-AC9EE3D6E8F4}" type="datetime1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39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49AB4-7CDA-4D4D-896A-34723766EB56}" type="datetime1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63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9254A-C0E7-4340-9BAB-FF156F4B26C3}" type="datetime1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68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A66CBB5-69DC-4E8E-911A-DD031435269E}" type="datetime1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4F85062-4662-4D6B-BB38-DB7C89007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4867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hyperlink" Target="http://pngimg.com/download/25679" TargetMode="Externa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microsoft.com/office/2007/relationships/hdphoto" Target="../media/hdphoto5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microsoft.com/office/2007/relationships/hdphoto" Target="../media/hdphoto3.wdp"/><Relationship Id="rId4" Type="http://schemas.microsoft.com/office/2007/relationships/hdphoto" Target="../media/hdphoto2.wdp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microsoft.com/office/2007/relationships/hdphoto" Target="../media/hdphoto8.wdp"/><Relationship Id="rId4" Type="http://schemas.microsoft.com/office/2007/relationships/hdphoto" Target="../media/hdphoto7.wdp"/></Relationships>
</file>

<file path=ppt/slides/_rels/slide15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microsoft.com/office/2007/relationships/hdphoto" Target="../media/hdphoto8.wdp"/><Relationship Id="rId4" Type="http://schemas.microsoft.com/office/2007/relationships/hdphoto" Target="../media/hdphoto7.wdp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mp"/><Relationship Id="rId2" Type="http://schemas.openxmlformats.org/officeDocument/2006/relationships/image" Target="../media/image73.tmp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pngimg.com/download/25679" TargetMode="External"/><Relationship Id="rId4" Type="http://schemas.openxmlformats.org/officeDocument/2006/relationships/image" Target="../media/image62.png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6.png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mp"/><Relationship Id="rId2" Type="http://schemas.openxmlformats.org/officeDocument/2006/relationships/image" Target="../media/image81.tmp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mp"/><Relationship Id="rId2" Type="http://schemas.openxmlformats.org/officeDocument/2006/relationships/image" Target="../media/image88.tmp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mp"/><Relationship Id="rId2" Type="http://schemas.openxmlformats.org/officeDocument/2006/relationships/image" Target="../media/image88.tmp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mp"/><Relationship Id="rId2" Type="http://schemas.openxmlformats.org/officeDocument/2006/relationships/image" Target="../media/image90.tmp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hyperlink" Target="Z_Handout_G-Building_analysis_example_A4_PDF.pdf" TargetMode="External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mp"/><Relationship Id="rId2" Type="http://schemas.openxmlformats.org/officeDocument/2006/relationships/image" Target="../media/image88.tmp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mp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tmp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bin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bin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https://gallery.mailchimp.com/34dcfc0a91102ec1b8f40af94/images/9ed2a35a-d097-43d6-852f-19ddd9afd70b.jpg" TargetMode="Externa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https://gallery.mailchimp.com/34dcfc0a91102ec1b8f40af94/images/37a335b9-2ade-443f-8028-2bf012420532.jpg" TargetMode="Externa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https://gallery.mailchimp.com/34dcfc0a91102ec1b8f40af94/images/a40af814-c2a7-47d3-8f33-5fc0a396431f.jpeg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8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tmp"/><Relationship Id="rId4" Type="http://schemas.openxmlformats.org/officeDocument/2006/relationships/image" Target="../media/image51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675" y="1983186"/>
            <a:ext cx="7772400" cy="8382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EL  AN</a:t>
            </a:r>
            <a:r>
              <a:rPr lang="es-ES" sz="4000" dirty="0"/>
              <a:t>ÁLISIS  </a:t>
            </a:r>
            <a:r>
              <a:rPr lang="en-US" sz="4000" dirty="0"/>
              <a:t>ACCIONABLE</a:t>
            </a:r>
            <a:endParaRPr lang="en-US" sz="60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19600" y="4267200"/>
            <a:ext cx="4267200" cy="2077353"/>
          </a:xfrm>
        </p:spPr>
        <p:txBody>
          <a:bodyPr>
            <a:noAutofit/>
          </a:bodyPr>
          <a:lstStyle/>
          <a:p>
            <a:endParaRPr lang="en-US" sz="2400" dirty="0"/>
          </a:p>
          <a:p>
            <a:br>
              <a:rPr lang="en-US" sz="2400" dirty="0"/>
            </a:br>
            <a:br>
              <a:rPr lang="en-US" sz="2400" dirty="0"/>
            </a:br>
            <a:endParaRPr lang="en-US" sz="24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br>
              <a:rPr lang="en-US" i="1" dirty="0"/>
            </a:br>
            <a:r>
              <a:rPr lang="en-US" sz="3800" i="1" dirty="0"/>
              <a:t>Fulton Armstrong</a:t>
            </a:r>
            <a:br>
              <a:rPr lang="en-US" sz="3800" i="1" dirty="0"/>
            </a:br>
            <a:r>
              <a:rPr lang="en-US" sz="2600" i="1" dirty="0"/>
              <a:t>American University</a:t>
            </a:r>
            <a:br>
              <a:rPr lang="en-US" sz="2600" i="1" dirty="0"/>
            </a:br>
            <a:r>
              <a:rPr lang="en-US" sz="2600" i="1" dirty="0"/>
              <a:t>Washington, DC</a:t>
            </a:r>
            <a:endParaRPr lang="en-US" sz="1800" i="1" dirty="0"/>
          </a:p>
        </p:txBody>
      </p:sp>
      <p:sp>
        <p:nvSpPr>
          <p:cNvPr id="4" name="Rectangle 3"/>
          <p:cNvSpPr/>
          <p:nvPr/>
        </p:nvSpPr>
        <p:spPr>
          <a:xfrm>
            <a:off x="828675" y="581849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prstClr val="white"/>
                </a:solidFill>
                <a:ea typeface="+mj-ea"/>
                <a:cs typeface="+mj-cs"/>
              </a:rPr>
              <a:t>Brindando</a:t>
            </a:r>
            <a:r>
              <a:rPr lang="en-US" sz="2800" i="1" dirty="0">
                <a:solidFill>
                  <a:prstClr val="white"/>
                </a:solidFill>
                <a:ea typeface="+mj-ea"/>
                <a:cs typeface="+mj-cs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ea typeface="+mj-ea"/>
                <a:cs typeface="+mj-cs"/>
              </a:rPr>
              <a:t>inteligencia</a:t>
            </a:r>
            <a:r>
              <a:rPr lang="en-US" sz="2800" i="1" dirty="0">
                <a:solidFill>
                  <a:prstClr val="white"/>
                </a:solidFill>
                <a:ea typeface="+mj-ea"/>
                <a:cs typeface="+mj-cs"/>
              </a:rPr>
              <a:t> de </a:t>
            </a:r>
            <a:r>
              <a:rPr lang="en-US" sz="2800" i="1" dirty="0" err="1">
                <a:solidFill>
                  <a:prstClr val="white"/>
                </a:solidFill>
                <a:ea typeface="+mj-ea"/>
                <a:cs typeface="+mj-cs"/>
              </a:rPr>
              <a:t>calidad</a:t>
            </a:r>
            <a:r>
              <a:rPr lang="en-US" sz="2800" i="1" dirty="0">
                <a:solidFill>
                  <a:prstClr val="white"/>
                </a:solidFill>
                <a:ea typeface="+mj-ea"/>
                <a:cs typeface="+mj-cs"/>
              </a:rPr>
              <a:t> a </a:t>
            </a:r>
            <a:r>
              <a:rPr lang="en-US" sz="2800" i="1" dirty="0" err="1">
                <a:solidFill>
                  <a:prstClr val="white"/>
                </a:solidFill>
                <a:ea typeface="+mj-ea"/>
                <a:cs typeface="+mj-cs"/>
              </a:rPr>
              <a:t>decisores</a:t>
            </a:r>
            <a:endParaRPr lang="en-US" dirty="0"/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51" y="3856068"/>
            <a:ext cx="3958430" cy="24200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890CC6-C389-4547-98A4-55CDC65C9BE7}"/>
              </a:ext>
            </a:extLst>
          </p:cNvPr>
          <p:cNvSpPr/>
          <p:nvPr/>
        </p:nvSpPr>
        <p:spPr>
          <a:xfrm>
            <a:off x="5969201" y="3867090"/>
            <a:ext cx="29669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9-10 y 16-17 de </a:t>
            </a:r>
            <a:r>
              <a:rPr lang="es-ES" sz="2000" dirty="0"/>
              <a:t>mayo</a:t>
            </a:r>
            <a:r>
              <a:rPr lang="en-US" sz="2000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737419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A2A2B2-025F-454C-A251-6253B98E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ACE628-0AA8-481D-9B79-F0C463A2C355}"/>
              </a:ext>
            </a:extLst>
          </p:cNvPr>
          <p:cNvSpPr txBox="1"/>
          <p:nvPr/>
        </p:nvSpPr>
        <p:spPr>
          <a:xfrm>
            <a:off x="381000" y="533400"/>
            <a:ext cx="45720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/>
              <a:t>EL CICLO DE INTELIGENCIA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D8DE36E-89B7-4222-B777-1BFF5D8CFA68}"/>
              </a:ext>
            </a:extLst>
          </p:cNvPr>
          <p:cNvGraphicFramePr/>
          <p:nvPr/>
        </p:nvGraphicFramePr>
        <p:xfrm>
          <a:off x="508000" y="833581"/>
          <a:ext cx="8128000" cy="5705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830978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609600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¿</a:t>
            </a:r>
            <a:r>
              <a:rPr lang="en-US" sz="2400" b="1" dirty="0" err="1"/>
              <a:t>Cómo</a:t>
            </a:r>
            <a:r>
              <a:rPr lang="en-US" sz="2400" b="1" dirty="0"/>
              <a:t> </a:t>
            </a:r>
            <a:r>
              <a:rPr lang="en-US" sz="2400" b="1" dirty="0" err="1"/>
              <a:t>hiciste</a:t>
            </a:r>
            <a:r>
              <a:rPr lang="en-US" sz="2400" b="1" dirty="0"/>
              <a:t> la </a:t>
            </a:r>
            <a:r>
              <a:rPr lang="en-US" sz="2400" b="1" dirty="0" err="1"/>
              <a:t>decisión</a:t>
            </a:r>
            <a:r>
              <a:rPr lang="en-US" sz="2400" b="1" dirty="0"/>
              <a:t>?</a:t>
            </a:r>
            <a:br>
              <a:rPr lang="en-US" sz="2400" b="1" dirty="0"/>
            </a:b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1600200"/>
            <a:ext cx="73914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s-ES" sz="2400" dirty="0"/>
              <a:t>¿Con qué información?</a:t>
            </a:r>
          </a:p>
          <a:p>
            <a:pPr algn="ctr">
              <a:spcAft>
                <a:spcPts val="1200"/>
              </a:spcAft>
            </a:pPr>
            <a:r>
              <a:rPr lang="es-ES" sz="2400" dirty="0"/>
              <a:t>¿Con qué tipo de análisis?</a:t>
            </a:r>
          </a:p>
          <a:p>
            <a:pPr algn="ctr">
              <a:spcAft>
                <a:spcPts val="1200"/>
              </a:spcAft>
            </a:pPr>
            <a:r>
              <a:rPr lang="es-ES" sz="2400" dirty="0"/>
              <a:t>¿Con qué control sobre impulsos y otros factores intangibles?</a:t>
            </a:r>
          </a:p>
          <a:p>
            <a:endParaRPr lang="es-ES" sz="2400" dirty="0"/>
          </a:p>
          <a:p>
            <a:pPr algn="ctr">
              <a:spcAft>
                <a:spcPts val="1200"/>
              </a:spcAft>
            </a:pPr>
            <a:r>
              <a:rPr lang="en-US" sz="2400" dirty="0"/>
              <a:t>¿</a:t>
            </a:r>
            <a:r>
              <a:rPr lang="en-US" sz="2400" dirty="0" err="1"/>
              <a:t>Fue</a:t>
            </a:r>
            <a:r>
              <a:rPr lang="en-US" sz="2400" dirty="0"/>
              <a:t> </a:t>
            </a:r>
            <a:r>
              <a:rPr lang="en-US" sz="2400" dirty="0" err="1"/>
              <a:t>correcta</a:t>
            </a:r>
            <a:r>
              <a:rPr lang="en-US" sz="2400" dirty="0"/>
              <a:t> la </a:t>
            </a:r>
            <a:r>
              <a:rPr lang="en-US" sz="2400" dirty="0" err="1"/>
              <a:t>decisión</a:t>
            </a:r>
            <a:r>
              <a:rPr lang="en-US" sz="2400" dirty="0"/>
              <a:t>?</a:t>
            </a:r>
          </a:p>
          <a:p>
            <a:pPr marL="0" lvl="2" algn="ctr">
              <a:spcAft>
                <a:spcPts val="1200"/>
              </a:spcAft>
            </a:pPr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sabes</a:t>
            </a:r>
            <a:r>
              <a:rPr lang="en-US" sz="2400" dirty="0"/>
              <a:t>? </a:t>
            </a:r>
          </a:p>
          <a:p>
            <a:pPr marL="0" lvl="2" algn="ctr">
              <a:spcAft>
                <a:spcPts val="1200"/>
              </a:spcAft>
            </a:pPr>
            <a:endParaRPr lang="en-US" sz="2400" dirty="0"/>
          </a:p>
          <a:p>
            <a:pPr algn="ctr"/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describirías</a:t>
            </a:r>
            <a:r>
              <a:rPr lang="en-US" sz="2400" dirty="0"/>
              <a:t> </a:t>
            </a:r>
            <a:r>
              <a:rPr lang="en-US" sz="2400" dirty="0" err="1"/>
              <a:t>tu</a:t>
            </a:r>
            <a:r>
              <a:rPr lang="en-US" sz="2400" dirty="0"/>
              <a:t> </a:t>
            </a:r>
            <a:r>
              <a:rPr lang="en-US" sz="2400" dirty="0" err="1"/>
              <a:t>método</a:t>
            </a:r>
            <a:r>
              <a:rPr lang="en-US" sz="2400" dirty="0"/>
              <a:t> </a:t>
            </a:r>
            <a:r>
              <a:rPr lang="en-US" sz="2400" dirty="0" err="1"/>
              <a:t>analítico</a:t>
            </a:r>
            <a:r>
              <a:rPr lang="en-US" sz="2400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06205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609600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Para </a:t>
            </a:r>
            <a:r>
              <a:rPr lang="en-US" sz="2400" b="1" dirty="0" err="1"/>
              <a:t>hacer</a:t>
            </a:r>
            <a:r>
              <a:rPr lang="en-US" sz="2400" b="1" dirty="0"/>
              <a:t> </a:t>
            </a:r>
            <a:r>
              <a:rPr lang="en-US" sz="2400" b="1" dirty="0" err="1"/>
              <a:t>decisiones</a:t>
            </a:r>
            <a:r>
              <a:rPr lang="en-US" sz="2400" b="1" dirty="0"/>
              <a:t> BUENAS </a:t>
            </a:r>
            <a:r>
              <a:rPr lang="en-US" sz="2400" b="1" dirty="0" err="1"/>
              <a:t>necesitas</a:t>
            </a:r>
            <a:r>
              <a:rPr lang="en-US" sz="2400" b="1" dirty="0"/>
              <a:t> …</a:t>
            </a:r>
            <a:br>
              <a:rPr lang="en-US" sz="2400" b="1" dirty="0"/>
            </a:b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80160" y="1600200"/>
            <a:ext cx="6492240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/>
              <a:t>Una </a:t>
            </a:r>
            <a:r>
              <a:rPr lang="en-US" sz="2400" dirty="0" err="1"/>
              <a:t>clara</a:t>
            </a:r>
            <a:r>
              <a:rPr lang="en-US" sz="2400" dirty="0"/>
              <a:t> </a:t>
            </a:r>
            <a:r>
              <a:rPr lang="en-US" sz="2400" dirty="0" err="1"/>
              <a:t>comprensión</a:t>
            </a:r>
            <a:r>
              <a:rPr lang="en-US" sz="2400" dirty="0"/>
              <a:t> de …</a:t>
            </a:r>
          </a:p>
          <a:p>
            <a:pPr marL="777240" lvl="1" indent="-32004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tus</a:t>
            </a:r>
            <a:r>
              <a:rPr lang="en-US" sz="2400" dirty="0"/>
              <a:t> </a:t>
            </a:r>
            <a:r>
              <a:rPr lang="en-US" sz="2400" dirty="0" err="1"/>
              <a:t>necesidades</a:t>
            </a:r>
            <a:r>
              <a:rPr lang="en-US" sz="2400" dirty="0"/>
              <a:t> y </a:t>
            </a:r>
            <a:r>
              <a:rPr lang="en-US" sz="2400" dirty="0" err="1"/>
              <a:t>deseos</a:t>
            </a:r>
            <a:r>
              <a:rPr lang="en-US" sz="2400" dirty="0"/>
              <a:t> (</a:t>
            </a:r>
            <a:r>
              <a:rPr lang="en-US" sz="2400" dirty="0" err="1"/>
              <a:t>tus</a:t>
            </a:r>
            <a:r>
              <a:rPr lang="en-US" sz="2400" dirty="0"/>
              <a:t> “</a:t>
            </a:r>
            <a:r>
              <a:rPr lang="en-US" sz="2400" dirty="0" err="1"/>
              <a:t>intereses</a:t>
            </a:r>
            <a:r>
              <a:rPr lang="en-US" sz="2400" dirty="0"/>
              <a:t>”)</a:t>
            </a:r>
          </a:p>
          <a:p>
            <a:pPr marL="777240" lvl="1" indent="-32004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las </a:t>
            </a:r>
            <a:r>
              <a:rPr lang="en-US" sz="2400" i="1" dirty="0" err="1"/>
              <a:t>causas</a:t>
            </a:r>
            <a:r>
              <a:rPr lang="en-US" sz="2400" i="1" dirty="0"/>
              <a:t> </a:t>
            </a:r>
            <a:r>
              <a:rPr lang="en-US" sz="2400" dirty="0"/>
              <a:t>o </a:t>
            </a:r>
            <a:r>
              <a:rPr lang="en-US" sz="2400" i="1" dirty="0" err="1"/>
              <a:t>impulsores</a:t>
            </a:r>
            <a:r>
              <a:rPr lang="en-US" sz="2400" i="1" dirty="0"/>
              <a:t> </a:t>
            </a:r>
            <a:r>
              <a:rPr lang="en-US" sz="2400" dirty="0"/>
              <a:t>de </a:t>
            </a:r>
            <a:r>
              <a:rPr lang="en-US" sz="2400" dirty="0" err="1"/>
              <a:t>tu</a:t>
            </a:r>
            <a:r>
              <a:rPr lang="en-US" sz="2400" dirty="0"/>
              <a:t> </a:t>
            </a:r>
            <a:r>
              <a:rPr lang="en-US" sz="2400" dirty="0" err="1"/>
              <a:t>situación</a:t>
            </a:r>
            <a:endParaRPr lang="en-US" sz="2400" dirty="0"/>
          </a:p>
          <a:p>
            <a:pPr marL="777240" lvl="1" indent="-32004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las </a:t>
            </a:r>
            <a:r>
              <a:rPr lang="en-US" sz="2400" i="1" dirty="0" err="1"/>
              <a:t>tendencias</a:t>
            </a:r>
            <a:r>
              <a:rPr lang="en-US" sz="2400" i="1" dirty="0"/>
              <a:t> </a:t>
            </a:r>
            <a:r>
              <a:rPr lang="en-US" sz="2400" dirty="0"/>
              <a:t>o </a:t>
            </a:r>
            <a:r>
              <a:rPr lang="en-US" sz="2400" i="1" dirty="0" err="1"/>
              <a:t>corrientes</a:t>
            </a:r>
            <a:r>
              <a:rPr lang="en-US" sz="2400" i="1" dirty="0"/>
              <a:t> </a:t>
            </a:r>
            <a:r>
              <a:rPr lang="en-US" sz="2400" dirty="0"/>
              <a:t>de </a:t>
            </a:r>
            <a:r>
              <a:rPr lang="en-US" sz="2400" dirty="0" err="1"/>
              <a:t>tu</a:t>
            </a:r>
            <a:r>
              <a:rPr lang="en-US" sz="2400" dirty="0"/>
              <a:t> </a:t>
            </a:r>
            <a:r>
              <a:rPr lang="en-US" sz="2400" dirty="0" err="1"/>
              <a:t>situación</a:t>
            </a:r>
            <a:endParaRPr lang="en-US" sz="2400" dirty="0"/>
          </a:p>
          <a:p>
            <a:pPr marL="777240" lvl="1" indent="-32004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escenarios</a:t>
            </a:r>
            <a:r>
              <a:rPr lang="en-US" sz="2400" dirty="0"/>
              <a:t> </a:t>
            </a:r>
            <a:r>
              <a:rPr lang="en-US" sz="2400" i="1" dirty="0" err="1"/>
              <a:t>probables</a:t>
            </a:r>
            <a:r>
              <a:rPr lang="en-US" sz="2400" dirty="0"/>
              <a:t> y </a:t>
            </a:r>
            <a:r>
              <a:rPr lang="en-US" sz="2400" i="1" dirty="0" err="1"/>
              <a:t>alternativos</a:t>
            </a:r>
            <a:r>
              <a:rPr lang="en-US" sz="2400" dirty="0"/>
              <a:t> de </a:t>
            </a:r>
            <a:r>
              <a:rPr lang="en-US" sz="2400" dirty="0" err="1"/>
              <a:t>esas</a:t>
            </a:r>
            <a:r>
              <a:rPr lang="en-US" sz="2400" dirty="0"/>
              <a:t> </a:t>
            </a:r>
            <a:r>
              <a:rPr lang="en-US" sz="2400" dirty="0" err="1"/>
              <a:t>tendencias</a:t>
            </a:r>
            <a:r>
              <a:rPr lang="en-US" sz="2400" dirty="0"/>
              <a:t>/</a:t>
            </a:r>
            <a:r>
              <a:rPr lang="en-US" sz="2400" dirty="0" err="1"/>
              <a:t>corrientes</a:t>
            </a:r>
            <a:endParaRPr lang="en-US" sz="2400" dirty="0"/>
          </a:p>
          <a:p>
            <a:pPr marL="777240" lvl="1" indent="-32004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las </a:t>
            </a:r>
            <a:r>
              <a:rPr lang="en-US" sz="2400" i="1" dirty="0" err="1"/>
              <a:t>implicaciones</a:t>
            </a:r>
            <a:r>
              <a:rPr lang="en-US" sz="2400" dirty="0"/>
              <a:t> o </a:t>
            </a:r>
            <a:r>
              <a:rPr lang="en-US" sz="2400" i="1" dirty="0" err="1"/>
              <a:t>consecuencias</a:t>
            </a:r>
            <a:r>
              <a:rPr lang="en-US" sz="2400" dirty="0"/>
              <a:t> de la </a:t>
            </a:r>
            <a:r>
              <a:rPr lang="en-US" sz="2400" dirty="0" err="1"/>
              <a:t>solución</a:t>
            </a:r>
            <a:r>
              <a:rPr lang="en-US" sz="2400" dirty="0"/>
              <a:t> o no‑</a:t>
            </a:r>
            <a:r>
              <a:rPr lang="en-US" sz="2400" dirty="0" err="1"/>
              <a:t>solución</a:t>
            </a:r>
            <a:r>
              <a:rPr lang="en-US" sz="2400" dirty="0"/>
              <a:t> del </a:t>
            </a:r>
            <a:r>
              <a:rPr lang="en-US" sz="2400" dirty="0" err="1"/>
              <a:t>problema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9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82EB48-0E4F-4BF8-89F2-7076F4D2D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102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916768-BFE6-4236-A99B-AE77E95CD5AB}"/>
              </a:ext>
            </a:extLst>
          </p:cNvPr>
          <p:cNvSpPr txBox="1"/>
          <p:nvPr/>
        </p:nvSpPr>
        <p:spPr>
          <a:xfrm>
            <a:off x="3611641" y="2048864"/>
            <a:ext cx="19207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00" dirty="0"/>
              <a:t>¿ BREAK ?</a:t>
            </a:r>
          </a:p>
        </p:txBody>
      </p:sp>
      <p:pic>
        <p:nvPicPr>
          <p:cNvPr id="4" name="Picture 2" descr="http://www.pstracks.com/wp-content/uploads/2013/07/Failure.jpg">
            <a:extLst>
              <a:ext uri="{FF2B5EF4-FFF2-40B4-BE49-F238E27FC236}">
                <a16:creationId xmlns:a16="http://schemas.microsoft.com/office/drawing/2014/main" id="{7E0A4921-5F53-485A-9588-13708EEF91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3" t="21856" r="9822" b="18894"/>
          <a:stretch/>
        </p:blipFill>
        <p:spPr bwMode="auto">
          <a:xfrm>
            <a:off x="4890778" y="4052540"/>
            <a:ext cx="2819400" cy="145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1A58DC-CA45-4C3A-BE07-0473B91CF26E}"/>
              </a:ext>
            </a:extLst>
          </p:cNvPr>
          <p:cNvSpPr txBox="1"/>
          <p:nvPr/>
        </p:nvSpPr>
        <p:spPr>
          <a:xfrm>
            <a:off x="1166888" y="4516748"/>
            <a:ext cx="3728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GOAL NO. 1:  </a:t>
            </a:r>
            <a:r>
              <a:rPr lang="es-ES" sz="2800" dirty="0" err="1"/>
              <a:t>To</a:t>
            </a:r>
            <a:r>
              <a:rPr lang="es-ES" sz="2800" dirty="0"/>
              <a:t> </a:t>
            </a:r>
            <a:r>
              <a:rPr lang="es-ES" sz="2800" dirty="0" err="1"/>
              <a:t>Avoid</a:t>
            </a:r>
            <a:r>
              <a:rPr lang="es-ES" sz="2800" dirty="0"/>
              <a:t> 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3035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008867-7CD1-40C2-90E0-E05DCF820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103</a:t>
            </a:fld>
            <a:endParaRPr lang="en-US"/>
          </a:p>
        </p:txBody>
      </p:sp>
      <p:graphicFrame>
        <p:nvGraphicFramePr>
          <p:cNvPr id="3" name="Object 2">
            <a:hlinkClick r:id="" action="ppaction://ole?verb=0"/>
            <a:extLst>
              <a:ext uri="{FF2B5EF4-FFF2-40B4-BE49-F238E27FC236}">
                <a16:creationId xmlns:a16="http://schemas.microsoft.com/office/drawing/2014/main" id="{47905A7C-D792-4119-8482-1277D39777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8823563"/>
              </p:ext>
            </p:extLst>
          </p:nvPr>
        </p:nvGraphicFramePr>
        <p:xfrm>
          <a:off x="183761" y="136525"/>
          <a:ext cx="8776477" cy="6581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4570388" imgH="3427437" progId="PowerPoint.Show.12">
                  <p:embed/>
                </p:oleObj>
              </mc:Choice>
              <mc:Fallback>
                <p:oleObj name="Presentation" r:id="rId2" imgW="4570388" imgH="3427437" progId="PowerPoint.Show.12">
                  <p:embed/>
                  <p:pic>
                    <p:nvPicPr>
                      <p:cNvPr id="3" name="Object 2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47905A7C-D792-4119-8482-1277D39777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3761" y="136525"/>
                        <a:ext cx="8776477" cy="65815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144683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34C260-DF8A-4EE1-86C1-9D7613596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104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27B59B-8A4C-4049-9EC1-667CD10730B9}"/>
              </a:ext>
            </a:extLst>
          </p:cNvPr>
          <p:cNvSpPr txBox="1">
            <a:spLocks noChangeArrowheads="1"/>
          </p:cNvSpPr>
          <p:nvPr/>
        </p:nvSpPr>
        <p:spPr>
          <a:xfrm>
            <a:off x="1391920" y="2286000"/>
            <a:ext cx="7315200" cy="175432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¿Preguntas?  </a:t>
            </a:r>
            <a:br>
              <a:rPr lang="en-US" sz="3600"/>
            </a:br>
            <a:r>
              <a:rPr lang="en-US" sz="3600"/>
              <a:t>		¿Comentarios?</a:t>
            </a:r>
            <a:br>
              <a:rPr lang="en-US" sz="3600"/>
            </a:br>
            <a:r>
              <a:rPr lang="en-US" sz="3600"/>
              <a:t>				¿Dudas?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0973376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EA8652-2E71-B0B2-6694-3AA28E49F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105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A89B6-F411-C30C-0853-F520C1CD896C}"/>
              </a:ext>
            </a:extLst>
          </p:cNvPr>
          <p:cNvSpPr txBox="1"/>
          <p:nvPr/>
        </p:nvSpPr>
        <p:spPr>
          <a:xfrm>
            <a:off x="1066800" y="914400"/>
            <a:ext cx="3505200" cy="52322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UN EJERCICIO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9A0064-8A23-194D-C87F-CB98CD2823EE}"/>
              </a:ext>
            </a:extLst>
          </p:cNvPr>
          <p:cNvSpPr txBox="1"/>
          <p:nvPr/>
        </p:nvSpPr>
        <p:spPr>
          <a:xfrm>
            <a:off x="1066800" y="1752600"/>
            <a:ext cx="4043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Seis </a:t>
            </a:r>
            <a:r>
              <a:rPr lang="en-US" sz="2800" dirty="0" err="1"/>
              <a:t>grupos</a:t>
            </a:r>
            <a:r>
              <a:rPr lang="en-US" sz="2800" dirty="0"/>
              <a:t> X 4 personas.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0765C1-60CD-892F-25EF-3BF2FAB51962}"/>
              </a:ext>
            </a:extLst>
          </p:cNvPr>
          <p:cNvSpPr txBox="1"/>
          <p:nvPr/>
        </p:nvSpPr>
        <p:spPr>
          <a:xfrm>
            <a:off x="914400" y="2428489"/>
            <a:ext cx="73152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s-ES" sz="2400" dirty="0"/>
              <a:t>XI Jinping, Vladimiro Putin, KIM Jong-un, y sus MRE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s-ES" sz="2400" dirty="0" err="1"/>
              <a:t>Volodymir</a:t>
            </a:r>
            <a:r>
              <a:rPr lang="es-ES" sz="2400" dirty="0"/>
              <a:t> </a:t>
            </a:r>
            <a:r>
              <a:rPr lang="es-ES" sz="2400" dirty="0" err="1"/>
              <a:t>Zelenski</a:t>
            </a:r>
            <a:r>
              <a:rPr lang="es-ES" sz="2400" dirty="0"/>
              <a:t> y su cúpula militar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s-ES" sz="2400" dirty="0"/>
              <a:t>PM Pedro Sánchez, MRE </a:t>
            </a:r>
            <a:r>
              <a:rPr lang="en-US" sz="2400" dirty="0"/>
              <a:t>José Manuel Albares</a:t>
            </a:r>
            <a:r>
              <a:rPr lang="es-ES" sz="2400" dirty="0"/>
              <a:t>, D/CNI Esperanza </a:t>
            </a:r>
            <a:r>
              <a:rPr lang="es-ES" sz="2400" dirty="0" err="1"/>
              <a:t>Casteleiro</a:t>
            </a:r>
            <a:r>
              <a:rPr lang="es-ES" sz="2400" dirty="0"/>
              <a:t>, y asesor senior de la Moncloa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Jefes de gob. de M</a:t>
            </a:r>
            <a:r>
              <a:rPr lang="es-ES" sz="2400" dirty="0" err="1"/>
              <a:t>éxico</a:t>
            </a:r>
            <a:r>
              <a:rPr lang="es-ES" sz="2400" dirty="0"/>
              <a:t>, Canadá, Groenlandia y Panamá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Presidente Macron, PM Starmer, PM Meloni, y </a:t>
            </a:r>
            <a:r>
              <a:rPr lang="en-US" sz="2400" dirty="0" err="1"/>
              <a:t>Canciller</a:t>
            </a:r>
            <a:r>
              <a:rPr lang="en-US" sz="2400" dirty="0"/>
              <a:t> Scholz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s-ES" sz="2400" dirty="0"/>
              <a:t>Secretario General OTAN </a:t>
            </a:r>
            <a:r>
              <a:rPr lang="es-ES" sz="2400" dirty="0" err="1"/>
              <a:t>Rutte</a:t>
            </a:r>
            <a:r>
              <a:rPr lang="es-ES" sz="2400" dirty="0"/>
              <a:t>, Pres. CE </a:t>
            </a:r>
            <a:r>
              <a:rPr lang="es-ES" sz="2400" dirty="0" err="1"/>
              <a:t>von</a:t>
            </a:r>
            <a:r>
              <a:rPr lang="es-ES" sz="2400" dirty="0"/>
              <a:t> </a:t>
            </a:r>
            <a:r>
              <a:rPr lang="es-ES" sz="2400" dirty="0" err="1"/>
              <a:t>der</a:t>
            </a:r>
            <a:r>
              <a:rPr lang="es-ES" sz="2400" dirty="0"/>
              <a:t> </a:t>
            </a:r>
            <a:r>
              <a:rPr lang="es-ES" sz="2400" dirty="0" err="1"/>
              <a:t>Leyen</a:t>
            </a:r>
            <a:r>
              <a:rPr lang="es-ES" sz="2400" dirty="0"/>
              <a:t>, y asesores senior</a:t>
            </a:r>
            <a:endParaRPr lang="en-US" sz="2400" dirty="0"/>
          </a:p>
          <a:p>
            <a:pPr>
              <a:spcAft>
                <a:spcPts val="600"/>
              </a:spcAf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3024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3404E-E442-E36B-7419-EF48B8F4A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3A8EAE-4110-C504-77D6-E86724773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106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2B88C-B2ED-D8C5-D6A0-C273E5119101}"/>
              </a:ext>
            </a:extLst>
          </p:cNvPr>
          <p:cNvSpPr txBox="1"/>
          <p:nvPr/>
        </p:nvSpPr>
        <p:spPr>
          <a:xfrm>
            <a:off x="1066800" y="914400"/>
            <a:ext cx="5334000" cy="95410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¿</a:t>
            </a:r>
            <a:r>
              <a:rPr lang="en-US" sz="2800" dirty="0" err="1"/>
              <a:t>Cómo</a:t>
            </a:r>
            <a:r>
              <a:rPr lang="en-US" sz="2800" dirty="0"/>
              <a:t> </a:t>
            </a:r>
            <a:r>
              <a:rPr lang="en-US" sz="2800" dirty="0" err="1"/>
              <a:t>proteger</a:t>
            </a:r>
            <a:r>
              <a:rPr lang="en-US" sz="2800" dirty="0"/>
              <a:t> </a:t>
            </a:r>
            <a:r>
              <a:rPr lang="en-US" sz="2800" dirty="0" err="1"/>
              <a:t>intereses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 err="1"/>
              <a:t>durante</a:t>
            </a:r>
            <a:r>
              <a:rPr lang="en-US" sz="2800" dirty="0"/>
              <a:t> TRUMP II?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6A10CC-44B3-CDB2-4C3D-0421B3CE5EFC}"/>
              </a:ext>
            </a:extLst>
          </p:cNvPr>
          <p:cNvSpPr txBox="1"/>
          <p:nvPr/>
        </p:nvSpPr>
        <p:spPr>
          <a:xfrm>
            <a:off x="882812" y="2209800"/>
            <a:ext cx="2705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/>
              <a:t>Responsabilidad</a:t>
            </a:r>
            <a:r>
              <a:rPr lang="en-US" sz="2800" dirty="0"/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E405B7-16E8-F745-3E47-20DF6DFD6E76}"/>
              </a:ext>
            </a:extLst>
          </p:cNvPr>
          <p:cNvSpPr txBox="1"/>
          <p:nvPr/>
        </p:nvSpPr>
        <p:spPr>
          <a:xfrm>
            <a:off x="2438400" y="3048000"/>
            <a:ext cx="56388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dirty="0"/>
              <a:t>Identificar la información/inteligencia que los decisores necesitan.</a:t>
            </a:r>
            <a:endParaRPr lang="en-US" sz="2400" dirty="0"/>
          </a:p>
          <a:p>
            <a:pPr>
              <a:spcAft>
                <a:spcPts val="600"/>
              </a:spcAft>
            </a:pP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820745-D108-8033-D0A9-B20FF1BEA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759" y="429905"/>
            <a:ext cx="2151530" cy="185609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849B815-40C7-B22A-D969-81D72DE8F1B7}"/>
              </a:ext>
            </a:extLst>
          </p:cNvPr>
          <p:cNvCxnSpPr/>
          <p:nvPr/>
        </p:nvCxnSpPr>
        <p:spPr>
          <a:xfrm flipH="1">
            <a:off x="3352800" y="4038600"/>
            <a:ext cx="762000" cy="9906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44DAD5C-0F08-8694-00D8-5073FE096EA3}"/>
              </a:ext>
            </a:extLst>
          </p:cNvPr>
          <p:cNvCxnSpPr>
            <a:cxnSpLocks/>
          </p:cNvCxnSpPr>
          <p:nvPr/>
        </p:nvCxnSpPr>
        <p:spPr>
          <a:xfrm>
            <a:off x="4865274" y="4039881"/>
            <a:ext cx="544926" cy="9131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8428A38-A800-4C0D-139D-A3EE5ADFCE51}"/>
              </a:ext>
            </a:extLst>
          </p:cNvPr>
          <p:cNvSpPr txBox="1"/>
          <p:nvPr/>
        </p:nvSpPr>
        <p:spPr>
          <a:xfrm>
            <a:off x="2274093" y="5357291"/>
            <a:ext cx="146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amenazas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397F5E-7E59-4F10-8C82-69DFF279C622}"/>
              </a:ext>
            </a:extLst>
          </p:cNvPr>
          <p:cNvSpPr txBox="1"/>
          <p:nvPr/>
        </p:nvSpPr>
        <p:spPr>
          <a:xfrm>
            <a:off x="4865274" y="5335520"/>
            <a:ext cx="2037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oportunidades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664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9DB77-8A6B-C993-25D8-85747D9C8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8AF8FC-33DA-6E8D-A411-79E390D72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107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DEDED2-984C-4507-E60B-CD36E39BF0E0}"/>
              </a:ext>
            </a:extLst>
          </p:cNvPr>
          <p:cNvSpPr txBox="1"/>
          <p:nvPr/>
        </p:nvSpPr>
        <p:spPr>
          <a:xfrm>
            <a:off x="959012" y="2905781"/>
            <a:ext cx="1107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Tema: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DB11DC-38C9-433E-702F-EA6B09EA4E15}"/>
              </a:ext>
            </a:extLst>
          </p:cNvPr>
          <p:cNvSpPr txBox="1"/>
          <p:nvPr/>
        </p:nvSpPr>
        <p:spPr>
          <a:xfrm>
            <a:off x="2514600" y="2971800"/>
            <a:ext cx="56388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dirty="0"/>
              <a:t>La administración Trump, sus políticas, intenciones, alianzas, oposición, terceros actores, etc. – con vista al impacto sobre los intereses nacionales de cada grupo.</a:t>
            </a:r>
            <a:endParaRPr lang="en-US" sz="2400" dirty="0"/>
          </a:p>
          <a:p>
            <a:pPr>
              <a:spcAft>
                <a:spcPts val="600"/>
              </a:spcAft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9F0995-68C5-474A-8FF9-D98F0DEA2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759" y="429905"/>
            <a:ext cx="2151530" cy="185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632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4E8FC-B469-2A37-52D8-831196509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54876C-21E5-BC8D-C344-66448E71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108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0CC911-CD6A-A542-0159-22D367EF3E0B}"/>
              </a:ext>
            </a:extLst>
          </p:cNvPr>
          <p:cNvSpPr txBox="1"/>
          <p:nvPr/>
        </p:nvSpPr>
        <p:spPr>
          <a:xfrm>
            <a:off x="882812" y="2209800"/>
            <a:ext cx="2308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Primera </a:t>
            </a:r>
            <a:r>
              <a:rPr lang="en-US" sz="2800" dirty="0" err="1"/>
              <a:t>tarea</a:t>
            </a:r>
            <a:r>
              <a:rPr lang="en-US" sz="2800" dirty="0"/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CC272D-ECC9-F268-2595-384C79CE57E5}"/>
              </a:ext>
            </a:extLst>
          </p:cNvPr>
          <p:cNvSpPr txBox="1"/>
          <p:nvPr/>
        </p:nvSpPr>
        <p:spPr>
          <a:xfrm>
            <a:off x="1752600" y="3276600"/>
            <a:ext cx="56388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i="1" dirty="0"/>
              <a:t>19 enero</a:t>
            </a:r>
          </a:p>
          <a:p>
            <a:pPr>
              <a:spcAft>
                <a:spcPts val="600"/>
              </a:spcAft>
            </a:pPr>
            <a:endParaRPr lang="es-ES" sz="2400" dirty="0"/>
          </a:p>
          <a:p>
            <a:pPr>
              <a:spcAft>
                <a:spcPts val="600"/>
              </a:spcAft>
            </a:pPr>
            <a:r>
              <a:rPr lang="es-ES" sz="2400" dirty="0"/>
              <a:t>Identificar la información/inteligencia general que necesitan.</a:t>
            </a:r>
            <a:endParaRPr lang="en-US" sz="2400" dirty="0"/>
          </a:p>
          <a:p>
            <a:pPr>
              <a:spcAft>
                <a:spcPts val="600"/>
              </a:spcAft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E11CE2-225F-252B-1651-D3D779C7A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759" y="429905"/>
            <a:ext cx="2151530" cy="185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4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AEACC-EDF4-0A01-5DFA-6BF55FF72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590795-93BE-9DF4-21F2-3B978EB78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109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CC372B-70D7-B175-5E91-B76CD6C55C83}"/>
              </a:ext>
            </a:extLst>
          </p:cNvPr>
          <p:cNvSpPr txBox="1"/>
          <p:nvPr/>
        </p:nvSpPr>
        <p:spPr>
          <a:xfrm>
            <a:off x="914398" y="2468879"/>
            <a:ext cx="7498080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i="1" dirty="0"/>
              <a:t>20 enero</a:t>
            </a:r>
          </a:p>
          <a:p>
            <a:pPr>
              <a:spcAft>
                <a:spcPts val="600"/>
              </a:spcAft>
            </a:pPr>
            <a:endParaRPr lang="es-ES" sz="2400" dirty="0"/>
          </a:p>
          <a:p>
            <a:pPr>
              <a:spcAft>
                <a:spcPts val="600"/>
              </a:spcAft>
            </a:pPr>
            <a:r>
              <a:rPr lang="es-ES" sz="2400" dirty="0"/>
              <a:t>PRENSA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Toma de posesión; perdona 1,500 participantes en ataque contra Capitolio.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Retira del Acuerdo de París y Organización Mundial de Salud.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Critica Panamá y papel de China.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Cambia nombre del Golfo de México.</a:t>
            </a:r>
            <a:endParaRPr lang="en-US" sz="2400" dirty="0"/>
          </a:p>
          <a:p>
            <a:pPr>
              <a:spcAft>
                <a:spcPts val="600"/>
              </a:spcAft>
            </a:pP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DE1E4D-D2F1-382E-E611-DE4DDB253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759" y="429905"/>
            <a:ext cx="2151530" cy="185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08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A2A2B2-025F-454C-A251-6253B98E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ACE628-0AA8-481D-9B79-F0C463A2C355}"/>
              </a:ext>
            </a:extLst>
          </p:cNvPr>
          <p:cNvSpPr txBox="1"/>
          <p:nvPr/>
        </p:nvSpPr>
        <p:spPr>
          <a:xfrm>
            <a:off x="381000" y="533400"/>
            <a:ext cx="45720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/>
              <a:t>EL CICLO DE INTELIGENCIA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D8DE36E-89B7-4222-B777-1BFF5D8CFA68}"/>
              </a:ext>
            </a:extLst>
          </p:cNvPr>
          <p:cNvGraphicFramePr/>
          <p:nvPr/>
        </p:nvGraphicFramePr>
        <p:xfrm>
          <a:off x="508000" y="833581"/>
          <a:ext cx="8128000" cy="5705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1F47E31-BC24-3DEF-F256-75F8394B03E1}"/>
              </a:ext>
            </a:extLst>
          </p:cNvPr>
          <p:cNvSpPr txBox="1"/>
          <p:nvPr/>
        </p:nvSpPr>
        <p:spPr>
          <a:xfrm>
            <a:off x="6152116" y="1252175"/>
            <a:ext cx="21961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¿Qué información y análisis necesitamos nosotros y los decisores?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CBD100-D218-32E8-6B39-ADC5FC69D301}"/>
              </a:ext>
            </a:extLst>
          </p:cNvPr>
          <p:cNvSpPr txBox="1"/>
          <p:nvPr/>
        </p:nvSpPr>
        <p:spPr>
          <a:xfrm>
            <a:off x="3460914" y="3686247"/>
            <a:ext cx="26912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¿Dónde buscamos la información? ¿Con qué INT?  ¿Cómo determinamos su confiabilidad? 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39EB13-5B86-6C2B-39AF-5CAAE0E1F5D5}"/>
              </a:ext>
            </a:extLst>
          </p:cNvPr>
          <p:cNvSpPr txBox="1"/>
          <p:nvPr/>
        </p:nvSpPr>
        <p:spPr>
          <a:xfrm>
            <a:off x="2992313" y="3975000"/>
            <a:ext cx="28052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¿Cómo preparamos los datos para explotación analítica? ¿Qué tecnología nos ayuda? 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82554B-215D-59BE-D12C-2796C6C6D264}"/>
              </a:ext>
            </a:extLst>
          </p:cNvPr>
          <p:cNvSpPr txBox="1"/>
          <p:nvPr/>
        </p:nvSpPr>
        <p:spPr>
          <a:xfrm>
            <a:off x="419486" y="4232117"/>
            <a:ext cx="27590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¿Qué significa lo que vemos? ¿En qué contexto se evoluciona el asunto? 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0253D0-E4D4-2A62-47F5-24E8F3C8B0B9}"/>
              </a:ext>
            </a:extLst>
          </p:cNvPr>
          <p:cNvSpPr txBox="1"/>
          <p:nvPr/>
        </p:nvSpPr>
        <p:spPr>
          <a:xfrm>
            <a:off x="668648" y="1675436"/>
            <a:ext cx="219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¿Cómo lo hacemos llegar a nuestros “consumidores”? </a:t>
            </a:r>
            <a:endParaRPr lang="en-US" sz="2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FC299E-7D34-4504-6022-34F18F97EF0A}"/>
              </a:ext>
            </a:extLst>
          </p:cNvPr>
          <p:cNvGrpSpPr/>
          <p:nvPr/>
        </p:nvGrpSpPr>
        <p:grpSpPr>
          <a:xfrm>
            <a:off x="638168" y="1329290"/>
            <a:ext cx="2658965" cy="535878"/>
            <a:chOff x="420060" y="1615985"/>
            <a:chExt cx="2658965" cy="53587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5D2EC1-92B3-0D18-A097-1A5DC0154BCC}"/>
                </a:ext>
              </a:extLst>
            </p:cNvPr>
            <p:cNvSpPr txBox="1"/>
            <p:nvPr/>
          </p:nvSpPr>
          <p:spPr>
            <a:xfrm>
              <a:off x="420060" y="1615985"/>
              <a:ext cx="21961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/>
                <a:t>Retroalimentación</a:t>
              </a:r>
              <a:endParaRPr lang="en-US" sz="2000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FB18609-B8DA-DDE6-5CD8-81841D2F832A}"/>
                </a:ext>
              </a:extLst>
            </p:cNvPr>
            <p:cNvGrpSpPr/>
            <p:nvPr/>
          </p:nvGrpSpPr>
          <p:grpSpPr>
            <a:xfrm rot="3259597">
              <a:off x="2602124" y="1674962"/>
              <a:ext cx="455508" cy="498294"/>
              <a:chOff x="2714251" y="1497699"/>
              <a:chExt cx="579927" cy="581322"/>
            </a:xfrm>
          </p:grpSpPr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E6E81049-2F77-9987-03BA-BD0EBA45C7A6}"/>
                  </a:ext>
                </a:extLst>
              </p:cNvPr>
              <p:cNvSpPr/>
              <p:nvPr/>
            </p:nvSpPr>
            <p:spPr>
              <a:xfrm rot="19440000">
                <a:off x="2714251" y="1497699"/>
                <a:ext cx="579927" cy="581322"/>
              </a:xfrm>
              <a:prstGeom prst="rightArrow">
                <a:avLst>
                  <a:gd name="adj1" fmla="val 60000"/>
                  <a:gd name="adj2" fmla="val 50000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Arrow: Right 4">
                <a:extLst>
                  <a:ext uri="{FF2B5EF4-FFF2-40B4-BE49-F238E27FC236}">
                    <a16:creationId xmlns:a16="http://schemas.microsoft.com/office/drawing/2014/main" id="{00A78CA5-7BF6-DFC2-8D8B-6E201B0C05CE}"/>
                  </a:ext>
                </a:extLst>
              </p:cNvPr>
              <p:cNvSpPr txBox="1"/>
              <p:nvPr/>
            </p:nvSpPr>
            <p:spPr>
              <a:xfrm rot="19440000">
                <a:off x="2730864" y="1665094"/>
                <a:ext cx="405949" cy="34879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2400" kern="12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162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C780A3E-7B29-4671-99C1-BD9035A7FB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3D2C16B-27B9-45EA-8F80-CAE58FD63B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33D2C16B-27B9-45EA-8F80-CAE58FD63B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8C5E0EA-08F4-4701-9862-72829CA8B2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87483CF-659A-4E32-9833-C12363F7E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B87483CF-659A-4E32-9833-C12363F7EB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66A825D-2ACF-4DAA-A791-3BB3EC4C29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363F285-9DBE-42E3-84F8-1750DA73ED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5">
                                            <p:graphicEl>
                                              <a:dgm id="{8363F285-9DBE-42E3-84F8-1750DA73ED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62845C9-ED14-40AD-A42F-FA7F32EB46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7B5D858-57F7-4964-A980-FF4FAA0EFA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">
                                            <p:graphicEl>
                                              <a:dgm id="{07B5D858-57F7-4964-A980-FF4FAA0EFA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44E1B24-CC6F-4C0D-A379-6BF1F4A421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F2F95C3-CD6B-4A31-B679-FAF123F924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  <p:bldP spid="3" grpId="0"/>
      <p:bldP spid="3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F013D-3139-39C0-00E9-C6BBF9792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91C91B-E2F5-7706-B504-2FE1B97C0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89CEFB-40AE-F686-FE5B-C7BFC784A08C}"/>
              </a:ext>
            </a:extLst>
          </p:cNvPr>
          <p:cNvSpPr txBox="1"/>
          <p:nvPr/>
        </p:nvSpPr>
        <p:spPr>
          <a:xfrm>
            <a:off x="914400" y="2468880"/>
            <a:ext cx="7498080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i="1" dirty="0"/>
              <a:t>21-26 enero</a:t>
            </a:r>
          </a:p>
          <a:p>
            <a:pPr>
              <a:spcAft>
                <a:spcPts val="600"/>
              </a:spcAft>
            </a:pPr>
            <a:endParaRPr lang="es-ES" sz="2400" dirty="0"/>
          </a:p>
          <a:p>
            <a:pPr>
              <a:spcAft>
                <a:spcPts val="600"/>
              </a:spcAft>
            </a:pPr>
            <a:r>
              <a:rPr lang="es-ES" sz="2400" dirty="0"/>
              <a:t>PRENSA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Afirma ignorar Enmienda 14 sobre derecho a ciudadanía.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Empieza expulsiones de migrantes indocumentados.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Bronca con Presidente Petro sobre deportaciones en vuelos militares.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 err="1"/>
              <a:t>Diced</a:t>
            </a:r>
            <a:r>
              <a:rPr lang="es-ES" sz="2400" dirty="0"/>
              <a:t> Groenlandia será “nuestra.”</a:t>
            </a:r>
            <a:endParaRPr lang="en-US" sz="2400" dirty="0"/>
          </a:p>
          <a:p>
            <a:pPr>
              <a:spcAft>
                <a:spcPts val="600"/>
              </a:spcAft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7D2775-BF5F-42C8-5EAE-57AE78D5E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759" y="429905"/>
            <a:ext cx="2151530" cy="185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0834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297E0-E7F8-B250-9512-DA44A2C03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BD20A1-8D14-EE65-1F89-1AB466928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37AB36-38FD-DA2B-6C44-B7B568B13493}"/>
              </a:ext>
            </a:extLst>
          </p:cNvPr>
          <p:cNvSpPr txBox="1"/>
          <p:nvPr/>
        </p:nvSpPr>
        <p:spPr>
          <a:xfrm>
            <a:off x="914400" y="2468880"/>
            <a:ext cx="749808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i="1" dirty="0"/>
              <a:t>27 enero - 1 febrero</a:t>
            </a:r>
          </a:p>
          <a:p>
            <a:pPr>
              <a:spcAft>
                <a:spcPts val="600"/>
              </a:spcAft>
            </a:pPr>
            <a:endParaRPr lang="es-ES" sz="2400" dirty="0"/>
          </a:p>
          <a:p>
            <a:pPr>
              <a:spcAft>
                <a:spcPts val="600"/>
              </a:spcAft>
            </a:pPr>
            <a:r>
              <a:rPr lang="es-ES" sz="2400" dirty="0"/>
              <a:t>PRENSA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Dice que población de Groenlandia quiere ser parte de EEUU.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Anuncia aranceles 25% productos México, Canadá.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Amenaza aún más aranceles en productos de China.</a:t>
            </a:r>
            <a:endParaRPr lang="en-US" sz="2400" dirty="0"/>
          </a:p>
          <a:p>
            <a:pPr>
              <a:spcAft>
                <a:spcPts val="600"/>
              </a:spcAft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7FD275-2D66-C99F-44D5-2E3B11680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759" y="429905"/>
            <a:ext cx="2151530" cy="185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727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517F6-F952-72B9-8FD2-1BE7E7298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31B798-FF1A-BF63-FF40-53F6200A5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83653D-7BD0-B3B5-C306-69BD20247FF2}"/>
              </a:ext>
            </a:extLst>
          </p:cNvPr>
          <p:cNvSpPr txBox="1"/>
          <p:nvPr/>
        </p:nvSpPr>
        <p:spPr>
          <a:xfrm>
            <a:off x="914400" y="2468880"/>
            <a:ext cx="7498080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i="1" dirty="0"/>
              <a:t>2 febrero</a:t>
            </a:r>
          </a:p>
          <a:p>
            <a:pPr>
              <a:spcAft>
                <a:spcPts val="600"/>
              </a:spcAft>
            </a:pPr>
            <a:endParaRPr lang="es-ES" sz="2400" dirty="0"/>
          </a:p>
          <a:p>
            <a:pPr>
              <a:spcAft>
                <a:spcPts val="600"/>
              </a:spcAft>
            </a:pPr>
            <a:r>
              <a:rPr lang="es-ES" sz="2400" dirty="0">
                <a:solidFill>
                  <a:schemeClr val="accent6"/>
                </a:solidFill>
              </a:rPr>
              <a:t>HUMINT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Cerrará definitivamente USAID.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Va a postergar aranceles Mex. y Can.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Visita de Netanyahu coincidirá nueva política hacia Gaza.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AC8540-8F53-8420-0EA5-38C18E747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759" y="429905"/>
            <a:ext cx="2151530" cy="185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2936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3B619-28C6-F791-85F3-38A88574C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8CD53D-81C6-ABF3-7054-988F1580F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5E462E-F21A-635D-48C3-CE1CBA3E6283}"/>
              </a:ext>
            </a:extLst>
          </p:cNvPr>
          <p:cNvSpPr txBox="1"/>
          <p:nvPr/>
        </p:nvSpPr>
        <p:spPr>
          <a:xfrm>
            <a:off x="914400" y="2468880"/>
            <a:ext cx="7498080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i="1" dirty="0"/>
              <a:t>4 febrero</a:t>
            </a:r>
          </a:p>
          <a:p>
            <a:pPr>
              <a:spcAft>
                <a:spcPts val="600"/>
              </a:spcAft>
            </a:pPr>
            <a:endParaRPr lang="es-ES" sz="2400" dirty="0"/>
          </a:p>
          <a:p>
            <a:pPr>
              <a:spcAft>
                <a:spcPts val="600"/>
              </a:spcAft>
            </a:pPr>
            <a:r>
              <a:rPr lang="es-ES" sz="2400" dirty="0"/>
              <a:t>PRENSA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Afirma que EEUU va a “poseer” Gaza.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Anuncia más aranceles China, pero posterga implementación.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Más deportaciones.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 err="1"/>
              <a:t>Aataca</a:t>
            </a:r>
            <a:r>
              <a:rPr lang="es-ES" sz="2400" dirty="0"/>
              <a:t> tele CBS.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Anuncia aranceles 25% acero y aluminio.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34D091-4CDE-6026-2AD3-2E07A68D4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759" y="429905"/>
            <a:ext cx="2151530" cy="185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0514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18945-F504-FB08-08C9-FB34BA98F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C7025D-D95F-418D-7567-D79E25A9D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114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598F42-3BF1-DF3A-3687-43EA60DE4160}"/>
              </a:ext>
            </a:extLst>
          </p:cNvPr>
          <p:cNvSpPr txBox="1"/>
          <p:nvPr/>
        </p:nvSpPr>
        <p:spPr>
          <a:xfrm>
            <a:off x="914400" y="2468880"/>
            <a:ext cx="7498080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i="1" dirty="0"/>
              <a:t>6 febrero</a:t>
            </a:r>
          </a:p>
          <a:p>
            <a:pPr>
              <a:spcAft>
                <a:spcPts val="600"/>
              </a:spcAft>
            </a:pPr>
            <a:endParaRPr lang="es-ES" sz="2400" dirty="0"/>
          </a:p>
          <a:p>
            <a:pPr>
              <a:spcAft>
                <a:spcPts val="600"/>
              </a:spcAft>
            </a:pPr>
            <a:r>
              <a:rPr lang="es-ES" sz="2400" dirty="0"/>
              <a:t>PRENSA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Rubio visita Panamá, demanda reducir influencia China, acceso gratuito para buques americanos (mil y </a:t>
            </a:r>
            <a:r>
              <a:rPr lang="es-ES" sz="2400" dirty="0" err="1"/>
              <a:t>civ</a:t>
            </a:r>
            <a:r>
              <a:rPr lang="es-ES" sz="2400" dirty="0"/>
              <a:t>).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Intercambio de presos american0 y ruso.</a:t>
            </a:r>
          </a:p>
          <a:p>
            <a:pPr>
              <a:spcAft>
                <a:spcPts val="600"/>
              </a:spcAft>
            </a:pPr>
            <a:endParaRPr lang="es-ES" sz="2400" dirty="0"/>
          </a:p>
          <a:p>
            <a:pPr>
              <a:spcAft>
                <a:spcPts val="600"/>
              </a:spcAft>
            </a:pPr>
            <a:r>
              <a:rPr lang="es-ES" sz="2400" dirty="0">
                <a:solidFill>
                  <a:schemeClr val="accent6"/>
                </a:solidFill>
              </a:rPr>
              <a:t>HUMINT</a:t>
            </a:r>
          </a:p>
          <a:p>
            <a:pPr>
              <a:spcAft>
                <a:spcPts val="600"/>
              </a:spcAft>
            </a:pPr>
            <a:r>
              <a:rPr lang="es-ES" sz="2400" dirty="0"/>
              <a:t>Indicios de charlas secretas con Rusia.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A1BB29-18AE-2FCB-8FF9-2FF83B7D1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759" y="429905"/>
            <a:ext cx="2151530" cy="185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9129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0360B-7277-404F-35C2-F70AB39E8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8F9B44-69AE-8529-F31F-8DE73686B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115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90E426-9F35-E00E-8931-8A5A1252AE6B}"/>
              </a:ext>
            </a:extLst>
          </p:cNvPr>
          <p:cNvSpPr txBox="1"/>
          <p:nvPr/>
        </p:nvSpPr>
        <p:spPr>
          <a:xfrm>
            <a:off x="914400" y="2468880"/>
            <a:ext cx="749808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i="1" dirty="0"/>
              <a:t>10-12 febrero</a:t>
            </a:r>
          </a:p>
          <a:p>
            <a:pPr>
              <a:spcAft>
                <a:spcPts val="600"/>
              </a:spcAft>
            </a:pPr>
            <a:endParaRPr lang="es-ES" sz="2400" dirty="0"/>
          </a:p>
          <a:p>
            <a:pPr>
              <a:spcAft>
                <a:spcPts val="600"/>
              </a:spcAft>
            </a:pPr>
            <a:r>
              <a:rPr lang="es-ES" sz="2400" dirty="0"/>
              <a:t>PRENSA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Llamadas telefónicas con Putin y </a:t>
            </a:r>
            <a:r>
              <a:rPr lang="es-ES" sz="2400" dirty="0" err="1"/>
              <a:t>Zelenski</a:t>
            </a:r>
            <a:r>
              <a:rPr lang="es-ES" sz="2400" dirty="0"/>
              <a:t>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Primeros indicios de bajo crecimiento económico.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Llama al PM Trudeau “gobernador.”</a:t>
            </a:r>
          </a:p>
          <a:p>
            <a:pPr>
              <a:spcAft>
                <a:spcPts val="600"/>
              </a:spcAft>
            </a:pPr>
            <a:endParaRPr lang="es-ES" sz="2400" dirty="0"/>
          </a:p>
          <a:p>
            <a:pPr>
              <a:spcAft>
                <a:spcPts val="600"/>
              </a:spcAft>
            </a:pPr>
            <a:r>
              <a:rPr lang="es-ES" sz="2400" dirty="0">
                <a:solidFill>
                  <a:schemeClr val="accent6"/>
                </a:solidFill>
              </a:rPr>
              <a:t>HUMINT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Va a anunciar aranceles “recíprocos” con todos socios.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352C7E-DFDB-1A7D-9106-BEE9B391C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759" y="429905"/>
            <a:ext cx="2151530" cy="185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2853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708B9-5796-1728-59B0-B25664F12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77CB67-E86C-76A5-1E83-D1AFB145F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21956C-9B07-1EF6-D058-AE79CFBC582A}"/>
              </a:ext>
            </a:extLst>
          </p:cNvPr>
          <p:cNvSpPr txBox="1"/>
          <p:nvPr/>
        </p:nvSpPr>
        <p:spPr>
          <a:xfrm>
            <a:off x="914400" y="2468880"/>
            <a:ext cx="7498080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i="1" dirty="0"/>
              <a:t>14 febrero</a:t>
            </a:r>
          </a:p>
          <a:p>
            <a:pPr>
              <a:spcAft>
                <a:spcPts val="600"/>
              </a:spcAft>
            </a:pPr>
            <a:endParaRPr lang="es-ES" sz="2400" dirty="0"/>
          </a:p>
          <a:p>
            <a:pPr>
              <a:spcAft>
                <a:spcPts val="600"/>
              </a:spcAft>
            </a:pPr>
            <a:r>
              <a:rPr lang="es-ES" sz="2400" dirty="0"/>
              <a:t>PRENSA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VP Vance ataca miembros UE por falta de democracia, libertad de expresión, y se reúne con ultraderecha.</a:t>
            </a:r>
          </a:p>
          <a:p>
            <a:pPr>
              <a:spcAft>
                <a:spcPts val="600"/>
              </a:spcAft>
            </a:pPr>
            <a:endParaRPr lang="es-ES" sz="2400" dirty="0"/>
          </a:p>
          <a:p>
            <a:pPr>
              <a:spcAft>
                <a:spcPts val="600"/>
              </a:spcAft>
            </a:pPr>
            <a:endParaRPr lang="es-E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3DE1C0-9A42-C523-939E-FEE9876E9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759" y="429905"/>
            <a:ext cx="2151530" cy="18560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D1DEC9-AEF2-55D1-3E17-1FC8BED47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878703"/>
            <a:ext cx="4887007" cy="130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5274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E688F-520F-0CC8-EA88-4642D2E71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9F8A13-73A6-385C-D1B6-9DA21E613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39A0EB-8CC8-39FD-5E00-E1AC91AE34E2}"/>
              </a:ext>
            </a:extLst>
          </p:cNvPr>
          <p:cNvSpPr txBox="1"/>
          <p:nvPr/>
        </p:nvSpPr>
        <p:spPr>
          <a:xfrm>
            <a:off x="914400" y="2468880"/>
            <a:ext cx="749808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i="1" dirty="0"/>
              <a:t>14 febrero</a:t>
            </a:r>
          </a:p>
          <a:p>
            <a:pPr>
              <a:spcAft>
                <a:spcPts val="600"/>
              </a:spcAft>
            </a:pPr>
            <a:endParaRPr lang="es-ES" sz="2400" dirty="0"/>
          </a:p>
          <a:p>
            <a:pPr>
              <a:spcAft>
                <a:spcPts val="600"/>
              </a:spcAft>
            </a:pPr>
            <a:r>
              <a:rPr lang="es-ES" sz="2400" dirty="0">
                <a:solidFill>
                  <a:schemeClr val="accent6"/>
                </a:solidFill>
              </a:rPr>
              <a:t>HUMINT</a:t>
            </a:r>
          </a:p>
          <a:p>
            <a:pPr>
              <a:spcAft>
                <a:spcPts val="600"/>
              </a:spcAft>
            </a:pPr>
            <a:r>
              <a:rPr lang="es-ES" sz="2400" dirty="0"/>
              <a:t>Vance preparando duras críticas de OTAN.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EB41D-7D09-F560-D582-2940AA6F8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759" y="429905"/>
            <a:ext cx="2151530" cy="185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4143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C2152-B514-25AA-4FE0-512820218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5715D7-FADF-66AE-3232-523410F48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C2DAA7-55AA-E43D-61C7-5CBC8E692093}"/>
              </a:ext>
            </a:extLst>
          </p:cNvPr>
          <p:cNvSpPr txBox="1"/>
          <p:nvPr/>
        </p:nvSpPr>
        <p:spPr>
          <a:xfrm>
            <a:off x="914400" y="2468880"/>
            <a:ext cx="749808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i="1" dirty="0"/>
              <a:t>19-24 febrero</a:t>
            </a:r>
          </a:p>
          <a:p>
            <a:pPr>
              <a:spcAft>
                <a:spcPts val="600"/>
              </a:spcAft>
            </a:pPr>
            <a:endParaRPr lang="es-ES" sz="2400" dirty="0"/>
          </a:p>
          <a:p>
            <a:pPr>
              <a:spcAft>
                <a:spcPts val="600"/>
              </a:spcAft>
            </a:pPr>
            <a:r>
              <a:rPr lang="es-ES" sz="2400" dirty="0"/>
              <a:t>PRENSA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Trump dice, “Long </a:t>
            </a:r>
            <a:r>
              <a:rPr lang="es-ES" sz="2400" dirty="0" err="1"/>
              <a:t>live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King.”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Culpa a </a:t>
            </a:r>
            <a:r>
              <a:rPr lang="es-ES" sz="2400" dirty="0" err="1"/>
              <a:t>Zelenski</a:t>
            </a:r>
            <a:r>
              <a:rPr lang="es-ES" sz="2400" dirty="0"/>
              <a:t> por provocar guerra, y lo llama “dictador.”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Con Rusia, </a:t>
            </a:r>
            <a:r>
              <a:rPr lang="es-ES" sz="2400" dirty="0" err="1"/>
              <a:t>Belarús</a:t>
            </a:r>
            <a:r>
              <a:rPr lang="es-ES" sz="2400" dirty="0"/>
              <a:t>, y Corea N vota en contra de condena Moscú por guerra.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Macron pide posición moderada.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959596-C28D-95CE-897D-8B1FFDA4D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759" y="429905"/>
            <a:ext cx="2151530" cy="185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1850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98204-54E7-7523-60FD-9E11BBF6C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A8DACE-CAB6-DFAA-AAE1-134757A02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E27D59-5549-7CB9-213F-67F236FAC21C}"/>
              </a:ext>
            </a:extLst>
          </p:cNvPr>
          <p:cNvSpPr txBox="1"/>
          <p:nvPr/>
        </p:nvSpPr>
        <p:spPr>
          <a:xfrm>
            <a:off x="914400" y="2468880"/>
            <a:ext cx="749808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s-ES" sz="2400" dirty="0"/>
          </a:p>
          <a:p>
            <a:pPr>
              <a:spcAft>
                <a:spcPts val="600"/>
              </a:spcAft>
            </a:pPr>
            <a:endParaRPr lang="es-E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F03427-F93E-2DD7-A81B-4F583EC98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759" y="429905"/>
            <a:ext cx="2151530" cy="18560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BD2F2F-9F78-6B85-8D9D-842D09106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122340"/>
            <a:ext cx="6629400" cy="254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59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A2A2B2-025F-454C-A251-6253B98E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ACE628-0AA8-481D-9B79-F0C463A2C355}"/>
              </a:ext>
            </a:extLst>
          </p:cNvPr>
          <p:cNvSpPr txBox="1"/>
          <p:nvPr/>
        </p:nvSpPr>
        <p:spPr>
          <a:xfrm>
            <a:off x="381000" y="533400"/>
            <a:ext cx="45720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/>
              <a:t>EL CICLO DE INTELIGENCIA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D8DE36E-89B7-4222-B777-1BFF5D8CFA68}"/>
              </a:ext>
            </a:extLst>
          </p:cNvPr>
          <p:cNvGraphicFramePr/>
          <p:nvPr/>
        </p:nvGraphicFramePr>
        <p:xfrm>
          <a:off x="508000" y="833581"/>
          <a:ext cx="8128000" cy="5705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E34888CC-E7B4-4FC1-90CC-A8BBE4A2B9CF}"/>
              </a:ext>
            </a:extLst>
          </p:cNvPr>
          <p:cNvSpPr/>
          <p:nvPr/>
        </p:nvSpPr>
        <p:spPr>
          <a:xfrm>
            <a:off x="1213293" y="2498875"/>
            <a:ext cx="6934200" cy="426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Freeform: Shape 6">
            <a:extLst>
              <a:ext uri="{FF2B5EF4-FFF2-40B4-BE49-F238E27FC236}">
                <a16:creationId xmlns:a16="http://schemas.microsoft.com/office/drawing/2014/main" id="{008081FF-9A7A-478C-B60C-BE3FCE47B458}"/>
              </a:ext>
            </a:extLst>
          </p:cNvPr>
          <p:cNvSpPr/>
          <p:nvPr/>
        </p:nvSpPr>
        <p:spPr>
          <a:xfrm>
            <a:off x="3062056" y="2175182"/>
            <a:ext cx="2963060" cy="872818"/>
          </a:xfrm>
          <a:custGeom>
            <a:avLst/>
            <a:gdLst>
              <a:gd name="connsiteX0" fmla="*/ 2601553 w 2963060"/>
              <a:gd name="connsiteY0" fmla="*/ 8037 h 872818"/>
              <a:gd name="connsiteX1" fmla="*/ 2537758 w 2963060"/>
              <a:gd name="connsiteY1" fmla="*/ 15125 h 872818"/>
              <a:gd name="connsiteX2" fmla="*/ 2509404 w 2963060"/>
              <a:gd name="connsiteY2" fmla="*/ 29302 h 872818"/>
              <a:gd name="connsiteX3" fmla="*/ 2452697 w 2963060"/>
              <a:gd name="connsiteY3" fmla="*/ 64744 h 872818"/>
              <a:gd name="connsiteX4" fmla="*/ 2360549 w 2963060"/>
              <a:gd name="connsiteY4" fmla="*/ 100185 h 872818"/>
              <a:gd name="connsiteX5" fmla="*/ 2325107 w 2963060"/>
              <a:gd name="connsiteY5" fmla="*/ 121451 h 872818"/>
              <a:gd name="connsiteX6" fmla="*/ 2275488 w 2963060"/>
              <a:gd name="connsiteY6" fmla="*/ 149804 h 872818"/>
              <a:gd name="connsiteX7" fmla="*/ 2254223 w 2963060"/>
              <a:gd name="connsiteY7" fmla="*/ 178158 h 872818"/>
              <a:gd name="connsiteX8" fmla="*/ 2232958 w 2963060"/>
              <a:gd name="connsiteY8" fmla="*/ 213599 h 872818"/>
              <a:gd name="connsiteX9" fmla="*/ 2169163 w 2963060"/>
              <a:gd name="connsiteY9" fmla="*/ 263218 h 872818"/>
              <a:gd name="connsiteX10" fmla="*/ 2105367 w 2963060"/>
              <a:gd name="connsiteY10" fmla="*/ 334102 h 872818"/>
              <a:gd name="connsiteX11" fmla="*/ 1963600 w 2963060"/>
              <a:gd name="connsiteY11" fmla="*/ 412074 h 872818"/>
              <a:gd name="connsiteX12" fmla="*/ 1843097 w 2963060"/>
              <a:gd name="connsiteY12" fmla="*/ 461692 h 872818"/>
              <a:gd name="connsiteX13" fmla="*/ 1517032 w 2963060"/>
              <a:gd name="connsiteY13" fmla="*/ 433339 h 872818"/>
              <a:gd name="connsiteX14" fmla="*/ 1446149 w 2963060"/>
              <a:gd name="connsiteY14" fmla="*/ 419162 h 872818"/>
              <a:gd name="connsiteX15" fmla="*/ 1375265 w 2963060"/>
              <a:gd name="connsiteY15" fmla="*/ 412074 h 872818"/>
              <a:gd name="connsiteX16" fmla="*/ 1233497 w 2963060"/>
              <a:gd name="connsiteY16" fmla="*/ 390809 h 872818"/>
              <a:gd name="connsiteX17" fmla="*/ 1091730 w 2963060"/>
              <a:gd name="connsiteY17" fmla="*/ 362455 h 872818"/>
              <a:gd name="connsiteX18" fmla="*/ 1042111 w 2963060"/>
              <a:gd name="connsiteY18" fmla="*/ 341190 h 872818"/>
              <a:gd name="connsiteX19" fmla="*/ 999581 w 2963060"/>
              <a:gd name="connsiteY19" fmla="*/ 312837 h 872818"/>
              <a:gd name="connsiteX20" fmla="*/ 971228 w 2963060"/>
              <a:gd name="connsiteY20" fmla="*/ 298660 h 872818"/>
              <a:gd name="connsiteX21" fmla="*/ 900344 w 2963060"/>
              <a:gd name="connsiteY21" fmla="*/ 256130 h 872818"/>
              <a:gd name="connsiteX22" fmla="*/ 836549 w 2963060"/>
              <a:gd name="connsiteY22" fmla="*/ 199423 h 872818"/>
              <a:gd name="connsiteX23" fmla="*/ 772753 w 2963060"/>
              <a:gd name="connsiteY23" fmla="*/ 142716 h 872818"/>
              <a:gd name="connsiteX24" fmla="*/ 645163 w 2963060"/>
              <a:gd name="connsiteY24" fmla="*/ 93097 h 872818"/>
              <a:gd name="connsiteX25" fmla="*/ 574279 w 2963060"/>
              <a:gd name="connsiteY25" fmla="*/ 71832 h 872818"/>
              <a:gd name="connsiteX26" fmla="*/ 496307 w 2963060"/>
              <a:gd name="connsiteY26" fmla="*/ 50567 h 872818"/>
              <a:gd name="connsiteX27" fmla="*/ 326186 w 2963060"/>
              <a:gd name="connsiteY27" fmla="*/ 29302 h 872818"/>
              <a:gd name="connsiteX28" fmla="*/ 290744 w 2963060"/>
              <a:gd name="connsiteY28" fmla="*/ 22213 h 872818"/>
              <a:gd name="connsiteX29" fmla="*/ 134800 w 2963060"/>
              <a:gd name="connsiteY29" fmla="*/ 57655 h 872818"/>
              <a:gd name="connsiteX30" fmla="*/ 14297 w 2963060"/>
              <a:gd name="connsiteY30" fmla="*/ 185246 h 872818"/>
              <a:gd name="connsiteX31" fmla="*/ 121 w 2963060"/>
              <a:gd name="connsiteY31" fmla="*/ 213599 h 872818"/>
              <a:gd name="connsiteX32" fmla="*/ 21386 w 2963060"/>
              <a:gd name="connsiteY32" fmla="*/ 383720 h 872818"/>
              <a:gd name="connsiteX33" fmla="*/ 120623 w 2963060"/>
              <a:gd name="connsiteY33" fmla="*/ 475869 h 872818"/>
              <a:gd name="connsiteX34" fmla="*/ 163153 w 2963060"/>
              <a:gd name="connsiteY34" fmla="*/ 518399 h 872818"/>
              <a:gd name="connsiteX35" fmla="*/ 269479 w 2963060"/>
              <a:gd name="connsiteY35" fmla="*/ 596371 h 872818"/>
              <a:gd name="connsiteX36" fmla="*/ 531749 w 2963060"/>
              <a:gd name="connsiteY36" fmla="*/ 716874 h 872818"/>
              <a:gd name="connsiteX37" fmla="*/ 900344 w 2963060"/>
              <a:gd name="connsiteY37" fmla="*/ 837376 h 872818"/>
              <a:gd name="connsiteX38" fmla="*/ 1105907 w 2963060"/>
              <a:gd name="connsiteY38" fmla="*/ 858641 h 872818"/>
              <a:gd name="connsiteX39" fmla="*/ 1311470 w 2963060"/>
              <a:gd name="connsiteY39" fmla="*/ 872818 h 872818"/>
              <a:gd name="connsiteX40" fmla="*/ 1545386 w 2963060"/>
              <a:gd name="connsiteY40" fmla="*/ 858641 h 872818"/>
              <a:gd name="connsiteX41" fmla="*/ 1729684 w 2963060"/>
              <a:gd name="connsiteY41" fmla="*/ 851553 h 872818"/>
              <a:gd name="connsiteX42" fmla="*/ 1942335 w 2963060"/>
              <a:gd name="connsiteY42" fmla="*/ 837376 h 872818"/>
              <a:gd name="connsiteX43" fmla="*/ 2062837 w 2963060"/>
              <a:gd name="connsiteY43" fmla="*/ 794846 h 872818"/>
              <a:gd name="connsiteX44" fmla="*/ 2176251 w 2963060"/>
              <a:gd name="connsiteY44" fmla="*/ 752316 h 872818"/>
              <a:gd name="connsiteX45" fmla="*/ 2225870 w 2963060"/>
              <a:gd name="connsiteY45" fmla="*/ 723962 h 872818"/>
              <a:gd name="connsiteX46" fmla="*/ 2367637 w 2963060"/>
              <a:gd name="connsiteY46" fmla="*/ 716874 h 872818"/>
              <a:gd name="connsiteX47" fmla="*/ 2424344 w 2963060"/>
              <a:gd name="connsiteY47" fmla="*/ 709785 h 872818"/>
              <a:gd name="connsiteX48" fmla="*/ 2466874 w 2963060"/>
              <a:gd name="connsiteY48" fmla="*/ 695609 h 872818"/>
              <a:gd name="connsiteX49" fmla="*/ 2559023 w 2963060"/>
              <a:gd name="connsiteY49" fmla="*/ 688520 h 872818"/>
              <a:gd name="connsiteX50" fmla="*/ 2757497 w 2963060"/>
              <a:gd name="connsiteY50" fmla="*/ 653078 h 872818"/>
              <a:gd name="connsiteX51" fmla="*/ 2821293 w 2963060"/>
              <a:gd name="connsiteY51" fmla="*/ 631813 h 872818"/>
              <a:gd name="connsiteX52" fmla="*/ 2885088 w 2963060"/>
              <a:gd name="connsiteY52" fmla="*/ 553841 h 872818"/>
              <a:gd name="connsiteX53" fmla="*/ 2920530 w 2963060"/>
              <a:gd name="connsiteY53" fmla="*/ 468781 h 872818"/>
              <a:gd name="connsiteX54" fmla="*/ 2963060 w 2963060"/>
              <a:gd name="connsiteY54" fmla="*/ 298660 h 872818"/>
              <a:gd name="connsiteX55" fmla="*/ 2948884 w 2963060"/>
              <a:gd name="connsiteY55" fmla="*/ 171069 h 872818"/>
              <a:gd name="connsiteX56" fmla="*/ 2941795 w 2963060"/>
              <a:gd name="connsiteY56" fmla="*/ 149804 h 872818"/>
              <a:gd name="connsiteX57" fmla="*/ 2863823 w 2963060"/>
              <a:gd name="connsiteY57" fmla="*/ 64744 h 872818"/>
              <a:gd name="connsiteX58" fmla="*/ 2828381 w 2963060"/>
              <a:gd name="connsiteY58" fmla="*/ 36390 h 872818"/>
              <a:gd name="connsiteX59" fmla="*/ 2800028 w 2963060"/>
              <a:gd name="connsiteY59" fmla="*/ 29302 h 872818"/>
              <a:gd name="connsiteX60" fmla="*/ 2757497 w 2963060"/>
              <a:gd name="connsiteY60" fmla="*/ 15125 h 872818"/>
              <a:gd name="connsiteX61" fmla="*/ 2729144 w 2963060"/>
              <a:gd name="connsiteY61" fmla="*/ 948 h 872818"/>
              <a:gd name="connsiteX62" fmla="*/ 2601553 w 2963060"/>
              <a:gd name="connsiteY62" fmla="*/ 8037 h 872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2963060" h="872818">
                <a:moveTo>
                  <a:pt x="2601553" y="8037"/>
                </a:moveTo>
                <a:cubicBezTo>
                  <a:pt x="2569655" y="10400"/>
                  <a:pt x="2558606" y="10314"/>
                  <a:pt x="2537758" y="15125"/>
                </a:cubicBezTo>
                <a:cubicBezTo>
                  <a:pt x="2527462" y="17501"/>
                  <a:pt x="2518641" y="24170"/>
                  <a:pt x="2509404" y="29302"/>
                </a:cubicBezTo>
                <a:cubicBezTo>
                  <a:pt x="2430022" y="73404"/>
                  <a:pt x="2508081" y="31514"/>
                  <a:pt x="2452697" y="64744"/>
                </a:cubicBezTo>
                <a:cubicBezTo>
                  <a:pt x="2394694" y="99545"/>
                  <a:pt x="2418780" y="90480"/>
                  <a:pt x="2360549" y="100185"/>
                </a:cubicBezTo>
                <a:cubicBezTo>
                  <a:pt x="2348735" y="107274"/>
                  <a:pt x="2337151" y="114760"/>
                  <a:pt x="2325107" y="121451"/>
                </a:cubicBezTo>
                <a:cubicBezTo>
                  <a:pt x="2312594" y="128403"/>
                  <a:pt x="2286630" y="138661"/>
                  <a:pt x="2275488" y="149804"/>
                </a:cubicBezTo>
                <a:cubicBezTo>
                  <a:pt x="2267134" y="158158"/>
                  <a:pt x="2260776" y="168328"/>
                  <a:pt x="2254223" y="178158"/>
                </a:cubicBezTo>
                <a:cubicBezTo>
                  <a:pt x="2246581" y="189621"/>
                  <a:pt x="2242700" y="203857"/>
                  <a:pt x="2232958" y="213599"/>
                </a:cubicBezTo>
                <a:cubicBezTo>
                  <a:pt x="2213909" y="232648"/>
                  <a:pt x="2185992" y="242182"/>
                  <a:pt x="2169163" y="263218"/>
                </a:cubicBezTo>
                <a:cubicBezTo>
                  <a:pt x="2152363" y="284218"/>
                  <a:pt x="2127222" y="318318"/>
                  <a:pt x="2105367" y="334102"/>
                </a:cubicBezTo>
                <a:cubicBezTo>
                  <a:pt x="1996246" y="412912"/>
                  <a:pt x="2047190" y="370279"/>
                  <a:pt x="1963600" y="412074"/>
                </a:cubicBezTo>
                <a:cubicBezTo>
                  <a:pt x="1867195" y="460276"/>
                  <a:pt x="1965077" y="425098"/>
                  <a:pt x="1843097" y="461692"/>
                </a:cubicBezTo>
                <a:lnTo>
                  <a:pt x="1517032" y="433339"/>
                </a:lnTo>
                <a:cubicBezTo>
                  <a:pt x="1400432" y="422128"/>
                  <a:pt x="1532139" y="431446"/>
                  <a:pt x="1446149" y="419162"/>
                </a:cubicBezTo>
                <a:cubicBezTo>
                  <a:pt x="1422642" y="415804"/>
                  <a:pt x="1398893" y="414437"/>
                  <a:pt x="1375265" y="412074"/>
                </a:cubicBezTo>
                <a:cubicBezTo>
                  <a:pt x="1262101" y="379741"/>
                  <a:pt x="1403552" y="416575"/>
                  <a:pt x="1233497" y="390809"/>
                </a:cubicBezTo>
                <a:cubicBezTo>
                  <a:pt x="1185849" y="383590"/>
                  <a:pt x="1091730" y="362455"/>
                  <a:pt x="1091730" y="362455"/>
                </a:cubicBezTo>
                <a:cubicBezTo>
                  <a:pt x="1075190" y="355367"/>
                  <a:pt x="1057955" y="349721"/>
                  <a:pt x="1042111" y="341190"/>
                </a:cubicBezTo>
                <a:cubicBezTo>
                  <a:pt x="1027109" y="333112"/>
                  <a:pt x="1014191" y="321603"/>
                  <a:pt x="999581" y="312837"/>
                </a:cubicBezTo>
                <a:cubicBezTo>
                  <a:pt x="990520" y="307401"/>
                  <a:pt x="980289" y="304097"/>
                  <a:pt x="971228" y="298660"/>
                </a:cubicBezTo>
                <a:cubicBezTo>
                  <a:pt x="885703" y="247344"/>
                  <a:pt x="965147" y="288530"/>
                  <a:pt x="900344" y="256130"/>
                </a:cubicBezTo>
                <a:cubicBezTo>
                  <a:pt x="847839" y="203625"/>
                  <a:pt x="920268" y="274771"/>
                  <a:pt x="836549" y="199423"/>
                </a:cubicBezTo>
                <a:cubicBezTo>
                  <a:pt x="803920" y="170057"/>
                  <a:pt x="811362" y="168455"/>
                  <a:pt x="772753" y="142716"/>
                </a:cubicBezTo>
                <a:cubicBezTo>
                  <a:pt x="745139" y="124306"/>
                  <a:pt x="647461" y="93943"/>
                  <a:pt x="645163" y="93097"/>
                </a:cubicBezTo>
                <a:cubicBezTo>
                  <a:pt x="589792" y="72697"/>
                  <a:pt x="630476" y="83071"/>
                  <a:pt x="574279" y="71832"/>
                </a:cubicBezTo>
                <a:cubicBezTo>
                  <a:pt x="529311" y="49348"/>
                  <a:pt x="559027" y="60470"/>
                  <a:pt x="496307" y="50567"/>
                </a:cubicBezTo>
                <a:cubicBezTo>
                  <a:pt x="369869" y="30603"/>
                  <a:pt x="453068" y="39875"/>
                  <a:pt x="326186" y="29302"/>
                </a:cubicBezTo>
                <a:cubicBezTo>
                  <a:pt x="314372" y="26939"/>
                  <a:pt x="302699" y="20719"/>
                  <a:pt x="290744" y="22213"/>
                </a:cubicBezTo>
                <a:cubicBezTo>
                  <a:pt x="207052" y="32674"/>
                  <a:pt x="190093" y="39225"/>
                  <a:pt x="134800" y="57655"/>
                </a:cubicBezTo>
                <a:cubicBezTo>
                  <a:pt x="90273" y="94761"/>
                  <a:pt x="41145" y="131548"/>
                  <a:pt x="14297" y="185246"/>
                </a:cubicBezTo>
                <a:lnTo>
                  <a:pt x="121" y="213599"/>
                </a:lnTo>
                <a:cubicBezTo>
                  <a:pt x="287" y="216590"/>
                  <a:pt x="-3542" y="349727"/>
                  <a:pt x="21386" y="383720"/>
                </a:cubicBezTo>
                <a:cubicBezTo>
                  <a:pt x="64401" y="442377"/>
                  <a:pt x="77533" y="436697"/>
                  <a:pt x="120623" y="475869"/>
                </a:cubicBezTo>
                <a:cubicBezTo>
                  <a:pt x="135458" y="489355"/>
                  <a:pt x="148421" y="504800"/>
                  <a:pt x="163153" y="518399"/>
                </a:cubicBezTo>
                <a:cubicBezTo>
                  <a:pt x="196562" y="549238"/>
                  <a:pt x="228203" y="576192"/>
                  <a:pt x="269479" y="596371"/>
                </a:cubicBezTo>
                <a:cubicBezTo>
                  <a:pt x="355912" y="638627"/>
                  <a:pt x="453460" y="660953"/>
                  <a:pt x="531749" y="716874"/>
                </a:cubicBezTo>
                <a:cubicBezTo>
                  <a:pt x="654199" y="804340"/>
                  <a:pt x="652205" y="811707"/>
                  <a:pt x="900344" y="837376"/>
                </a:cubicBezTo>
                <a:lnTo>
                  <a:pt x="1105907" y="858641"/>
                </a:lnTo>
                <a:cubicBezTo>
                  <a:pt x="1174337" y="864540"/>
                  <a:pt x="1242949" y="868092"/>
                  <a:pt x="1311470" y="872818"/>
                </a:cubicBezTo>
                <a:lnTo>
                  <a:pt x="1545386" y="858641"/>
                </a:lnTo>
                <a:cubicBezTo>
                  <a:pt x="1606785" y="855519"/>
                  <a:pt x="1668294" y="854842"/>
                  <a:pt x="1729684" y="851553"/>
                </a:cubicBezTo>
                <a:cubicBezTo>
                  <a:pt x="1800623" y="847753"/>
                  <a:pt x="1871451" y="842102"/>
                  <a:pt x="1942335" y="837376"/>
                </a:cubicBezTo>
                <a:cubicBezTo>
                  <a:pt x="2053944" y="812573"/>
                  <a:pt x="1960274" y="838801"/>
                  <a:pt x="2062837" y="794846"/>
                </a:cubicBezTo>
                <a:cubicBezTo>
                  <a:pt x="2196996" y="737350"/>
                  <a:pt x="1976566" y="846285"/>
                  <a:pt x="2176251" y="752316"/>
                </a:cubicBezTo>
                <a:cubicBezTo>
                  <a:pt x="2193487" y="744205"/>
                  <a:pt x="2207139" y="727431"/>
                  <a:pt x="2225870" y="723962"/>
                </a:cubicBezTo>
                <a:cubicBezTo>
                  <a:pt x="2272394" y="715346"/>
                  <a:pt x="2320381" y="719237"/>
                  <a:pt x="2367637" y="716874"/>
                </a:cubicBezTo>
                <a:cubicBezTo>
                  <a:pt x="2386539" y="714511"/>
                  <a:pt x="2405717" y="713776"/>
                  <a:pt x="2424344" y="709785"/>
                </a:cubicBezTo>
                <a:cubicBezTo>
                  <a:pt x="2438956" y="706654"/>
                  <a:pt x="2452113" y="697940"/>
                  <a:pt x="2466874" y="695609"/>
                </a:cubicBezTo>
                <a:cubicBezTo>
                  <a:pt x="2497304" y="690804"/>
                  <a:pt x="2528307" y="690883"/>
                  <a:pt x="2559023" y="688520"/>
                </a:cubicBezTo>
                <a:cubicBezTo>
                  <a:pt x="2625181" y="676706"/>
                  <a:pt x="2691810" y="667281"/>
                  <a:pt x="2757497" y="653078"/>
                </a:cubicBezTo>
                <a:cubicBezTo>
                  <a:pt x="2779406" y="648341"/>
                  <a:pt x="2801831" y="642934"/>
                  <a:pt x="2821293" y="631813"/>
                </a:cubicBezTo>
                <a:cubicBezTo>
                  <a:pt x="2841625" y="620195"/>
                  <a:pt x="2875163" y="573691"/>
                  <a:pt x="2885088" y="553841"/>
                </a:cubicBezTo>
                <a:cubicBezTo>
                  <a:pt x="2898825" y="526368"/>
                  <a:pt x="2911554" y="498156"/>
                  <a:pt x="2920530" y="468781"/>
                </a:cubicBezTo>
                <a:cubicBezTo>
                  <a:pt x="2937611" y="412880"/>
                  <a:pt x="2963060" y="298660"/>
                  <a:pt x="2963060" y="298660"/>
                </a:cubicBezTo>
                <a:cubicBezTo>
                  <a:pt x="2958335" y="256130"/>
                  <a:pt x="2954936" y="213431"/>
                  <a:pt x="2948884" y="171069"/>
                </a:cubicBezTo>
                <a:cubicBezTo>
                  <a:pt x="2947827" y="163672"/>
                  <a:pt x="2946080" y="155925"/>
                  <a:pt x="2941795" y="149804"/>
                </a:cubicBezTo>
                <a:cubicBezTo>
                  <a:pt x="2927391" y="129226"/>
                  <a:pt x="2884759" y="83586"/>
                  <a:pt x="2863823" y="64744"/>
                </a:cubicBezTo>
                <a:cubicBezTo>
                  <a:pt x="2852577" y="54623"/>
                  <a:pt x="2841606" y="43738"/>
                  <a:pt x="2828381" y="36390"/>
                </a:cubicBezTo>
                <a:cubicBezTo>
                  <a:pt x="2819865" y="31659"/>
                  <a:pt x="2809359" y="32101"/>
                  <a:pt x="2800028" y="29302"/>
                </a:cubicBezTo>
                <a:cubicBezTo>
                  <a:pt x="2785714" y="25008"/>
                  <a:pt x="2771372" y="20675"/>
                  <a:pt x="2757497" y="15125"/>
                </a:cubicBezTo>
                <a:cubicBezTo>
                  <a:pt x="2747686" y="11201"/>
                  <a:pt x="2739658" y="1999"/>
                  <a:pt x="2729144" y="948"/>
                </a:cubicBezTo>
                <a:cubicBezTo>
                  <a:pt x="2691527" y="-2814"/>
                  <a:pt x="2633451" y="5674"/>
                  <a:pt x="2601553" y="803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657BCD-C005-4B88-BD5B-C7E6396CADC6}"/>
              </a:ext>
            </a:extLst>
          </p:cNvPr>
          <p:cNvSpPr txBox="1"/>
          <p:nvPr/>
        </p:nvSpPr>
        <p:spPr>
          <a:xfrm>
            <a:off x="6152116" y="1252175"/>
            <a:ext cx="21961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¿Qué información y análisis necesitamos nosotros y los decisores?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4837481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93E78-E2D7-A1F4-36A6-2580A3056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D6E3D4-38DA-4C91-47A4-4331807F1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E2AD77-2970-13A8-4EFE-608DACF273FF}"/>
              </a:ext>
            </a:extLst>
          </p:cNvPr>
          <p:cNvSpPr txBox="1"/>
          <p:nvPr/>
        </p:nvSpPr>
        <p:spPr>
          <a:xfrm>
            <a:off x="914400" y="2468880"/>
            <a:ext cx="7498080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i="1" dirty="0"/>
              <a:t>27-28 febrero</a:t>
            </a:r>
          </a:p>
          <a:p>
            <a:pPr>
              <a:spcAft>
                <a:spcPts val="600"/>
              </a:spcAft>
            </a:pPr>
            <a:endParaRPr lang="es-ES" sz="2400" dirty="0"/>
          </a:p>
          <a:p>
            <a:pPr>
              <a:spcAft>
                <a:spcPts val="600"/>
              </a:spcAft>
            </a:pPr>
            <a:r>
              <a:rPr lang="es-ES" sz="2400" dirty="0"/>
              <a:t>PRENSA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 err="1"/>
              <a:t>Starmer</a:t>
            </a:r>
            <a:r>
              <a:rPr lang="es-ES" sz="2400" dirty="0"/>
              <a:t> da invitación del Rey, aplaude a T por facilitar paz en Ucrania, y promete gastos militares.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Bronca explosiva con Z en Oval, y suspende armas.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Líderes UE anuncian apoyo Z.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FFCEC1-EB19-A7B2-D954-96A27D9E3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759" y="429905"/>
            <a:ext cx="2151530" cy="185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3337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F2C78-E798-3BDA-2723-E84160DF3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BD717E-127D-AC1A-3663-CF9BAD6F0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917C30-CFC4-7B56-E47C-783D22A70CD1}"/>
              </a:ext>
            </a:extLst>
          </p:cNvPr>
          <p:cNvSpPr txBox="1"/>
          <p:nvPr/>
        </p:nvSpPr>
        <p:spPr>
          <a:xfrm>
            <a:off x="914400" y="2468880"/>
            <a:ext cx="749808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i="1" dirty="0"/>
              <a:t>5 marzo</a:t>
            </a:r>
          </a:p>
          <a:p>
            <a:pPr>
              <a:spcAft>
                <a:spcPts val="600"/>
              </a:spcAft>
            </a:pPr>
            <a:endParaRPr lang="es-ES" sz="2400" dirty="0"/>
          </a:p>
          <a:p>
            <a:pPr>
              <a:spcAft>
                <a:spcPts val="600"/>
              </a:spcAft>
            </a:pPr>
            <a:r>
              <a:rPr lang="es-ES" sz="2400" dirty="0"/>
              <a:t>PRENSA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Quiere “control” del Canal de PN.</a:t>
            </a:r>
          </a:p>
          <a:p>
            <a:pPr>
              <a:spcAft>
                <a:spcPts val="600"/>
              </a:spcAft>
            </a:pPr>
            <a:endParaRPr lang="es-ES" sz="2400" dirty="0"/>
          </a:p>
          <a:p>
            <a:pPr>
              <a:spcAft>
                <a:spcPts val="600"/>
              </a:spcAft>
            </a:pPr>
            <a:r>
              <a:rPr lang="es-ES" sz="2400" dirty="0">
                <a:solidFill>
                  <a:schemeClr val="accent6"/>
                </a:solidFill>
              </a:rPr>
              <a:t>HUMINT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Conversaciones con Rusia, pero no se sabe agenda.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EEUU suspende </a:t>
            </a:r>
            <a:r>
              <a:rPr lang="es-ES" sz="2400" dirty="0" err="1"/>
              <a:t>coop</a:t>
            </a:r>
            <a:r>
              <a:rPr lang="es-ES" sz="2400" dirty="0"/>
              <a:t> inteligencia con UCR.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Cierra emisoras internacionales.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6E0084-B4D2-CB65-308E-58E8275F3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759" y="429905"/>
            <a:ext cx="2151530" cy="185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4378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55AC0-580C-AD08-C601-9571CCFED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8B7F1C-0B7C-456F-F8C6-2B4880E4F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122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62F0DE-5DDB-62A8-3A13-A42D1E394A86}"/>
              </a:ext>
            </a:extLst>
          </p:cNvPr>
          <p:cNvSpPr txBox="1"/>
          <p:nvPr/>
        </p:nvSpPr>
        <p:spPr>
          <a:xfrm>
            <a:off x="914400" y="2468880"/>
            <a:ext cx="7498080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i="1" dirty="0"/>
              <a:t>6-10 marzo</a:t>
            </a:r>
          </a:p>
          <a:p>
            <a:pPr>
              <a:spcAft>
                <a:spcPts val="600"/>
              </a:spcAft>
            </a:pPr>
            <a:endParaRPr lang="es-ES" sz="2400" dirty="0"/>
          </a:p>
          <a:p>
            <a:pPr>
              <a:spcAft>
                <a:spcPts val="600"/>
              </a:spcAft>
            </a:pPr>
            <a:r>
              <a:rPr lang="es-ES" sz="2400" dirty="0"/>
              <a:t>PRENSA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Dice “más fácil” dialogar con Rusia.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Sigue deportaciones gran escala.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Detención de estudiantes internacionales, y “hostigamiento” de viajeros europeos.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5BAAAE-A711-60D8-B352-64ACCC449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759" y="429905"/>
            <a:ext cx="2151530" cy="185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0147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E2BF0-E9B2-7417-E841-AD02C7767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7F58AE-F261-E05F-D934-590BCE5AE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6F4E64-4A2B-8E8F-BBED-6A029186D78B}"/>
              </a:ext>
            </a:extLst>
          </p:cNvPr>
          <p:cNvSpPr txBox="1"/>
          <p:nvPr/>
        </p:nvSpPr>
        <p:spPr>
          <a:xfrm>
            <a:off x="914400" y="2468880"/>
            <a:ext cx="74980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i="1" dirty="0"/>
              <a:t>13-17 marzo</a:t>
            </a:r>
          </a:p>
          <a:p>
            <a:pPr>
              <a:spcAft>
                <a:spcPts val="600"/>
              </a:spcAft>
            </a:pPr>
            <a:endParaRPr lang="es-ES" sz="2400" dirty="0"/>
          </a:p>
          <a:p>
            <a:pPr>
              <a:spcAft>
                <a:spcPts val="600"/>
              </a:spcAft>
            </a:pPr>
            <a:r>
              <a:rPr lang="es-ES" sz="2400" dirty="0"/>
              <a:t>PRENSA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Amenaza aranceles hasta 200% productos UE.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Manda 250 migrantes indocumentados a prisión </a:t>
            </a:r>
            <a:r>
              <a:rPr lang="es-ES" sz="2400" dirty="0" err="1"/>
              <a:t>ElSal</a:t>
            </a:r>
            <a:r>
              <a:rPr lang="es-ES" sz="2400" dirty="0"/>
              <a:t>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 err="1"/>
              <a:t>Bukele</a:t>
            </a:r>
            <a:r>
              <a:rPr lang="es-ES" sz="2400" dirty="0"/>
              <a:t> se burla de jueces.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Banco Central (“Fed”) nervioso inflación.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741C13-AA76-56F0-FC94-AE6AC469D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759" y="429905"/>
            <a:ext cx="2151530" cy="18560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687276-78BD-0244-C7E5-8BF44B6CA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5523879"/>
            <a:ext cx="4753638" cy="120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3669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A2076-06FF-563D-4909-BAA2789A2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00CBF2-404E-AA9D-B175-647FD7632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50405A-F637-F4B6-061B-E32670227204}"/>
              </a:ext>
            </a:extLst>
          </p:cNvPr>
          <p:cNvSpPr txBox="1"/>
          <p:nvPr/>
        </p:nvSpPr>
        <p:spPr>
          <a:xfrm>
            <a:off x="914400" y="2468880"/>
            <a:ext cx="7498080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i="1" dirty="0"/>
              <a:t>19-21 marzo</a:t>
            </a:r>
          </a:p>
          <a:p>
            <a:pPr>
              <a:spcAft>
                <a:spcPts val="600"/>
              </a:spcAft>
            </a:pPr>
            <a:endParaRPr lang="es-ES" sz="2400" dirty="0"/>
          </a:p>
          <a:p>
            <a:pPr>
              <a:spcAft>
                <a:spcPts val="600"/>
              </a:spcAft>
            </a:pPr>
            <a:r>
              <a:rPr lang="es-ES" sz="2400" dirty="0">
                <a:solidFill>
                  <a:schemeClr val="accent6"/>
                </a:solidFill>
              </a:rPr>
              <a:t>HUMINT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Llamada con </a:t>
            </a:r>
            <a:r>
              <a:rPr lang="es-ES" sz="2400" dirty="0" err="1"/>
              <a:t>Zelenski</a:t>
            </a:r>
            <a:r>
              <a:rPr lang="es-ES" sz="2400" dirty="0"/>
              <a:t> “muy buena” porque Z acepta “cese fuego parcial”; fuente opina avances sobre acuerdo minerales.</a:t>
            </a:r>
          </a:p>
          <a:p>
            <a:pPr>
              <a:spcAft>
                <a:spcPts val="600"/>
              </a:spcAft>
            </a:pPr>
            <a:r>
              <a:rPr lang="es-ES" sz="2400" dirty="0"/>
              <a:t>PRENSA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Aumenta ataques contra universidades, y Columbia </a:t>
            </a:r>
            <a:r>
              <a:rPr lang="es-ES" sz="2400" dirty="0" err="1"/>
              <a:t>Uni</a:t>
            </a:r>
            <a:r>
              <a:rPr lang="es-ES" sz="2400" dirty="0"/>
              <a:t> hace concesiones.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F89A86-4571-04B0-4F03-C58D4683E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759" y="429905"/>
            <a:ext cx="2151530" cy="185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0945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B2C53-BA9C-3B91-E05E-3AEB09614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690A7E-DC3A-9A05-6AC7-5E220C639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3E7D61-7FA8-DFE5-23E6-B2A99F108F5B}"/>
              </a:ext>
            </a:extLst>
          </p:cNvPr>
          <p:cNvSpPr txBox="1"/>
          <p:nvPr/>
        </p:nvSpPr>
        <p:spPr>
          <a:xfrm>
            <a:off x="914400" y="2468880"/>
            <a:ext cx="74980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i="1" dirty="0"/>
              <a:t>23-24 marzo</a:t>
            </a:r>
          </a:p>
          <a:p>
            <a:pPr>
              <a:spcAft>
                <a:spcPts val="600"/>
              </a:spcAft>
            </a:pPr>
            <a:endParaRPr lang="es-ES" sz="2400" dirty="0"/>
          </a:p>
          <a:p>
            <a:pPr>
              <a:spcAft>
                <a:spcPts val="600"/>
              </a:spcAft>
            </a:pPr>
            <a:r>
              <a:rPr lang="es-ES" sz="2400" dirty="0"/>
              <a:t>PRENSA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Sec. Rubio reitera apoyo Netanyahu.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Sec. </a:t>
            </a:r>
            <a:r>
              <a:rPr lang="es-ES" sz="2400" dirty="0" err="1"/>
              <a:t>Hegseth</a:t>
            </a:r>
            <a:r>
              <a:rPr lang="es-ES" sz="2400" dirty="0"/>
              <a:t> escándalo </a:t>
            </a:r>
            <a:r>
              <a:rPr lang="es-ES" sz="2400" dirty="0" err="1"/>
              <a:t>Signal</a:t>
            </a:r>
            <a:r>
              <a:rPr lang="es-ES" sz="2400" dirty="0"/>
              <a:t>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T repite su interés en Canadá como 51 estado.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 Más detenciones de estudiantes internacionales.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D747F1-EC4F-E1A8-6476-5E660B8AC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759" y="429905"/>
            <a:ext cx="2151530" cy="185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4030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B051D-5B58-88C1-311E-B61BA1B07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92E183-6860-7CDA-6001-FAE58D633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802E53-4B0C-E449-8B3E-5CFA4C13697C}"/>
              </a:ext>
            </a:extLst>
          </p:cNvPr>
          <p:cNvSpPr txBox="1"/>
          <p:nvPr/>
        </p:nvSpPr>
        <p:spPr>
          <a:xfrm>
            <a:off x="914400" y="2468880"/>
            <a:ext cx="749808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i="1" dirty="0"/>
              <a:t>28-30 marzo</a:t>
            </a:r>
          </a:p>
          <a:p>
            <a:pPr>
              <a:spcAft>
                <a:spcPts val="600"/>
              </a:spcAft>
            </a:pPr>
            <a:endParaRPr lang="es-ES" sz="2400" dirty="0"/>
          </a:p>
          <a:p>
            <a:pPr>
              <a:spcAft>
                <a:spcPts val="600"/>
              </a:spcAft>
            </a:pPr>
            <a:r>
              <a:rPr lang="es-ES" sz="2400" dirty="0"/>
              <a:t>PRENSA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VP Vance, en Groenlandia, dice que Dinamarca “entiende que EEUU debe poseer G” porque “tenemos que tenerla.”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Trump revela </a:t>
            </a:r>
            <a:br>
              <a:rPr lang="es-ES" sz="2400" dirty="0"/>
            </a:br>
            <a:r>
              <a:rPr lang="es-ES" sz="2400" dirty="0"/>
              <a:t>interés en tercer </a:t>
            </a:r>
            <a:br>
              <a:rPr lang="es-ES" sz="2400" dirty="0"/>
            </a:br>
            <a:r>
              <a:rPr lang="es-ES" sz="2400" dirty="0"/>
              <a:t>periodo.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DF833B-D060-DBA3-073D-9D60F92D9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759" y="429905"/>
            <a:ext cx="2151530" cy="18560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B40146-AC83-5C81-638D-A27E1EEBE6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751445" y="6096000"/>
            <a:ext cx="365760" cy="365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3FFB25-0EDB-F7E4-C29D-7DD9319361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2520" y="4859212"/>
            <a:ext cx="4296194" cy="160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7035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A1E09-AE02-EC76-EB5E-B5669485A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01CAD8-B188-68C4-D832-28E1AEB6A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DC4798-7F29-B300-EEBD-48977986F2CA}"/>
              </a:ext>
            </a:extLst>
          </p:cNvPr>
          <p:cNvSpPr txBox="1"/>
          <p:nvPr/>
        </p:nvSpPr>
        <p:spPr>
          <a:xfrm>
            <a:off x="914400" y="2468880"/>
            <a:ext cx="7498080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i="1" dirty="0"/>
              <a:t>2 abril</a:t>
            </a:r>
          </a:p>
          <a:p>
            <a:pPr>
              <a:spcAft>
                <a:spcPts val="600"/>
              </a:spcAft>
            </a:pPr>
            <a:endParaRPr lang="es-ES" sz="2400" dirty="0"/>
          </a:p>
          <a:p>
            <a:pPr>
              <a:spcAft>
                <a:spcPts val="600"/>
              </a:spcAft>
            </a:pPr>
            <a:r>
              <a:rPr lang="es-ES" sz="2400" dirty="0"/>
              <a:t>PRENSA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Anuncia “Día de Liberación,” aranceles tan altos que representa rotura del sistema económico en época </a:t>
            </a:r>
            <a:r>
              <a:rPr lang="es-ES" sz="2400" dirty="0" err="1"/>
              <a:t>pos-guerra</a:t>
            </a:r>
            <a:endParaRPr lang="es-ES" sz="24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Empieza “guerra mundial en negocio.”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Bolsas pierden miles de millones.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0217C6-CE8D-2E7C-68DF-353521711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759" y="429905"/>
            <a:ext cx="2151530" cy="185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5356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406E7-374E-052F-DF96-3BE645C95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47370E-A3B2-752E-523E-4CC526EA8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128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D2BF38-93E9-2600-3C26-5B283D6DAA6F}"/>
              </a:ext>
            </a:extLst>
          </p:cNvPr>
          <p:cNvSpPr txBox="1"/>
          <p:nvPr/>
        </p:nvSpPr>
        <p:spPr>
          <a:xfrm>
            <a:off x="914400" y="2468880"/>
            <a:ext cx="749808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s-ES" sz="2400" dirty="0"/>
          </a:p>
          <a:p>
            <a:pPr>
              <a:spcAft>
                <a:spcPts val="600"/>
              </a:spcAft>
            </a:pPr>
            <a:endParaRPr lang="es-E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BCD6CC-A759-754B-D355-68F68104C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759" y="429905"/>
            <a:ext cx="2151530" cy="18560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C6DAA5-2501-59DC-A605-07F46EE2D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3466516"/>
            <a:ext cx="5287113" cy="270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8752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D882A-8F68-4E50-990B-83E913749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C9398D-B4D3-4416-1B36-7BF92974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129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934B27-F44B-38B8-FA53-F2527A19D2DF}"/>
              </a:ext>
            </a:extLst>
          </p:cNvPr>
          <p:cNvSpPr txBox="1"/>
          <p:nvPr/>
        </p:nvSpPr>
        <p:spPr>
          <a:xfrm>
            <a:off x="914400" y="2468880"/>
            <a:ext cx="749808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i="1" dirty="0"/>
              <a:t>3-8 abril</a:t>
            </a:r>
          </a:p>
          <a:p>
            <a:pPr>
              <a:spcAft>
                <a:spcPts val="600"/>
              </a:spcAft>
            </a:pPr>
            <a:endParaRPr lang="es-ES" sz="2400" dirty="0"/>
          </a:p>
          <a:p>
            <a:pPr>
              <a:spcAft>
                <a:spcPts val="600"/>
              </a:spcAft>
            </a:pPr>
            <a:r>
              <a:rPr lang="es-ES" sz="2400" dirty="0">
                <a:solidFill>
                  <a:schemeClr val="accent6"/>
                </a:solidFill>
              </a:rPr>
              <a:t>HUMINT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Secretario de comercio y otros dicen que aranceles sólo táctica de presión, que se van a </a:t>
            </a:r>
            <a:r>
              <a:rPr lang="es-ES" sz="2400" dirty="0" err="1"/>
              <a:t>flojar</a:t>
            </a:r>
            <a:r>
              <a:rPr lang="es-ES" sz="24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3ABD50-0CB3-71BA-D21D-E56C3EA4B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759" y="429905"/>
            <a:ext cx="2151530" cy="185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18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A2A2B2-025F-454C-A251-6253B98E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ACE628-0AA8-481D-9B79-F0C463A2C355}"/>
              </a:ext>
            </a:extLst>
          </p:cNvPr>
          <p:cNvSpPr txBox="1"/>
          <p:nvPr/>
        </p:nvSpPr>
        <p:spPr>
          <a:xfrm>
            <a:off x="381000" y="533400"/>
            <a:ext cx="45720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/>
              <a:t>EL CICLO DE INTELIGENCIA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D8DE36E-89B7-4222-B777-1BFF5D8CFA68}"/>
              </a:ext>
            </a:extLst>
          </p:cNvPr>
          <p:cNvGraphicFramePr/>
          <p:nvPr/>
        </p:nvGraphicFramePr>
        <p:xfrm>
          <a:off x="508000" y="833581"/>
          <a:ext cx="8128000" cy="5705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E34888CC-E7B4-4FC1-90CC-A8BBE4A2B9CF}"/>
              </a:ext>
            </a:extLst>
          </p:cNvPr>
          <p:cNvSpPr/>
          <p:nvPr/>
        </p:nvSpPr>
        <p:spPr>
          <a:xfrm>
            <a:off x="-1825625" y="2515481"/>
            <a:ext cx="6934200" cy="426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" name="Freeform: Shape 2">
            <a:extLst>
              <a:ext uri="{FF2B5EF4-FFF2-40B4-BE49-F238E27FC236}">
                <a16:creationId xmlns:a16="http://schemas.microsoft.com/office/drawing/2014/main" id="{77E749A5-123F-4804-B6B3-ABC9B802E2F8}"/>
              </a:ext>
            </a:extLst>
          </p:cNvPr>
          <p:cNvSpPr/>
          <p:nvPr/>
        </p:nvSpPr>
        <p:spPr>
          <a:xfrm>
            <a:off x="2893379" y="2179674"/>
            <a:ext cx="990136" cy="744279"/>
          </a:xfrm>
          <a:custGeom>
            <a:avLst/>
            <a:gdLst>
              <a:gd name="connsiteX0" fmla="*/ 9309 w 990136"/>
              <a:gd name="connsiteY0" fmla="*/ 531628 h 744279"/>
              <a:gd name="connsiteX1" fmla="*/ 168798 w 990136"/>
              <a:gd name="connsiteY1" fmla="*/ 489098 h 744279"/>
              <a:gd name="connsiteX2" fmla="*/ 275123 w 990136"/>
              <a:gd name="connsiteY2" fmla="*/ 329610 h 744279"/>
              <a:gd name="connsiteX3" fmla="*/ 285756 w 990136"/>
              <a:gd name="connsiteY3" fmla="*/ 287079 h 744279"/>
              <a:gd name="connsiteX4" fmla="*/ 307021 w 990136"/>
              <a:gd name="connsiteY4" fmla="*/ 233917 h 744279"/>
              <a:gd name="connsiteX5" fmla="*/ 338919 w 990136"/>
              <a:gd name="connsiteY5" fmla="*/ 95693 h 744279"/>
              <a:gd name="connsiteX6" fmla="*/ 402714 w 990136"/>
              <a:gd name="connsiteY6" fmla="*/ 31898 h 744279"/>
              <a:gd name="connsiteX7" fmla="*/ 434612 w 990136"/>
              <a:gd name="connsiteY7" fmla="*/ 0 h 744279"/>
              <a:gd name="connsiteX8" fmla="*/ 615365 w 990136"/>
              <a:gd name="connsiteY8" fmla="*/ 21266 h 744279"/>
              <a:gd name="connsiteX9" fmla="*/ 679161 w 990136"/>
              <a:gd name="connsiteY9" fmla="*/ 42531 h 744279"/>
              <a:gd name="connsiteX10" fmla="*/ 721691 w 990136"/>
              <a:gd name="connsiteY10" fmla="*/ 53163 h 744279"/>
              <a:gd name="connsiteX11" fmla="*/ 774854 w 990136"/>
              <a:gd name="connsiteY11" fmla="*/ 116959 h 744279"/>
              <a:gd name="connsiteX12" fmla="*/ 838649 w 990136"/>
              <a:gd name="connsiteY12" fmla="*/ 170121 h 744279"/>
              <a:gd name="connsiteX13" fmla="*/ 870547 w 990136"/>
              <a:gd name="connsiteY13" fmla="*/ 223284 h 744279"/>
              <a:gd name="connsiteX14" fmla="*/ 913077 w 990136"/>
              <a:gd name="connsiteY14" fmla="*/ 244549 h 744279"/>
              <a:gd name="connsiteX15" fmla="*/ 923709 w 990136"/>
              <a:gd name="connsiteY15" fmla="*/ 276447 h 744279"/>
              <a:gd name="connsiteX16" fmla="*/ 976872 w 990136"/>
              <a:gd name="connsiteY16" fmla="*/ 318977 h 744279"/>
              <a:gd name="connsiteX17" fmla="*/ 976872 w 990136"/>
              <a:gd name="connsiteY17" fmla="*/ 499731 h 744279"/>
              <a:gd name="connsiteX18" fmla="*/ 913077 w 990136"/>
              <a:gd name="connsiteY18" fmla="*/ 606056 h 744279"/>
              <a:gd name="connsiteX19" fmla="*/ 828016 w 990136"/>
              <a:gd name="connsiteY19" fmla="*/ 669852 h 744279"/>
              <a:gd name="connsiteX20" fmla="*/ 604733 w 990136"/>
              <a:gd name="connsiteY20" fmla="*/ 744279 h 744279"/>
              <a:gd name="connsiteX21" fmla="*/ 392081 w 990136"/>
              <a:gd name="connsiteY21" fmla="*/ 733647 h 744279"/>
              <a:gd name="connsiteX22" fmla="*/ 338919 w 990136"/>
              <a:gd name="connsiteY22" fmla="*/ 712382 h 744279"/>
              <a:gd name="connsiteX23" fmla="*/ 275123 w 990136"/>
              <a:gd name="connsiteY23" fmla="*/ 691117 h 744279"/>
              <a:gd name="connsiteX24" fmla="*/ 243226 w 990136"/>
              <a:gd name="connsiteY24" fmla="*/ 669852 h 744279"/>
              <a:gd name="connsiteX25" fmla="*/ 190063 w 990136"/>
              <a:gd name="connsiteY25" fmla="*/ 627321 h 744279"/>
              <a:gd name="connsiteX26" fmla="*/ 94370 w 990136"/>
              <a:gd name="connsiteY26" fmla="*/ 595424 h 744279"/>
              <a:gd name="connsiteX27" fmla="*/ 62472 w 990136"/>
              <a:gd name="connsiteY27" fmla="*/ 574159 h 744279"/>
              <a:gd name="connsiteX28" fmla="*/ 19942 w 990136"/>
              <a:gd name="connsiteY28" fmla="*/ 563526 h 744279"/>
              <a:gd name="connsiteX29" fmla="*/ 9309 w 990136"/>
              <a:gd name="connsiteY29" fmla="*/ 531628 h 744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90136" h="744279">
                <a:moveTo>
                  <a:pt x="9309" y="531628"/>
                </a:moveTo>
                <a:cubicBezTo>
                  <a:pt x="34118" y="519223"/>
                  <a:pt x="123018" y="519618"/>
                  <a:pt x="168798" y="489098"/>
                </a:cubicBezTo>
                <a:cubicBezTo>
                  <a:pt x="224148" y="452198"/>
                  <a:pt x="257602" y="390933"/>
                  <a:pt x="275123" y="329610"/>
                </a:cubicBezTo>
                <a:cubicBezTo>
                  <a:pt x="279138" y="315559"/>
                  <a:pt x="281135" y="300942"/>
                  <a:pt x="285756" y="287079"/>
                </a:cubicBezTo>
                <a:cubicBezTo>
                  <a:pt x="291792" y="268973"/>
                  <a:pt x="301913" y="252306"/>
                  <a:pt x="307021" y="233917"/>
                </a:cubicBezTo>
                <a:cubicBezTo>
                  <a:pt x="319677" y="188356"/>
                  <a:pt x="324815" y="140826"/>
                  <a:pt x="338919" y="95693"/>
                </a:cubicBezTo>
                <a:cubicBezTo>
                  <a:pt x="349190" y="62825"/>
                  <a:pt x="378839" y="52363"/>
                  <a:pt x="402714" y="31898"/>
                </a:cubicBezTo>
                <a:cubicBezTo>
                  <a:pt x="414131" y="22112"/>
                  <a:pt x="423979" y="10633"/>
                  <a:pt x="434612" y="0"/>
                </a:cubicBezTo>
                <a:cubicBezTo>
                  <a:pt x="494863" y="7089"/>
                  <a:pt x="555596" y="10871"/>
                  <a:pt x="615365" y="21266"/>
                </a:cubicBezTo>
                <a:cubicBezTo>
                  <a:pt x="637449" y="25107"/>
                  <a:pt x="657691" y="36090"/>
                  <a:pt x="679161" y="42531"/>
                </a:cubicBezTo>
                <a:cubicBezTo>
                  <a:pt x="693158" y="46730"/>
                  <a:pt x="707514" y="49619"/>
                  <a:pt x="721691" y="53163"/>
                </a:cubicBezTo>
                <a:cubicBezTo>
                  <a:pt x="814885" y="146360"/>
                  <a:pt x="700832" y="28134"/>
                  <a:pt x="774854" y="116959"/>
                </a:cubicBezTo>
                <a:cubicBezTo>
                  <a:pt x="800438" y="147659"/>
                  <a:pt x="807284" y="149212"/>
                  <a:pt x="838649" y="170121"/>
                </a:cubicBezTo>
                <a:cubicBezTo>
                  <a:pt x="849282" y="187842"/>
                  <a:pt x="855934" y="208671"/>
                  <a:pt x="870547" y="223284"/>
                </a:cubicBezTo>
                <a:cubicBezTo>
                  <a:pt x="881755" y="234492"/>
                  <a:pt x="901869" y="233341"/>
                  <a:pt x="913077" y="244549"/>
                </a:cubicBezTo>
                <a:cubicBezTo>
                  <a:pt x="921002" y="252474"/>
                  <a:pt x="916415" y="267937"/>
                  <a:pt x="923709" y="276447"/>
                </a:cubicBezTo>
                <a:cubicBezTo>
                  <a:pt x="938478" y="293678"/>
                  <a:pt x="959151" y="304800"/>
                  <a:pt x="976872" y="318977"/>
                </a:cubicBezTo>
                <a:cubicBezTo>
                  <a:pt x="992824" y="398736"/>
                  <a:pt x="996210" y="390150"/>
                  <a:pt x="976872" y="499731"/>
                </a:cubicBezTo>
                <a:cubicBezTo>
                  <a:pt x="969049" y="544062"/>
                  <a:pt x="941525" y="573544"/>
                  <a:pt x="913077" y="606056"/>
                </a:cubicBezTo>
                <a:cubicBezTo>
                  <a:pt x="887404" y="635397"/>
                  <a:pt x="865434" y="653816"/>
                  <a:pt x="828016" y="669852"/>
                </a:cubicBezTo>
                <a:cubicBezTo>
                  <a:pt x="684812" y="731225"/>
                  <a:pt x="704201" y="724386"/>
                  <a:pt x="604733" y="744279"/>
                </a:cubicBezTo>
                <a:cubicBezTo>
                  <a:pt x="533849" y="740735"/>
                  <a:pt x="462548" y="742103"/>
                  <a:pt x="392081" y="733647"/>
                </a:cubicBezTo>
                <a:cubicBezTo>
                  <a:pt x="373131" y="731373"/>
                  <a:pt x="356856" y="718904"/>
                  <a:pt x="338919" y="712382"/>
                </a:cubicBezTo>
                <a:cubicBezTo>
                  <a:pt x="317853" y="704722"/>
                  <a:pt x="275123" y="691117"/>
                  <a:pt x="275123" y="691117"/>
                </a:cubicBezTo>
                <a:cubicBezTo>
                  <a:pt x="264491" y="684029"/>
                  <a:pt x="253449" y="677519"/>
                  <a:pt x="243226" y="669852"/>
                </a:cubicBezTo>
                <a:cubicBezTo>
                  <a:pt x="225071" y="656235"/>
                  <a:pt x="210361" y="637470"/>
                  <a:pt x="190063" y="627321"/>
                </a:cubicBezTo>
                <a:cubicBezTo>
                  <a:pt x="159990" y="612284"/>
                  <a:pt x="94370" y="595424"/>
                  <a:pt x="94370" y="595424"/>
                </a:cubicBezTo>
                <a:cubicBezTo>
                  <a:pt x="83737" y="588336"/>
                  <a:pt x="74218" y="579193"/>
                  <a:pt x="62472" y="574159"/>
                </a:cubicBezTo>
                <a:cubicBezTo>
                  <a:pt x="49041" y="568403"/>
                  <a:pt x="33012" y="570061"/>
                  <a:pt x="19942" y="563526"/>
                </a:cubicBezTo>
                <a:cubicBezTo>
                  <a:pt x="16772" y="561941"/>
                  <a:pt x="-15500" y="544033"/>
                  <a:pt x="9309" y="53162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75190AD-29B3-445B-A411-ACA29D9591C9}"/>
              </a:ext>
            </a:extLst>
          </p:cNvPr>
          <p:cNvSpPr/>
          <p:nvPr/>
        </p:nvSpPr>
        <p:spPr>
          <a:xfrm>
            <a:off x="2316163" y="3934048"/>
            <a:ext cx="6934200" cy="426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912AAE-9F01-4197-B260-8C5950FF5881}"/>
              </a:ext>
            </a:extLst>
          </p:cNvPr>
          <p:cNvSpPr txBox="1"/>
          <p:nvPr/>
        </p:nvSpPr>
        <p:spPr>
          <a:xfrm>
            <a:off x="2893379" y="3356868"/>
            <a:ext cx="26912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¿Dónde buscamos la información? ¿Con qué INT?  ¿Cómo determinamos su confiabilidad?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9689705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D57C4-9543-2ECE-8823-6DB97EDE9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6FF666-C147-5E3C-8880-D4FFA02B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130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6B45BE-E670-F82A-84C4-2E7119719203}"/>
              </a:ext>
            </a:extLst>
          </p:cNvPr>
          <p:cNvSpPr txBox="1"/>
          <p:nvPr/>
        </p:nvSpPr>
        <p:spPr>
          <a:xfrm>
            <a:off x="914400" y="2468880"/>
            <a:ext cx="749808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i="1" dirty="0"/>
              <a:t>7-9 abril</a:t>
            </a:r>
          </a:p>
          <a:p>
            <a:pPr>
              <a:spcAft>
                <a:spcPts val="600"/>
              </a:spcAft>
            </a:pPr>
            <a:endParaRPr lang="es-ES" sz="2400" dirty="0"/>
          </a:p>
          <a:p>
            <a:pPr>
              <a:spcAft>
                <a:spcPts val="600"/>
              </a:spcAft>
            </a:pPr>
            <a:r>
              <a:rPr lang="es-ES" sz="2400" dirty="0"/>
              <a:t>PRENSA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UE revela que antes de nuevos aranceles ofreció “cero por cero” con muchos productos.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 T anuncia charlas con Irán.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 T reafirma apoyo a Netanyahu en visita a Casa Blanca.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Aranceles productos chinos suben a 125%, y BJ sube recíprocos.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92495A-1F4B-801E-2002-534D971A7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759" y="429905"/>
            <a:ext cx="2151530" cy="185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1865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86BD0-7523-3205-E1F2-B712394F3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4D5D53-6BB8-BA8D-0832-A51F771D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131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693950-D08F-D85B-9586-0EF9994FA873}"/>
              </a:ext>
            </a:extLst>
          </p:cNvPr>
          <p:cNvSpPr txBox="1"/>
          <p:nvPr/>
        </p:nvSpPr>
        <p:spPr>
          <a:xfrm>
            <a:off x="914400" y="2468880"/>
            <a:ext cx="749808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i="1" dirty="0"/>
              <a:t>10-14 abril</a:t>
            </a:r>
          </a:p>
          <a:p>
            <a:pPr>
              <a:spcAft>
                <a:spcPts val="600"/>
              </a:spcAft>
            </a:pPr>
            <a:endParaRPr lang="es-ES" sz="2400" dirty="0"/>
          </a:p>
          <a:p>
            <a:pPr>
              <a:spcAft>
                <a:spcPts val="600"/>
              </a:spcAft>
            </a:pPr>
            <a:r>
              <a:rPr lang="es-ES" sz="2400" dirty="0"/>
              <a:t>PRENSA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Autoriza más actividades militares en frontera México.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Suspende temporalmente nuevos aranceles productos electrónicos, pero “nadie escapa” – </a:t>
            </a:r>
            <a:r>
              <a:rPr lang="es-ES" sz="2400" dirty="0" err="1"/>
              <a:t>esp</a:t>
            </a:r>
            <a:r>
              <a:rPr lang="es-ES" sz="2400" dirty="0"/>
              <a:t> China.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Más migrantes deportados a El Salvador; </a:t>
            </a:r>
            <a:r>
              <a:rPr lang="es-ES" sz="2400" dirty="0" err="1"/>
              <a:t>Bukele</a:t>
            </a:r>
            <a:r>
              <a:rPr lang="es-ES" sz="2400" dirty="0"/>
              <a:t> en Casa Blanca.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Presiona más universidades.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BCBE86-5B12-5A0E-BDD7-29942BA6D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759" y="429905"/>
            <a:ext cx="2151530" cy="185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8976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50B82-0B32-6CF6-8AB7-3C9F502DC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17F108-53CA-6573-2885-7F9B57C01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C1AFF1-114E-68D5-4F7F-3096676D3915}"/>
              </a:ext>
            </a:extLst>
          </p:cNvPr>
          <p:cNvSpPr txBox="1"/>
          <p:nvPr/>
        </p:nvSpPr>
        <p:spPr>
          <a:xfrm>
            <a:off x="914400" y="2468880"/>
            <a:ext cx="749808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i="1" dirty="0"/>
              <a:t>13 abril</a:t>
            </a:r>
          </a:p>
          <a:p>
            <a:pPr>
              <a:spcAft>
                <a:spcPts val="600"/>
              </a:spcAft>
            </a:pPr>
            <a:endParaRPr lang="es-ES" sz="2400" dirty="0"/>
          </a:p>
          <a:p>
            <a:pPr>
              <a:spcAft>
                <a:spcPts val="600"/>
              </a:spcAft>
            </a:pPr>
            <a:endParaRPr lang="es-E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1781DC-5A93-B983-0292-BD36404E7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759" y="429905"/>
            <a:ext cx="2151530" cy="18560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2BEEAF-9099-27FF-284D-E56AC6055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3150008"/>
            <a:ext cx="6096000" cy="270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9008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FA5CF-2BA6-6719-4E33-8BFD4FFF5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C47FFB-C387-D804-428F-A18BF3549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133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169941-6012-CBCA-2D60-3E2830C44484}"/>
              </a:ext>
            </a:extLst>
          </p:cNvPr>
          <p:cNvSpPr txBox="1"/>
          <p:nvPr/>
        </p:nvSpPr>
        <p:spPr>
          <a:xfrm>
            <a:off x="914400" y="2468880"/>
            <a:ext cx="749808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i="1" dirty="0"/>
              <a:t>18 abril</a:t>
            </a:r>
          </a:p>
          <a:p>
            <a:pPr>
              <a:spcAft>
                <a:spcPts val="600"/>
              </a:spcAft>
            </a:pPr>
            <a:endParaRPr lang="es-ES" sz="2400" dirty="0"/>
          </a:p>
          <a:p>
            <a:pPr>
              <a:spcAft>
                <a:spcPts val="600"/>
              </a:spcAft>
            </a:pPr>
            <a:r>
              <a:rPr lang="es-ES" sz="2400" dirty="0"/>
              <a:t>PRENSA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Tensión Vance y Papa sobre migración.</a:t>
            </a:r>
          </a:p>
          <a:p>
            <a:pPr>
              <a:spcAft>
                <a:spcPts val="600"/>
              </a:spcAft>
            </a:pPr>
            <a:endParaRPr lang="es-ES" sz="2400" dirty="0"/>
          </a:p>
          <a:p>
            <a:pPr>
              <a:spcAft>
                <a:spcPts val="600"/>
              </a:spcAft>
            </a:pPr>
            <a:r>
              <a:rPr lang="es-ES" sz="2400" dirty="0">
                <a:solidFill>
                  <a:schemeClr val="accent6"/>
                </a:solidFill>
              </a:rPr>
              <a:t>HUMINT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 err="1"/>
              <a:t>Sec</a:t>
            </a:r>
            <a:r>
              <a:rPr lang="es-ES" sz="2400" dirty="0"/>
              <a:t> del Tesoro dice quiere frenar escalada de tensiones sobre aranceles.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1AD4CA-F110-356A-FB1E-0743861D0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759" y="429905"/>
            <a:ext cx="2151530" cy="185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5133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FE1F0-7F40-DDD6-E475-C951E1063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B038EC-E54F-B71F-844F-3DEBF8749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134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2A825A-BBD6-7F2E-0838-F32C3B65C403}"/>
              </a:ext>
            </a:extLst>
          </p:cNvPr>
          <p:cNvSpPr txBox="1"/>
          <p:nvPr/>
        </p:nvSpPr>
        <p:spPr>
          <a:xfrm>
            <a:off x="914400" y="2468880"/>
            <a:ext cx="74980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i="1" dirty="0"/>
              <a:t>23-24 abril</a:t>
            </a:r>
          </a:p>
          <a:p>
            <a:pPr>
              <a:spcAft>
                <a:spcPts val="600"/>
              </a:spcAft>
            </a:pPr>
            <a:endParaRPr lang="es-ES" sz="2400" dirty="0"/>
          </a:p>
          <a:p>
            <a:pPr>
              <a:spcAft>
                <a:spcPts val="600"/>
              </a:spcAft>
            </a:pPr>
            <a:r>
              <a:rPr lang="es-ES" sz="2400" dirty="0"/>
              <a:t>PRENSA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Reanuda ataques a </a:t>
            </a:r>
            <a:r>
              <a:rPr lang="es-ES" sz="2400" dirty="0" err="1"/>
              <a:t>Zelenksi</a:t>
            </a:r>
            <a:r>
              <a:rPr lang="es-ES" sz="2400" dirty="0"/>
              <a:t> por falta progreso en cese de fuego.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Primera vez critica Putin por ataques en UCR.</a:t>
            </a:r>
          </a:p>
          <a:p>
            <a:pPr>
              <a:spcAft>
                <a:spcPts val="600"/>
              </a:spcAft>
            </a:pPr>
            <a:endParaRPr lang="es-ES" sz="2400" dirty="0"/>
          </a:p>
          <a:p>
            <a:pPr>
              <a:spcAft>
                <a:spcPts val="600"/>
              </a:spcAft>
            </a:pPr>
            <a:r>
              <a:rPr lang="es-ES" sz="2400" dirty="0">
                <a:solidFill>
                  <a:schemeClr val="accent6"/>
                </a:solidFill>
              </a:rPr>
              <a:t>HUMINT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Charlas con BJ reducir tensiones aranceles</a:t>
            </a:r>
          </a:p>
          <a:p>
            <a:pPr>
              <a:spcAft>
                <a:spcPts val="600"/>
              </a:spcAft>
            </a:pPr>
            <a:endParaRPr lang="es-E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5E0271-BFF4-C6A7-3C64-A4FAE13FF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759" y="429905"/>
            <a:ext cx="2151530" cy="185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6658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6D41A-99A7-538D-83AF-B2ABC3F9B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F30332-3D4D-95F0-86EB-F6E887B49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135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7309F8-2C47-C1AF-2B6A-996ACAB21A80}"/>
              </a:ext>
            </a:extLst>
          </p:cNvPr>
          <p:cNvSpPr txBox="1"/>
          <p:nvPr/>
        </p:nvSpPr>
        <p:spPr>
          <a:xfrm>
            <a:off x="914400" y="2468880"/>
            <a:ext cx="749808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i="1" dirty="0"/>
              <a:t>25-26 abril</a:t>
            </a:r>
          </a:p>
          <a:p>
            <a:pPr>
              <a:spcAft>
                <a:spcPts val="600"/>
              </a:spcAft>
            </a:pPr>
            <a:endParaRPr lang="es-ES" sz="2400" dirty="0"/>
          </a:p>
          <a:p>
            <a:pPr>
              <a:spcAft>
                <a:spcPts val="600"/>
              </a:spcAft>
            </a:pPr>
            <a:r>
              <a:rPr lang="es-ES" sz="2400" dirty="0"/>
              <a:t>PRENSA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Enviado en Moscú.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Reunión con Z en Vaticano.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Más critica a Putin.</a:t>
            </a:r>
          </a:p>
          <a:p>
            <a:pPr>
              <a:spcAft>
                <a:spcPts val="600"/>
              </a:spcAft>
            </a:pPr>
            <a:endParaRPr lang="es-ES" sz="2400" dirty="0"/>
          </a:p>
          <a:p>
            <a:pPr>
              <a:spcAft>
                <a:spcPts val="600"/>
              </a:spcAft>
            </a:pPr>
            <a:r>
              <a:rPr lang="es-ES" sz="2400" dirty="0">
                <a:solidFill>
                  <a:schemeClr val="accent6"/>
                </a:solidFill>
              </a:rPr>
              <a:t>HUMINT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T &amp; Z casi cierran acuerdo sobre minerales.</a:t>
            </a:r>
          </a:p>
          <a:p>
            <a:pPr>
              <a:spcAft>
                <a:spcPts val="600"/>
              </a:spcAft>
            </a:pPr>
            <a:endParaRPr lang="es-E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BE0E09-B6B9-AAB2-4329-FCDDB4415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759" y="429905"/>
            <a:ext cx="2151530" cy="185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2328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3B412-B1C3-AE94-1AC6-FC0AC0767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FDC16A-A705-FAD2-4F49-F77E5B328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136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CB0727-5B71-1225-2C14-79B049A3851C}"/>
              </a:ext>
            </a:extLst>
          </p:cNvPr>
          <p:cNvSpPr txBox="1"/>
          <p:nvPr/>
        </p:nvSpPr>
        <p:spPr>
          <a:xfrm>
            <a:off x="914400" y="2468880"/>
            <a:ext cx="749808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i="1" dirty="0"/>
              <a:t>27-30 abril</a:t>
            </a:r>
          </a:p>
          <a:p>
            <a:pPr>
              <a:spcAft>
                <a:spcPts val="600"/>
              </a:spcAft>
            </a:pPr>
            <a:endParaRPr lang="es-ES" sz="2400" dirty="0"/>
          </a:p>
          <a:p>
            <a:pPr>
              <a:spcAft>
                <a:spcPts val="600"/>
              </a:spcAft>
            </a:pPr>
            <a:r>
              <a:rPr lang="es-ES" sz="2400" dirty="0"/>
              <a:t>PRENSA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Anuncia UCR acuerdo minerales.</a:t>
            </a:r>
            <a:br>
              <a:rPr lang="es-ES" sz="2400" dirty="0"/>
            </a:br>
            <a:br>
              <a:rPr lang="es-ES" sz="2400" dirty="0"/>
            </a:br>
            <a:endParaRPr lang="es-ES" sz="24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Aranceles pendientes.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Cese fuego UCR-RU.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Gaza sigue igual.</a:t>
            </a:r>
            <a:br>
              <a:rPr lang="es-ES" sz="2400" dirty="0"/>
            </a:br>
            <a:endParaRPr lang="es-ES" sz="2400" dirty="0"/>
          </a:p>
          <a:p>
            <a:pPr>
              <a:spcAft>
                <a:spcPts val="600"/>
              </a:spcAft>
            </a:pPr>
            <a:endParaRPr lang="es-ES" sz="2400" dirty="0"/>
          </a:p>
          <a:p>
            <a:pPr>
              <a:spcAft>
                <a:spcPts val="600"/>
              </a:spcAft>
            </a:pPr>
            <a:endParaRPr lang="es-E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9AC07A-E873-9194-0618-CBB75CFA2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759" y="429905"/>
            <a:ext cx="2151530" cy="18560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FC9E5A-90EA-298B-8E1D-FBE142977954}"/>
              </a:ext>
            </a:extLst>
          </p:cNvPr>
          <p:cNvSpPr txBox="1"/>
          <p:nvPr/>
        </p:nvSpPr>
        <p:spPr>
          <a:xfrm>
            <a:off x="4554071" y="5015107"/>
            <a:ext cx="45720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Tensiones altas con China.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Economía EEUU en peligro.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Deportaciones masivas.</a:t>
            </a:r>
            <a:endParaRPr lang="en-US" sz="2400" dirty="0"/>
          </a:p>
        </p:txBody>
      </p:sp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69077ED2-4055-4B21-6C57-D55868E37760}"/>
              </a:ext>
            </a:extLst>
          </p:cNvPr>
          <p:cNvSpPr/>
          <p:nvPr/>
        </p:nvSpPr>
        <p:spPr>
          <a:xfrm>
            <a:off x="609600" y="4800600"/>
            <a:ext cx="7905750" cy="16274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2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022CE-5D9E-C0A1-B70C-C60A5CEEC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544335-1420-0E95-107B-A8FEDABA0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137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6A8109-B730-5B83-9C89-4305DD1C9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759" y="429905"/>
            <a:ext cx="2151530" cy="18560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02458E-76F0-3EE3-9EE5-A61009607A7B}"/>
              </a:ext>
            </a:extLst>
          </p:cNvPr>
          <p:cNvSpPr txBox="1"/>
          <p:nvPr/>
        </p:nvSpPr>
        <p:spPr>
          <a:xfrm>
            <a:off x="787817" y="1676400"/>
            <a:ext cx="5319085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¿Qué necesitan los decisores?</a:t>
            </a:r>
          </a:p>
          <a:p>
            <a:endParaRPr lang="en-US" sz="2800" dirty="0"/>
          </a:p>
          <a:p>
            <a:endParaRPr lang="es-ES" sz="2800" noProof="0" dirty="0"/>
          </a:p>
          <a:p>
            <a:r>
              <a:rPr lang="es-ES" sz="2800" noProof="0" dirty="0"/>
              <a:t>¿Cómo defines sus necesidades?</a:t>
            </a:r>
          </a:p>
          <a:p>
            <a:r>
              <a:rPr lang="es-ES" sz="2800" dirty="0"/>
              <a:t>¿Cuánto análisis tuyo enfocará en </a:t>
            </a:r>
          </a:p>
          <a:p>
            <a:endParaRPr lang="es-ES" sz="2800" dirty="0"/>
          </a:p>
          <a:p>
            <a:endParaRPr lang="es-ES" sz="2800" noProof="0" dirty="0"/>
          </a:p>
          <a:p>
            <a:endParaRPr lang="es-ES" sz="2800" dirty="0"/>
          </a:p>
          <a:p>
            <a:r>
              <a:rPr lang="es-ES" sz="2800" noProof="0" dirty="0"/>
              <a:t>¿Cómo anticipas sus opciones?</a:t>
            </a:r>
          </a:p>
          <a:p>
            <a:r>
              <a:rPr lang="es-ES" sz="2800" noProof="0" dirty="0"/>
              <a:t>¿Dónde buscas información fiable?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2C4B1D-6397-A54F-E34D-A190902EC91A}"/>
              </a:ext>
            </a:extLst>
          </p:cNvPr>
          <p:cNvSpPr txBox="1"/>
          <p:nvPr/>
        </p:nvSpPr>
        <p:spPr>
          <a:xfrm>
            <a:off x="5791200" y="3413235"/>
            <a:ext cx="312091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la retórica?</a:t>
            </a:r>
          </a:p>
          <a:p>
            <a:r>
              <a:rPr lang="es-ES" sz="2800" noProof="0" dirty="0"/>
              <a:t>acciones concreta</a:t>
            </a:r>
            <a:r>
              <a:rPr lang="es-ES" sz="2800" dirty="0"/>
              <a:t>s?</a:t>
            </a:r>
          </a:p>
          <a:p>
            <a:r>
              <a:rPr lang="es-ES" sz="2800" noProof="0" dirty="0"/>
              <a:t>amenazas?</a:t>
            </a:r>
          </a:p>
          <a:p>
            <a:r>
              <a:rPr lang="es-ES" sz="2800" dirty="0"/>
              <a:t>oportunidades?</a:t>
            </a:r>
            <a:endParaRPr lang="es-ES" sz="2800" noProof="0" dirty="0"/>
          </a:p>
        </p:txBody>
      </p:sp>
    </p:spTree>
    <p:extLst>
      <p:ext uri="{BB962C8B-B14F-4D97-AF65-F5344CB8AC3E}">
        <p14:creationId xmlns:p14="http://schemas.microsoft.com/office/powerpoint/2010/main" val="229407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BC4F20-07D3-83EC-D111-50B8DB317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138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97B443-21B8-8A65-3894-59094F6FB59D}"/>
              </a:ext>
            </a:extLst>
          </p:cNvPr>
          <p:cNvSpPr txBox="1"/>
          <p:nvPr/>
        </p:nvSpPr>
        <p:spPr>
          <a:xfrm>
            <a:off x="3810000" y="2819400"/>
            <a:ext cx="1406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BREAK?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8387069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93CFF3-FF27-40B5-B73F-50434F0D6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139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F09441-E1BE-4C74-8814-E9FDBEAC2F39}"/>
              </a:ext>
            </a:extLst>
          </p:cNvPr>
          <p:cNvSpPr/>
          <p:nvPr/>
        </p:nvSpPr>
        <p:spPr>
          <a:xfrm>
            <a:off x="682345" y="2505670"/>
            <a:ext cx="77793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El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Modelo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Analítico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Básico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664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>
        <p:sndAc>
          <p:stSnd>
            <p:snd r:embed="rId2" name="drumroll.wav"/>
          </p:stSnd>
        </p:sndAc>
      </p:transition>
    </mc:Choice>
    <mc:Fallback xmlns="">
      <p:transition advTm="2000">
        <p:sndAc>
          <p:stSnd>
            <p:snd r:embed="rId3" name="drumroll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A2A2B2-025F-454C-A251-6253B98E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ACE628-0AA8-481D-9B79-F0C463A2C355}"/>
              </a:ext>
            </a:extLst>
          </p:cNvPr>
          <p:cNvSpPr txBox="1"/>
          <p:nvPr/>
        </p:nvSpPr>
        <p:spPr>
          <a:xfrm>
            <a:off x="381000" y="533400"/>
            <a:ext cx="45720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/>
              <a:t>EL CICLO DE INTELIGENCIA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D8DE36E-89B7-4222-B777-1BFF5D8CFA68}"/>
              </a:ext>
            </a:extLst>
          </p:cNvPr>
          <p:cNvGraphicFramePr/>
          <p:nvPr/>
        </p:nvGraphicFramePr>
        <p:xfrm>
          <a:off x="508000" y="833581"/>
          <a:ext cx="8128000" cy="5705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E34888CC-E7B4-4FC1-90CC-A8BBE4A2B9CF}"/>
              </a:ext>
            </a:extLst>
          </p:cNvPr>
          <p:cNvSpPr/>
          <p:nvPr/>
        </p:nvSpPr>
        <p:spPr>
          <a:xfrm>
            <a:off x="-2133600" y="2551813"/>
            <a:ext cx="6934200" cy="426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" name="Freeform: Shape 2">
            <a:extLst>
              <a:ext uri="{FF2B5EF4-FFF2-40B4-BE49-F238E27FC236}">
                <a16:creationId xmlns:a16="http://schemas.microsoft.com/office/drawing/2014/main" id="{77E749A5-123F-4804-B6B3-ABC9B802E2F8}"/>
              </a:ext>
            </a:extLst>
          </p:cNvPr>
          <p:cNvSpPr/>
          <p:nvPr/>
        </p:nvSpPr>
        <p:spPr>
          <a:xfrm>
            <a:off x="2893379" y="2179674"/>
            <a:ext cx="990136" cy="744279"/>
          </a:xfrm>
          <a:custGeom>
            <a:avLst/>
            <a:gdLst>
              <a:gd name="connsiteX0" fmla="*/ 9309 w 990136"/>
              <a:gd name="connsiteY0" fmla="*/ 531628 h 744279"/>
              <a:gd name="connsiteX1" fmla="*/ 168798 w 990136"/>
              <a:gd name="connsiteY1" fmla="*/ 489098 h 744279"/>
              <a:gd name="connsiteX2" fmla="*/ 275123 w 990136"/>
              <a:gd name="connsiteY2" fmla="*/ 329610 h 744279"/>
              <a:gd name="connsiteX3" fmla="*/ 285756 w 990136"/>
              <a:gd name="connsiteY3" fmla="*/ 287079 h 744279"/>
              <a:gd name="connsiteX4" fmla="*/ 307021 w 990136"/>
              <a:gd name="connsiteY4" fmla="*/ 233917 h 744279"/>
              <a:gd name="connsiteX5" fmla="*/ 338919 w 990136"/>
              <a:gd name="connsiteY5" fmla="*/ 95693 h 744279"/>
              <a:gd name="connsiteX6" fmla="*/ 402714 w 990136"/>
              <a:gd name="connsiteY6" fmla="*/ 31898 h 744279"/>
              <a:gd name="connsiteX7" fmla="*/ 434612 w 990136"/>
              <a:gd name="connsiteY7" fmla="*/ 0 h 744279"/>
              <a:gd name="connsiteX8" fmla="*/ 615365 w 990136"/>
              <a:gd name="connsiteY8" fmla="*/ 21266 h 744279"/>
              <a:gd name="connsiteX9" fmla="*/ 679161 w 990136"/>
              <a:gd name="connsiteY9" fmla="*/ 42531 h 744279"/>
              <a:gd name="connsiteX10" fmla="*/ 721691 w 990136"/>
              <a:gd name="connsiteY10" fmla="*/ 53163 h 744279"/>
              <a:gd name="connsiteX11" fmla="*/ 774854 w 990136"/>
              <a:gd name="connsiteY11" fmla="*/ 116959 h 744279"/>
              <a:gd name="connsiteX12" fmla="*/ 838649 w 990136"/>
              <a:gd name="connsiteY12" fmla="*/ 170121 h 744279"/>
              <a:gd name="connsiteX13" fmla="*/ 870547 w 990136"/>
              <a:gd name="connsiteY13" fmla="*/ 223284 h 744279"/>
              <a:gd name="connsiteX14" fmla="*/ 913077 w 990136"/>
              <a:gd name="connsiteY14" fmla="*/ 244549 h 744279"/>
              <a:gd name="connsiteX15" fmla="*/ 923709 w 990136"/>
              <a:gd name="connsiteY15" fmla="*/ 276447 h 744279"/>
              <a:gd name="connsiteX16" fmla="*/ 976872 w 990136"/>
              <a:gd name="connsiteY16" fmla="*/ 318977 h 744279"/>
              <a:gd name="connsiteX17" fmla="*/ 976872 w 990136"/>
              <a:gd name="connsiteY17" fmla="*/ 499731 h 744279"/>
              <a:gd name="connsiteX18" fmla="*/ 913077 w 990136"/>
              <a:gd name="connsiteY18" fmla="*/ 606056 h 744279"/>
              <a:gd name="connsiteX19" fmla="*/ 828016 w 990136"/>
              <a:gd name="connsiteY19" fmla="*/ 669852 h 744279"/>
              <a:gd name="connsiteX20" fmla="*/ 604733 w 990136"/>
              <a:gd name="connsiteY20" fmla="*/ 744279 h 744279"/>
              <a:gd name="connsiteX21" fmla="*/ 392081 w 990136"/>
              <a:gd name="connsiteY21" fmla="*/ 733647 h 744279"/>
              <a:gd name="connsiteX22" fmla="*/ 338919 w 990136"/>
              <a:gd name="connsiteY22" fmla="*/ 712382 h 744279"/>
              <a:gd name="connsiteX23" fmla="*/ 275123 w 990136"/>
              <a:gd name="connsiteY23" fmla="*/ 691117 h 744279"/>
              <a:gd name="connsiteX24" fmla="*/ 243226 w 990136"/>
              <a:gd name="connsiteY24" fmla="*/ 669852 h 744279"/>
              <a:gd name="connsiteX25" fmla="*/ 190063 w 990136"/>
              <a:gd name="connsiteY25" fmla="*/ 627321 h 744279"/>
              <a:gd name="connsiteX26" fmla="*/ 94370 w 990136"/>
              <a:gd name="connsiteY26" fmla="*/ 595424 h 744279"/>
              <a:gd name="connsiteX27" fmla="*/ 62472 w 990136"/>
              <a:gd name="connsiteY27" fmla="*/ 574159 h 744279"/>
              <a:gd name="connsiteX28" fmla="*/ 19942 w 990136"/>
              <a:gd name="connsiteY28" fmla="*/ 563526 h 744279"/>
              <a:gd name="connsiteX29" fmla="*/ 9309 w 990136"/>
              <a:gd name="connsiteY29" fmla="*/ 531628 h 744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90136" h="744279">
                <a:moveTo>
                  <a:pt x="9309" y="531628"/>
                </a:moveTo>
                <a:cubicBezTo>
                  <a:pt x="34118" y="519223"/>
                  <a:pt x="123018" y="519618"/>
                  <a:pt x="168798" y="489098"/>
                </a:cubicBezTo>
                <a:cubicBezTo>
                  <a:pt x="224148" y="452198"/>
                  <a:pt x="257602" y="390933"/>
                  <a:pt x="275123" y="329610"/>
                </a:cubicBezTo>
                <a:cubicBezTo>
                  <a:pt x="279138" y="315559"/>
                  <a:pt x="281135" y="300942"/>
                  <a:pt x="285756" y="287079"/>
                </a:cubicBezTo>
                <a:cubicBezTo>
                  <a:pt x="291792" y="268973"/>
                  <a:pt x="301913" y="252306"/>
                  <a:pt x="307021" y="233917"/>
                </a:cubicBezTo>
                <a:cubicBezTo>
                  <a:pt x="319677" y="188356"/>
                  <a:pt x="324815" y="140826"/>
                  <a:pt x="338919" y="95693"/>
                </a:cubicBezTo>
                <a:cubicBezTo>
                  <a:pt x="349190" y="62825"/>
                  <a:pt x="378839" y="52363"/>
                  <a:pt x="402714" y="31898"/>
                </a:cubicBezTo>
                <a:cubicBezTo>
                  <a:pt x="414131" y="22112"/>
                  <a:pt x="423979" y="10633"/>
                  <a:pt x="434612" y="0"/>
                </a:cubicBezTo>
                <a:cubicBezTo>
                  <a:pt x="494863" y="7089"/>
                  <a:pt x="555596" y="10871"/>
                  <a:pt x="615365" y="21266"/>
                </a:cubicBezTo>
                <a:cubicBezTo>
                  <a:pt x="637449" y="25107"/>
                  <a:pt x="657691" y="36090"/>
                  <a:pt x="679161" y="42531"/>
                </a:cubicBezTo>
                <a:cubicBezTo>
                  <a:pt x="693158" y="46730"/>
                  <a:pt x="707514" y="49619"/>
                  <a:pt x="721691" y="53163"/>
                </a:cubicBezTo>
                <a:cubicBezTo>
                  <a:pt x="814885" y="146360"/>
                  <a:pt x="700832" y="28134"/>
                  <a:pt x="774854" y="116959"/>
                </a:cubicBezTo>
                <a:cubicBezTo>
                  <a:pt x="800438" y="147659"/>
                  <a:pt x="807284" y="149212"/>
                  <a:pt x="838649" y="170121"/>
                </a:cubicBezTo>
                <a:cubicBezTo>
                  <a:pt x="849282" y="187842"/>
                  <a:pt x="855934" y="208671"/>
                  <a:pt x="870547" y="223284"/>
                </a:cubicBezTo>
                <a:cubicBezTo>
                  <a:pt x="881755" y="234492"/>
                  <a:pt x="901869" y="233341"/>
                  <a:pt x="913077" y="244549"/>
                </a:cubicBezTo>
                <a:cubicBezTo>
                  <a:pt x="921002" y="252474"/>
                  <a:pt x="916415" y="267937"/>
                  <a:pt x="923709" y="276447"/>
                </a:cubicBezTo>
                <a:cubicBezTo>
                  <a:pt x="938478" y="293678"/>
                  <a:pt x="959151" y="304800"/>
                  <a:pt x="976872" y="318977"/>
                </a:cubicBezTo>
                <a:cubicBezTo>
                  <a:pt x="992824" y="398736"/>
                  <a:pt x="996210" y="390150"/>
                  <a:pt x="976872" y="499731"/>
                </a:cubicBezTo>
                <a:cubicBezTo>
                  <a:pt x="969049" y="544062"/>
                  <a:pt x="941525" y="573544"/>
                  <a:pt x="913077" y="606056"/>
                </a:cubicBezTo>
                <a:cubicBezTo>
                  <a:pt x="887404" y="635397"/>
                  <a:pt x="865434" y="653816"/>
                  <a:pt x="828016" y="669852"/>
                </a:cubicBezTo>
                <a:cubicBezTo>
                  <a:pt x="684812" y="731225"/>
                  <a:pt x="704201" y="724386"/>
                  <a:pt x="604733" y="744279"/>
                </a:cubicBezTo>
                <a:cubicBezTo>
                  <a:pt x="533849" y="740735"/>
                  <a:pt x="462548" y="742103"/>
                  <a:pt x="392081" y="733647"/>
                </a:cubicBezTo>
                <a:cubicBezTo>
                  <a:pt x="373131" y="731373"/>
                  <a:pt x="356856" y="718904"/>
                  <a:pt x="338919" y="712382"/>
                </a:cubicBezTo>
                <a:cubicBezTo>
                  <a:pt x="317853" y="704722"/>
                  <a:pt x="275123" y="691117"/>
                  <a:pt x="275123" y="691117"/>
                </a:cubicBezTo>
                <a:cubicBezTo>
                  <a:pt x="264491" y="684029"/>
                  <a:pt x="253449" y="677519"/>
                  <a:pt x="243226" y="669852"/>
                </a:cubicBezTo>
                <a:cubicBezTo>
                  <a:pt x="225071" y="656235"/>
                  <a:pt x="210361" y="637470"/>
                  <a:pt x="190063" y="627321"/>
                </a:cubicBezTo>
                <a:cubicBezTo>
                  <a:pt x="159990" y="612284"/>
                  <a:pt x="94370" y="595424"/>
                  <a:pt x="94370" y="595424"/>
                </a:cubicBezTo>
                <a:cubicBezTo>
                  <a:pt x="83737" y="588336"/>
                  <a:pt x="74218" y="579193"/>
                  <a:pt x="62472" y="574159"/>
                </a:cubicBezTo>
                <a:cubicBezTo>
                  <a:pt x="49041" y="568403"/>
                  <a:pt x="33012" y="570061"/>
                  <a:pt x="19942" y="563526"/>
                </a:cubicBezTo>
                <a:cubicBezTo>
                  <a:pt x="16772" y="561941"/>
                  <a:pt x="-15500" y="544033"/>
                  <a:pt x="9309" y="53162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90BEC0-0E89-40C8-92AF-7C0047F952A7}"/>
              </a:ext>
            </a:extLst>
          </p:cNvPr>
          <p:cNvSpPr txBox="1"/>
          <p:nvPr/>
        </p:nvSpPr>
        <p:spPr>
          <a:xfrm>
            <a:off x="2122315" y="5061265"/>
            <a:ext cx="28052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¿Cómo preparamos los datos para explotación analítica? ¿Qué tecnología nos ayuda?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9948851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8648B2-42C3-4F94-9248-5544DDB51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140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1AD351-BDB1-489B-8EBF-4770E41515A0}"/>
              </a:ext>
            </a:extLst>
          </p:cNvPr>
          <p:cNvSpPr txBox="1"/>
          <p:nvPr/>
        </p:nvSpPr>
        <p:spPr>
          <a:xfrm>
            <a:off x="930426" y="898098"/>
            <a:ext cx="7283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EL MODELO QUE EL DECISOR NECESITA</a:t>
            </a:r>
            <a:endParaRPr lang="en-US" sz="32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0F5B037-8CE5-499F-AD49-7DDB751677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2088031"/>
              </p:ext>
            </p:extLst>
          </p:nvPr>
        </p:nvGraphicFramePr>
        <p:xfrm>
          <a:off x="647700" y="1143000"/>
          <a:ext cx="78486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E626778F-5785-44D1-9509-4ABB252A2E84}"/>
              </a:ext>
            </a:extLst>
          </p:cNvPr>
          <p:cNvGrpSpPr/>
          <p:nvPr/>
        </p:nvGrpSpPr>
        <p:grpSpPr>
          <a:xfrm>
            <a:off x="2057400" y="2971800"/>
            <a:ext cx="1676400" cy="1981200"/>
            <a:chOff x="2057400" y="2971800"/>
            <a:chExt cx="1676400" cy="19812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1BEF34A-6759-48E0-B56A-3DFB352E25E9}"/>
                </a:ext>
              </a:extLst>
            </p:cNvPr>
            <p:cNvSpPr/>
            <p:nvPr/>
          </p:nvSpPr>
          <p:spPr>
            <a:xfrm>
              <a:off x="2057400" y="2971800"/>
              <a:ext cx="1676400" cy="13716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00C700E-3195-4EC1-A4A6-875C3E9F4C1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71800" y="4419600"/>
              <a:ext cx="228600" cy="5334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2EB7BE2-F04B-43F5-A6DD-408DE9675407}"/>
              </a:ext>
            </a:extLst>
          </p:cNvPr>
          <p:cNvSpPr txBox="1"/>
          <p:nvPr/>
        </p:nvSpPr>
        <p:spPr>
          <a:xfrm>
            <a:off x="2590800" y="5137151"/>
            <a:ext cx="6344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Nuestra parte, pero esencial para todo el proceso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2615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9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8648B2-42C3-4F94-9248-5544DDB51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141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0F5B037-8CE5-499F-AD49-7DDB751677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8013513"/>
              </p:ext>
            </p:extLst>
          </p:nvPr>
        </p:nvGraphicFramePr>
        <p:xfrm>
          <a:off x="599795" y="609600"/>
          <a:ext cx="62865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ECDA271-F45F-4BC9-9D4C-09B6394D4DB4}"/>
              </a:ext>
            </a:extLst>
          </p:cNvPr>
          <p:cNvSpPr txBox="1"/>
          <p:nvPr/>
        </p:nvSpPr>
        <p:spPr>
          <a:xfrm>
            <a:off x="3352800" y="381000"/>
            <a:ext cx="541020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INFORMACIÓN</a:t>
            </a:r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Compilación</a:t>
            </a:r>
            <a:endParaRPr lang="en-US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Investigación/recolección</a:t>
            </a:r>
            <a:endParaRPr lang="en-US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Evaluación</a:t>
            </a:r>
            <a:r>
              <a:rPr lang="en-U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/</a:t>
            </a:r>
            <a:r>
              <a:rPr lang="en-US" sz="2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validación</a:t>
            </a:r>
            <a:endParaRPr lang="en-US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Contextualización</a:t>
            </a:r>
            <a:endParaRPr lang="en-US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r>
              <a:rPr lang="es-ES" sz="2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ANÁLISIS DE IMPULSORES</a:t>
            </a:r>
            <a:endParaRPr lang="en-US" sz="2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Identificaci</a:t>
            </a:r>
            <a:r>
              <a:rPr lang="es-ES" sz="2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ón</a:t>
            </a:r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Jerarquización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Evolución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Interrelación dinámica</a:t>
            </a:r>
          </a:p>
          <a:p>
            <a:endParaRPr lang="es-ES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r>
              <a:rPr lang="es-ES" sz="2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ESCENARIOS E IMPLICACIONES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Más probable  e impacto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Menos probable e impacto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“Comodines” e impacto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 useBgFill="1">
        <p:nvSpPr>
          <p:cNvPr id="5" name="TextBox 4">
            <a:extLst>
              <a:ext uri="{FF2B5EF4-FFF2-40B4-BE49-F238E27FC236}">
                <a16:creationId xmlns:a16="http://schemas.microsoft.com/office/drawing/2014/main" id="{4A74495D-86FF-4D5D-BEC3-A02C6F664423}"/>
              </a:ext>
            </a:extLst>
          </p:cNvPr>
          <p:cNvSpPr txBox="1"/>
          <p:nvPr/>
        </p:nvSpPr>
        <p:spPr>
          <a:xfrm rot="573745">
            <a:off x="3956063" y="1210501"/>
            <a:ext cx="4588714" cy="2215991"/>
          </a:xfrm>
          <a:prstGeom prst="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lIns="182880" tIns="274320" rIns="182880" bIns="274320" rtlCol="0">
            <a:spAutoFit/>
          </a:bodyPr>
          <a:lstStyle/>
          <a:p>
            <a:pPr algn="ctr"/>
            <a:r>
              <a:rPr lang="es-ES" sz="3600" dirty="0"/>
              <a:t>¿Cómo es este proceso que llamamos “análisis”?</a:t>
            </a:r>
            <a:endParaRPr lang="en-US" sz="3600" dirty="0"/>
          </a:p>
        </p:txBody>
      </p:sp>
      <p:sp useBgFill="1">
        <p:nvSpPr>
          <p:cNvPr id="7" name="TextBox 6">
            <a:extLst>
              <a:ext uri="{FF2B5EF4-FFF2-40B4-BE49-F238E27FC236}">
                <a16:creationId xmlns:a16="http://schemas.microsoft.com/office/drawing/2014/main" id="{9AC0EDDC-D18F-4884-A2F0-92DD50BC23CD}"/>
              </a:ext>
            </a:extLst>
          </p:cNvPr>
          <p:cNvSpPr txBox="1"/>
          <p:nvPr/>
        </p:nvSpPr>
        <p:spPr>
          <a:xfrm rot="20987189">
            <a:off x="1058442" y="3457313"/>
            <a:ext cx="4588714" cy="2769989"/>
          </a:xfrm>
          <a:prstGeom prst="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lIns="182880" tIns="274320" rIns="182880" bIns="274320" rtlCol="0">
            <a:spAutoFit/>
          </a:bodyPr>
          <a:lstStyle/>
          <a:p>
            <a:pPr algn="ctr"/>
            <a:r>
              <a:rPr lang="es-ES" sz="3600" dirty="0"/>
              <a:t>Cuando un decisor te pide un “análisis,” ¿qué quiere?  ¿Qué necesita?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4349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4" grpId="1">
        <p:bldAsOne/>
      </p:bldGraphic>
      <p:bldP spid="5" grpId="0" animBg="1"/>
      <p:bldP spid="7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8648B2-42C3-4F94-9248-5544DDB51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142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0F5B037-8CE5-499F-AD49-7DDB7516779F}"/>
              </a:ext>
            </a:extLst>
          </p:cNvPr>
          <p:cNvGraphicFramePr/>
          <p:nvPr/>
        </p:nvGraphicFramePr>
        <p:xfrm>
          <a:off x="599795" y="609600"/>
          <a:ext cx="62865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ECDA271-F45F-4BC9-9D4C-09B6394D4DB4}"/>
              </a:ext>
            </a:extLst>
          </p:cNvPr>
          <p:cNvSpPr txBox="1"/>
          <p:nvPr/>
        </p:nvSpPr>
        <p:spPr>
          <a:xfrm>
            <a:off x="3352800" y="381000"/>
            <a:ext cx="541020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INFORMACIÓN</a:t>
            </a:r>
            <a:endParaRPr lang="en-US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Compilación</a:t>
            </a:r>
            <a:endParaRPr lang="en-US" sz="24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Investigación/recolección</a:t>
            </a:r>
            <a:endParaRPr lang="en-US" sz="24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Evaluación</a:t>
            </a:r>
            <a:r>
              <a:rPr lang="en-US" sz="2400" dirty="0"/>
              <a:t>/</a:t>
            </a:r>
            <a:r>
              <a:rPr lang="en-US" sz="2400" dirty="0" err="1"/>
              <a:t>validación</a:t>
            </a:r>
            <a:endParaRPr lang="en-US" sz="24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Contextualización</a:t>
            </a:r>
            <a:endParaRPr lang="en-US" sz="2400" dirty="0"/>
          </a:p>
          <a:p>
            <a:endParaRPr lang="en-US" dirty="0"/>
          </a:p>
          <a:p>
            <a:r>
              <a:rPr lang="es-ES" sz="2800" dirty="0"/>
              <a:t>ANÁLISIS DE IMPULSORES</a:t>
            </a:r>
            <a:endParaRPr lang="en-US" sz="28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Identificaci</a:t>
            </a:r>
            <a:r>
              <a:rPr lang="es-ES" sz="2400" dirty="0" err="1"/>
              <a:t>ón</a:t>
            </a:r>
            <a:r>
              <a:rPr lang="es-ES" sz="2400" dirty="0"/>
              <a:t> 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Jerarquización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Evolución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Interrelación dinámica</a:t>
            </a:r>
          </a:p>
          <a:p>
            <a:endParaRPr lang="es-ES" dirty="0"/>
          </a:p>
          <a:p>
            <a:r>
              <a:rPr lang="es-ES" sz="2800" dirty="0"/>
              <a:t>ESCENARIOS E IMPLICACIONES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Más probable  e impacto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Menos probable e impacto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“Comodines” e impacto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 useBgFill="1">
        <p:nvSpPr>
          <p:cNvPr id="5" name="TextBox 4">
            <a:extLst>
              <a:ext uri="{FF2B5EF4-FFF2-40B4-BE49-F238E27FC236}">
                <a16:creationId xmlns:a16="http://schemas.microsoft.com/office/drawing/2014/main" id="{C7D76BBD-0022-43BA-A10E-295756B77472}"/>
              </a:ext>
            </a:extLst>
          </p:cNvPr>
          <p:cNvSpPr txBox="1"/>
          <p:nvPr/>
        </p:nvSpPr>
        <p:spPr>
          <a:xfrm rot="455118">
            <a:off x="3333426" y="2006363"/>
            <a:ext cx="4588714" cy="2954655"/>
          </a:xfrm>
          <a:prstGeom prst="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lIns="365760" tIns="640080" rIns="365760" bIns="640080" rtlCol="0">
            <a:spAutoFit/>
          </a:bodyPr>
          <a:lstStyle/>
          <a:p>
            <a:pPr algn="ctr"/>
            <a:r>
              <a:rPr lang="es-ES" sz="3600" dirty="0"/>
              <a:t>Hablaremos en detalle de cada etapa del proceso.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0737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3D6561-DC44-4821-967D-83788706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143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09710B-4DB6-4317-ADAD-F71FFE9A859F}"/>
              </a:ext>
            </a:extLst>
          </p:cNvPr>
          <p:cNvSpPr txBox="1"/>
          <p:nvPr/>
        </p:nvSpPr>
        <p:spPr>
          <a:xfrm>
            <a:off x="3239231" y="2286000"/>
            <a:ext cx="26655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Los </a:t>
            </a:r>
            <a:r>
              <a:rPr lang="en-US" sz="3200" dirty="0" err="1"/>
              <a:t>Impulsores</a:t>
            </a:r>
            <a:endParaRPr lang="en-US" sz="3200" dirty="0"/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The Drivers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D81BD7-0B83-4FA8-A9B4-D5F0D109A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604" y1="28750" x2="2604" y2="28750"/>
                        <a14:backgroundMark x1="2604" y1="28750" x2="2604" y2="28750"/>
                        <a14:backgroundMark x1="2604" y1="28750" x2="8333" y2="4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472" y="3047947"/>
            <a:ext cx="1829055" cy="76210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0DE900-4858-4AC4-8380-E06A0BEFCBC9}"/>
              </a:ext>
            </a:extLst>
          </p:cNvPr>
          <p:cNvSpPr/>
          <p:nvPr/>
        </p:nvSpPr>
        <p:spPr>
          <a:xfrm>
            <a:off x="6781800" y="5105400"/>
            <a:ext cx="1143000" cy="3651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err="1"/>
              <a:t>handout</a:t>
            </a:r>
            <a:r>
              <a:rPr lang="es-ES" sz="1200" dirty="0"/>
              <a:t> 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16646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5808F3-701E-46D1-8BDB-569199C94976}"/>
              </a:ext>
            </a:extLst>
          </p:cNvPr>
          <p:cNvSpPr txBox="1"/>
          <p:nvPr/>
        </p:nvSpPr>
        <p:spPr>
          <a:xfrm>
            <a:off x="1845130" y="2362200"/>
            <a:ext cx="54537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El </a:t>
            </a:r>
            <a:r>
              <a:rPr lang="en-US" sz="3000" dirty="0" err="1"/>
              <a:t>latido</a:t>
            </a:r>
            <a:r>
              <a:rPr lang="en-US" sz="3000" dirty="0"/>
              <a:t> del </a:t>
            </a:r>
            <a:r>
              <a:rPr lang="en-US" sz="3000" dirty="0" err="1"/>
              <a:t>análisis</a:t>
            </a:r>
            <a:r>
              <a:rPr lang="en-US" sz="3000" dirty="0"/>
              <a:t> y las </a:t>
            </a:r>
            <a:r>
              <a:rPr lang="en-US" sz="3000" dirty="0" err="1"/>
              <a:t>políticas</a:t>
            </a:r>
            <a:endParaRPr lang="en-US" sz="3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A4B7FB7-A1E1-42A1-8CC7-3F69CA8CC953}"/>
              </a:ext>
            </a:extLst>
          </p:cNvPr>
          <p:cNvGrpSpPr/>
          <p:nvPr/>
        </p:nvGrpSpPr>
        <p:grpSpPr>
          <a:xfrm>
            <a:off x="3405986" y="3429000"/>
            <a:ext cx="2332027" cy="2716947"/>
            <a:chOff x="3017315" y="2133600"/>
            <a:chExt cx="3109369" cy="362259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648C995-3AEB-4427-A863-1B3409EF2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7315" y="2133600"/>
              <a:ext cx="3109369" cy="24384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A8E6C5-DF78-4A3E-8C35-7FF32380CDBD}"/>
                </a:ext>
              </a:extLst>
            </p:cNvPr>
            <p:cNvSpPr txBox="1"/>
            <p:nvPr/>
          </p:nvSpPr>
          <p:spPr>
            <a:xfrm>
              <a:off x="3017315" y="4648199"/>
              <a:ext cx="3109369" cy="110799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“IMPULSORES” (DRIVERS)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A6E6530-FF10-FCB5-CD2C-5F633CB37560}"/>
              </a:ext>
            </a:extLst>
          </p:cNvPr>
          <p:cNvSpPr txBox="1"/>
          <p:nvPr/>
        </p:nvSpPr>
        <p:spPr>
          <a:xfrm>
            <a:off x="533400" y="683779"/>
            <a:ext cx="7269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Para </a:t>
            </a:r>
            <a:r>
              <a:rPr lang="en-US" sz="2400" dirty="0" err="1"/>
              <a:t>mí</a:t>
            </a:r>
            <a:r>
              <a:rPr lang="en-US" sz="2400" dirty="0"/>
              <a:t> … lo </a:t>
            </a:r>
            <a:r>
              <a:rPr lang="en-US" sz="2400" dirty="0" err="1"/>
              <a:t>más</a:t>
            </a:r>
            <a:r>
              <a:rPr lang="en-US" sz="2400" dirty="0"/>
              <a:t> </a:t>
            </a:r>
            <a:r>
              <a:rPr lang="en-US" sz="2400" dirty="0" err="1"/>
              <a:t>importante</a:t>
            </a:r>
            <a:r>
              <a:rPr lang="en-US" sz="2400" dirty="0"/>
              <a:t> es ..</a:t>
            </a:r>
            <a:r>
              <a:rPr lang="en-US" sz="2400" dirty="0" err="1"/>
              <a:t>identificar</a:t>
            </a:r>
            <a:r>
              <a:rPr lang="en-US" sz="2400" dirty="0"/>
              <a:t> y </a:t>
            </a:r>
            <a:r>
              <a:rPr lang="en-US" sz="2400" dirty="0" err="1"/>
              <a:t>analizar</a:t>
            </a:r>
            <a:r>
              <a:rPr lang="en-US" sz="2400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20292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5808F3-701E-46D1-8BDB-569199C94976}"/>
              </a:ext>
            </a:extLst>
          </p:cNvPr>
          <p:cNvSpPr txBox="1"/>
          <p:nvPr/>
        </p:nvSpPr>
        <p:spPr>
          <a:xfrm>
            <a:off x="1828800" y="1600200"/>
            <a:ext cx="54537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El </a:t>
            </a:r>
            <a:r>
              <a:rPr lang="en-US" sz="3000" dirty="0" err="1"/>
              <a:t>latido</a:t>
            </a:r>
            <a:r>
              <a:rPr lang="en-US" sz="3000" dirty="0"/>
              <a:t> del </a:t>
            </a:r>
            <a:r>
              <a:rPr lang="en-US" sz="3000" dirty="0" err="1"/>
              <a:t>análisis</a:t>
            </a:r>
            <a:r>
              <a:rPr lang="en-US" sz="3000" dirty="0"/>
              <a:t> y las </a:t>
            </a:r>
            <a:r>
              <a:rPr lang="en-US" sz="3000" dirty="0" err="1"/>
              <a:t>políticas</a:t>
            </a:r>
            <a:endParaRPr lang="en-US" sz="3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A4B7FB7-A1E1-42A1-8CC7-3F69CA8CC953}"/>
              </a:ext>
            </a:extLst>
          </p:cNvPr>
          <p:cNvGrpSpPr/>
          <p:nvPr/>
        </p:nvGrpSpPr>
        <p:grpSpPr>
          <a:xfrm>
            <a:off x="3405987" y="2457450"/>
            <a:ext cx="2332027" cy="2439948"/>
            <a:chOff x="3017315" y="2133600"/>
            <a:chExt cx="3109369" cy="325326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648C995-3AEB-4427-A863-1B3409EF2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7315" y="2133600"/>
              <a:ext cx="3109369" cy="24384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A8E6C5-DF78-4A3E-8C35-7FF32380CDBD}"/>
                </a:ext>
              </a:extLst>
            </p:cNvPr>
            <p:cNvSpPr txBox="1"/>
            <p:nvPr/>
          </p:nvSpPr>
          <p:spPr>
            <a:xfrm>
              <a:off x="3017315" y="4648199"/>
              <a:ext cx="3109369" cy="73866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rgbClr val="FF0000"/>
                  </a:solidFill>
                </a:rPr>
                <a:t>“DRIVERS”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418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C0BA7CC-C7B2-425C-948B-26ABE582F4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668544"/>
              </p:ext>
            </p:extLst>
          </p:nvPr>
        </p:nvGraphicFramePr>
        <p:xfrm>
          <a:off x="1256714" y="3536725"/>
          <a:ext cx="7368813" cy="26616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56271">
                  <a:extLst>
                    <a:ext uri="{9D8B030D-6E8A-4147-A177-3AD203B41FA5}">
                      <a16:colId xmlns:a16="http://schemas.microsoft.com/office/drawing/2014/main" val="281433197"/>
                    </a:ext>
                  </a:extLst>
                </a:gridCol>
                <a:gridCol w="2456271">
                  <a:extLst>
                    <a:ext uri="{9D8B030D-6E8A-4147-A177-3AD203B41FA5}">
                      <a16:colId xmlns:a16="http://schemas.microsoft.com/office/drawing/2014/main" val="4023013297"/>
                    </a:ext>
                  </a:extLst>
                </a:gridCol>
                <a:gridCol w="2456271">
                  <a:extLst>
                    <a:ext uri="{9D8B030D-6E8A-4147-A177-3AD203B41FA5}">
                      <a16:colId xmlns:a16="http://schemas.microsoft.com/office/drawing/2014/main" val="3268850880"/>
                    </a:ext>
                  </a:extLst>
                </a:gridCol>
              </a:tblGrid>
              <a:tr h="348361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Intereses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Ideas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Instituciones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2332738"/>
                  </a:ext>
                </a:extLst>
              </a:tr>
              <a:tr h="2313291">
                <a:tc>
                  <a:txBody>
                    <a:bodyPr/>
                    <a:lstStyle/>
                    <a:p>
                      <a:r>
                        <a:rPr lang="es-ES" dirty="0"/>
                        <a:t>Trabajo</a:t>
                      </a:r>
                    </a:p>
                    <a:p>
                      <a:r>
                        <a:rPr lang="es-ES" dirty="0"/>
                        <a:t>Amor</a:t>
                      </a:r>
                    </a:p>
                    <a:p>
                      <a:r>
                        <a:rPr lang="es-ES" dirty="0"/>
                        <a:t>Familia</a:t>
                      </a:r>
                    </a:p>
                    <a:p>
                      <a:r>
                        <a:rPr lang="es-ES" dirty="0"/>
                        <a:t>Hogar</a:t>
                      </a:r>
                    </a:p>
                    <a:p>
                      <a:r>
                        <a:rPr lang="es-ES" dirty="0"/>
                        <a:t>Transporte</a:t>
                      </a:r>
                    </a:p>
                    <a:p>
                      <a:r>
                        <a:rPr lang="es-ES" dirty="0"/>
                        <a:t>Diversión</a:t>
                      </a:r>
                    </a:p>
                    <a:p>
                      <a:r>
                        <a:rPr lang="es-ES" dirty="0"/>
                        <a:t>Comida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Educación</a:t>
                      </a:r>
                    </a:p>
                    <a:p>
                      <a:r>
                        <a:rPr lang="es-ES" dirty="0"/>
                        <a:t>Valores religiosos</a:t>
                      </a:r>
                    </a:p>
                    <a:p>
                      <a:r>
                        <a:rPr lang="es-ES" dirty="0"/>
                        <a:t>Pensamiento político</a:t>
                      </a:r>
                    </a:p>
                    <a:p>
                      <a:r>
                        <a:rPr lang="es-ES" dirty="0"/>
                        <a:t>Ideología</a:t>
                      </a:r>
                    </a:p>
                    <a:p>
                      <a:r>
                        <a:rPr lang="es-ES" dirty="0"/>
                        <a:t>Expectativas impuestas</a:t>
                      </a:r>
                    </a:p>
                    <a:p>
                      <a:endParaRPr lang="es-ES" dirty="0"/>
                    </a:p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Padres</a:t>
                      </a:r>
                    </a:p>
                    <a:p>
                      <a:r>
                        <a:rPr lang="es-ES" dirty="0"/>
                        <a:t>Novio/a, esposo/a</a:t>
                      </a:r>
                    </a:p>
                    <a:p>
                      <a:r>
                        <a:rPr lang="es-ES" dirty="0"/>
                        <a:t>Compañeros</a:t>
                      </a:r>
                    </a:p>
                    <a:p>
                      <a:r>
                        <a:rPr lang="es-ES" dirty="0"/>
                        <a:t>Entidades políticas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99780866"/>
                  </a:ext>
                </a:extLst>
              </a:tr>
            </a:tbl>
          </a:graphicData>
        </a:graphic>
      </p:graphicFrame>
      <p:sp>
        <p:nvSpPr>
          <p:cNvPr id="6" name="Left Brace 5">
            <a:extLst>
              <a:ext uri="{FF2B5EF4-FFF2-40B4-BE49-F238E27FC236}">
                <a16:creationId xmlns:a16="http://schemas.microsoft.com/office/drawing/2014/main" id="{2DCFC517-BB24-41D8-81B7-885401B8C7E1}"/>
              </a:ext>
            </a:extLst>
          </p:cNvPr>
          <p:cNvSpPr/>
          <p:nvPr/>
        </p:nvSpPr>
        <p:spPr>
          <a:xfrm>
            <a:off x="963548" y="3992647"/>
            <a:ext cx="293166" cy="1825310"/>
          </a:xfrm>
          <a:prstGeom prst="leftBrace">
            <a:avLst>
              <a:gd name="adj1" fmla="val 8333"/>
              <a:gd name="adj2" fmla="val 4949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9C86C3-A97F-4AE3-BD27-663F5B5F7BF4}"/>
              </a:ext>
            </a:extLst>
          </p:cNvPr>
          <p:cNvSpPr txBox="1"/>
          <p:nvPr/>
        </p:nvSpPr>
        <p:spPr>
          <a:xfrm rot="20847283">
            <a:off x="110406" y="4789306"/>
            <a:ext cx="822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drivers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8CB584-0A85-40C7-B330-DFD6C1A1E8F9}"/>
              </a:ext>
            </a:extLst>
          </p:cNvPr>
          <p:cNvSpPr txBox="1"/>
          <p:nvPr/>
        </p:nvSpPr>
        <p:spPr>
          <a:xfrm>
            <a:off x="521833" y="1511726"/>
            <a:ext cx="3897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Prestando</a:t>
            </a:r>
            <a:r>
              <a:rPr lang="en-US" sz="2400" dirty="0"/>
              <a:t> del </a:t>
            </a:r>
            <a:r>
              <a:rPr lang="en-US" sz="2400" dirty="0" err="1"/>
              <a:t>esquema</a:t>
            </a:r>
            <a:r>
              <a:rPr lang="en-US" sz="2400" dirty="0"/>
              <a:t> de</a:t>
            </a:r>
            <a:br>
              <a:rPr lang="en-US" sz="2400" dirty="0"/>
            </a:br>
            <a:r>
              <a:rPr lang="en-US" sz="2400" dirty="0"/>
              <a:t>            las “3-i” …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F88E3C7-EDFF-4CA0-8514-34B2BB324857}"/>
              </a:ext>
            </a:extLst>
          </p:cNvPr>
          <p:cNvGrpSpPr/>
          <p:nvPr/>
        </p:nvGrpSpPr>
        <p:grpSpPr>
          <a:xfrm>
            <a:off x="4704082" y="890286"/>
            <a:ext cx="4070868" cy="1979037"/>
            <a:chOff x="4724400" y="714700"/>
            <a:chExt cx="4070868" cy="197903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C5DCE06-AB96-4936-8E74-5E9AE7A79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610708" y="1176365"/>
              <a:ext cx="1408368" cy="151737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7ACA133-E08C-4E6F-9B47-03762B3F1B1B}"/>
                </a:ext>
              </a:extLst>
            </p:cNvPr>
            <p:cNvSpPr txBox="1"/>
            <p:nvPr/>
          </p:nvSpPr>
          <p:spPr>
            <a:xfrm>
              <a:off x="7019076" y="2168136"/>
              <a:ext cx="17761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Instituciones</a:t>
              </a:r>
              <a:endParaRPr lang="en-US" sz="24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010660-C105-4B70-8A56-E15B728EF3F1}"/>
                </a:ext>
              </a:extLst>
            </p:cNvPr>
            <p:cNvSpPr txBox="1"/>
            <p:nvPr/>
          </p:nvSpPr>
          <p:spPr>
            <a:xfrm>
              <a:off x="4724400" y="2197471"/>
              <a:ext cx="581085" cy="317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Ideas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D1A1213-2612-42B7-8D6F-60A9B6762DE4}"/>
                </a:ext>
              </a:extLst>
            </p:cNvPr>
            <p:cNvSpPr txBox="1"/>
            <p:nvPr/>
          </p:nvSpPr>
          <p:spPr>
            <a:xfrm>
              <a:off x="5693713" y="714700"/>
              <a:ext cx="13253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Intereses</a:t>
              </a:r>
              <a:endParaRPr lang="en-US" sz="2400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0F93F3E-68BE-4CA7-96DE-E5DBD1F5204A}"/>
              </a:ext>
            </a:extLst>
          </p:cNvPr>
          <p:cNvSpPr txBox="1"/>
          <p:nvPr/>
        </p:nvSpPr>
        <p:spPr>
          <a:xfrm>
            <a:off x="565392" y="355987"/>
            <a:ext cx="758800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son </a:t>
            </a:r>
            <a:r>
              <a:rPr lang="en-US" sz="2400" dirty="0" err="1"/>
              <a:t>factores</a:t>
            </a:r>
            <a:r>
              <a:rPr lang="en-US" sz="2400" dirty="0"/>
              <a:t> “</a:t>
            </a:r>
            <a:r>
              <a:rPr lang="en-US" sz="2400" dirty="0" err="1"/>
              <a:t>impulsores</a:t>
            </a:r>
            <a:r>
              <a:rPr lang="en-US" sz="2400" dirty="0"/>
              <a:t>” … </a:t>
            </a:r>
            <a:r>
              <a:rPr lang="en-US" sz="2400" dirty="0" err="1"/>
              <a:t>en</a:t>
            </a:r>
            <a:r>
              <a:rPr lang="en-US" sz="2400" dirty="0"/>
              <a:t> la VIDA PERSONAL?</a:t>
            </a: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F74F0F5D-0FBE-9025-4ABB-BDA691D11113}"/>
              </a:ext>
            </a:extLst>
          </p:cNvPr>
          <p:cNvSpPr/>
          <p:nvPr/>
        </p:nvSpPr>
        <p:spPr>
          <a:xfrm>
            <a:off x="6172200" y="3915216"/>
            <a:ext cx="1791286" cy="9603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7435C778-EFFD-F3A5-646A-E4315A186E2A}"/>
              </a:ext>
            </a:extLst>
          </p:cNvPr>
          <p:cNvSpPr/>
          <p:nvPr/>
        </p:nvSpPr>
        <p:spPr>
          <a:xfrm>
            <a:off x="3765053" y="3898128"/>
            <a:ext cx="2113981" cy="13454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60934AD7-4D99-283D-2C7C-505737F3B7BC}"/>
              </a:ext>
            </a:extLst>
          </p:cNvPr>
          <p:cNvSpPr/>
          <p:nvPr/>
        </p:nvSpPr>
        <p:spPr>
          <a:xfrm>
            <a:off x="1285901" y="3970378"/>
            <a:ext cx="2113981" cy="15160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03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3" grpId="0"/>
      <p:bldP spid="2" grpId="0" animBg="1"/>
      <p:bldP spid="3" grpId="0" animBg="1"/>
      <p:bldP spid="4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C0BA7CC-C7B2-425C-948B-26ABE582F423}"/>
              </a:ext>
            </a:extLst>
          </p:cNvPr>
          <p:cNvGraphicFramePr>
            <a:graphicFrameLocks noGrp="1"/>
          </p:cNvGraphicFramePr>
          <p:nvPr/>
        </p:nvGraphicFramePr>
        <p:xfrm>
          <a:off x="1256714" y="3536725"/>
          <a:ext cx="7368813" cy="26616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56271">
                  <a:extLst>
                    <a:ext uri="{9D8B030D-6E8A-4147-A177-3AD203B41FA5}">
                      <a16:colId xmlns:a16="http://schemas.microsoft.com/office/drawing/2014/main" val="281433197"/>
                    </a:ext>
                  </a:extLst>
                </a:gridCol>
                <a:gridCol w="2456271">
                  <a:extLst>
                    <a:ext uri="{9D8B030D-6E8A-4147-A177-3AD203B41FA5}">
                      <a16:colId xmlns:a16="http://schemas.microsoft.com/office/drawing/2014/main" val="4023013297"/>
                    </a:ext>
                  </a:extLst>
                </a:gridCol>
                <a:gridCol w="2456271">
                  <a:extLst>
                    <a:ext uri="{9D8B030D-6E8A-4147-A177-3AD203B41FA5}">
                      <a16:colId xmlns:a16="http://schemas.microsoft.com/office/drawing/2014/main" val="3268850880"/>
                    </a:ext>
                  </a:extLst>
                </a:gridCol>
              </a:tblGrid>
              <a:tr h="348361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Intereses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Ideas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Instituciones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2332738"/>
                  </a:ext>
                </a:extLst>
              </a:tr>
              <a:tr h="2313291">
                <a:tc>
                  <a:txBody>
                    <a:bodyPr/>
                    <a:lstStyle/>
                    <a:p>
                      <a:r>
                        <a:rPr lang="es-ES" dirty="0"/>
                        <a:t>Trabajo</a:t>
                      </a:r>
                    </a:p>
                    <a:p>
                      <a:r>
                        <a:rPr lang="es-ES" dirty="0"/>
                        <a:t>Amor</a:t>
                      </a:r>
                    </a:p>
                    <a:p>
                      <a:r>
                        <a:rPr lang="es-ES" dirty="0"/>
                        <a:t>Familia</a:t>
                      </a:r>
                    </a:p>
                    <a:p>
                      <a:r>
                        <a:rPr lang="es-ES" dirty="0"/>
                        <a:t>Hogar</a:t>
                      </a:r>
                    </a:p>
                    <a:p>
                      <a:r>
                        <a:rPr lang="es-ES" dirty="0"/>
                        <a:t>Transporte</a:t>
                      </a:r>
                    </a:p>
                    <a:p>
                      <a:r>
                        <a:rPr lang="es-ES" dirty="0"/>
                        <a:t>Diversión</a:t>
                      </a:r>
                    </a:p>
                    <a:p>
                      <a:r>
                        <a:rPr lang="es-ES" dirty="0"/>
                        <a:t>Comida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Educación</a:t>
                      </a:r>
                    </a:p>
                    <a:p>
                      <a:r>
                        <a:rPr lang="es-ES" dirty="0"/>
                        <a:t>Valores religiosos</a:t>
                      </a:r>
                    </a:p>
                    <a:p>
                      <a:r>
                        <a:rPr lang="es-ES" dirty="0"/>
                        <a:t>Pensamiento político</a:t>
                      </a:r>
                    </a:p>
                    <a:p>
                      <a:r>
                        <a:rPr lang="es-ES" dirty="0"/>
                        <a:t>Ideología</a:t>
                      </a:r>
                    </a:p>
                    <a:p>
                      <a:r>
                        <a:rPr lang="es-ES" dirty="0"/>
                        <a:t>Expectativas impuestas</a:t>
                      </a:r>
                    </a:p>
                    <a:p>
                      <a:endParaRPr lang="es-ES" dirty="0"/>
                    </a:p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Padres</a:t>
                      </a:r>
                    </a:p>
                    <a:p>
                      <a:r>
                        <a:rPr lang="es-ES" dirty="0"/>
                        <a:t>Novio/a, esposo/a</a:t>
                      </a:r>
                    </a:p>
                    <a:p>
                      <a:r>
                        <a:rPr lang="es-ES" dirty="0"/>
                        <a:t>Compañeros</a:t>
                      </a:r>
                    </a:p>
                    <a:p>
                      <a:r>
                        <a:rPr lang="es-ES" dirty="0"/>
                        <a:t>Entidades políticas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99780866"/>
                  </a:ext>
                </a:extLst>
              </a:tr>
            </a:tbl>
          </a:graphicData>
        </a:graphic>
      </p:graphicFrame>
      <p:sp>
        <p:nvSpPr>
          <p:cNvPr id="6" name="Left Brace 5">
            <a:extLst>
              <a:ext uri="{FF2B5EF4-FFF2-40B4-BE49-F238E27FC236}">
                <a16:creationId xmlns:a16="http://schemas.microsoft.com/office/drawing/2014/main" id="{2DCFC517-BB24-41D8-81B7-885401B8C7E1}"/>
              </a:ext>
            </a:extLst>
          </p:cNvPr>
          <p:cNvSpPr/>
          <p:nvPr/>
        </p:nvSpPr>
        <p:spPr>
          <a:xfrm>
            <a:off x="963548" y="3992647"/>
            <a:ext cx="293166" cy="1825310"/>
          </a:xfrm>
          <a:prstGeom prst="leftBrace">
            <a:avLst>
              <a:gd name="adj1" fmla="val 8333"/>
              <a:gd name="adj2" fmla="val 4949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9C86C3-A97F-4AE3-BD27-663F5B5F7BF4}"/>
              </a:ext>
            </a:extLst>
          </p:cNvPr>
          <p:cNvSpPr txBox="1"/>
          <p:nvPr/>
        </p:nvSpPr>
        <p:spPr>
          <a:xfrm rot="20847283">
            <a:off x="110406" y="4789306"/>
            <a:ext cx="822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drivers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8CB584-0A85-40C7-B330-DFD6C1A1E8F9}"/>
              </a:ext>
            </a:extLst>
          </p:cNvPr>
          <p:cNvSpPr txBox="1"/>
          <p:nvPr/>
        </p:nvSpPr>
        <p:spPr>
          <a:xfrm>
            <a:off x="521833" y="1511726"/>
            <a:ext cx="3897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Prestando</a:t>
            </a:r>
            <a:r>
              <a:rPr lang="en-US" sz="2400" dirty="0"/>
              <a:t> del </a:t>
            </a:r>
            <a:r>
              <a:rPr lang="en-US" sz="2400" dirty="0" err="1"/>
              <a:t>esquema</a:t>
            </a:r>
            <a:r>
              <a:rPr lang="en-US" sz="2400" dirty="0"/>
              <a:t> de</a:t>
            </a:r>
            <a:br>
              <a:rPr lang="en-US" sz="2400" dirty="0"/>
            </a:br>
            <a:r>
              <a:rPr lang="en-US" sz="2400" dirty="0"/>
              <a:t>            las “3-i” …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F88E3C7-EDFF-4CA0-8514-34B2BB324857}"/>
              </a:ext>
            </a:extLst>
          </p:cNvPr>
          <p:cNvGrpSpPr/>
          <p:nvPr/>
        </p:nvGrpSpPr>
        <p:grpSpPr>
          <a:xfrm>
            <a:off x="4704082" y="890286"/>
            <a:ext cx="4070868" cy="1979037"/>
            <a:chOff x="4724400" y="714700"/>
            <a:chExt cx="4070868" cy="197903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C5DCE06-AB96-4936-8E74-5E9AE7A79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610708" y="1176365"/>
              <a:ext cx="1408368" cy="151737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7ACA133-E08C-4E6F-9B47-03762B3F1B1B}"/>
                </a:ext>
              </a:extLst>
            </p:cNvPr>
            <p:cNvSpPr txBox="1"/>
            <p:nvPr/>
          </p:nvSpPr>
          <p:spPr>
            <a:xfrm>
              <a:off x="7019076" y="2168136"/>
              <a:ext cx="17761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Instituciones</a:t>
              </a:r>
              <a:endParaRPr lang="en-US" sz="24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010660-C105-4B70-8A56-E15B728EF3F1}"/>
                </a:ext>
              </a:extLst>
            </p:cNvPr>
            <p:cNvSpPr txBox="1"/>
            <p:nvPr/>
          </p:nvSpPr>
          <p:spPr>
            <a:xfrm>
              <a:off x="4724400" y="2197471"/>
              <a:ext cx="581085" cy="317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Ideas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D1A1213-2612-42B7-8D6F-60A9B6762DE4}"/>
                </a:ext>
              </a:extLst>
            </p:cNvPr>
            <p:cNvSpPr txBox="1"/>
            <p:nvPr/>
          </p:nvSpPr>
          <p:spPr>
            <a:xfrm>
              <a:off x="5693713" y="714700"/>
              <a:ext cx="13253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Intereses</a:t>
              </a:r>
              <a:endParaRPr lang="en-US" sz="2400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0F93F3E-68BE-4CA7-96DE-E5DBD1F5204A}"/>
              </a:ext>
            </a:extLst>
          </p:cNvPr>
          <p:cNvSpPr txBox="1"/>
          <p:nvPr/>
        </p:nvSpPr>
        <p:spPr>
          <a:xfrm>
            <a:off x="565392" y="355987"/>
            <a:ext cx="758800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son </a:t>
            </a:r>
            <a:r>
              <a:rPr lang="en-US" sz="2400" dirty="0" err="1"/>
              <a:t>factores</a:t>
            </a:r>
            <a:r>
              <a:rPr lang="en-US" sz="2400" dirty="0"/>
              <a:t> “</a:t>
            </a:r>
            <a:r>
              <a:rPr lang="en-US" sz="2400" dirty="0" err="1"/>
              <a:t>impulsores</a:t>
            </a:r>
            <a:r>
              <a:rPr lang="en-US" sz="2400" dirty="0"/>
              <a:t>” … </a:t>
            </a:r>
            <a:r>
              <a:rPr lang="en-US" sz="2400" dirty="0" err="1"/>
              <a:t>en</a:t>
            </a:r>
            <a:r>
              <a:rPr lang="en-US" sz="2400" dirty="0"/>
              <a:t> la VIDA PERSONAL?</a:t>
            </a:r>
          </a:p>
        </p:txBody>
      </p:sp>
    </p:spTree>
    <p:extLst>
      <p:ext uri="{BB962C8B-B14F-4D97-AF65-F5344CB8AC3E}">
        <p14:creationId xmlns:p14="http://schemas.microsoft.com/office/powerpoint/2010/main" val="130578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3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4CCF18-EEF8-44C9-A530-955DEFE9F143}"/>
              </a:ext>
            </a:extLst>
          </p:cNvPr>
          <p:cNvSpPr txBox="1"/>
          <p:nvPr/>
        </p:nvSpPr>
        <p:spPr>
          <a:xfrm>
            <a:off x="565391" y="355987"/>
            <a:ext cx="8060135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son </a:t>
            </a:r>
            <a:r>
              <a:rPr lang="en-US" sz="2400" dirty="0" err="1"/>
              <a:t>factores</a:t>
            </a:r>
            <a:r>
              <a:rPr lang="en-US" sz="2400" dirty="0"/>
              <a:t> “</a:t>
            </a:r>
            <a:r>
              <a:rPr lang="en-US" sz="2400" dirty="0" err="1"/>
              <a:t>impulsores</a:t>
            </a:r>
            <a:r>
              <a:rPr lang="en-US" sz="2400" dirty="0"/>
              <a:t>” </a:t>
            </a:r>
            <a:r>
              <a:rPr lang="en-US" sz="2400" dirty="0" err="1"/>
              <a:t>en</a:t>
            </a:r>
            <a:r>
              <a:rPr lang="en-US" sz="2400" dirty="0"/>
              <a:t> un CONTEXTO NACIONAL?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C5AECA-0F1D-4416-90B1-7EF3819E2368}"/>
              </a:ext>
            </a:extLst>
          </p:cNvPr>
          <p:cNvSpPr txBox="1"/>
          <p:nvPr/>
        </p:nvSpPr>
        <p:spPr>
          <a:xfrm>
            <a:off x="521833" y="1511726"/>
            <a:ext cx="3897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Prestando</a:t>
            </a:r>
            <a:r>
              <a:rPr lang="en-US" sz="2400" dirty="0"/>
              <a:t> del </a:t>
            </a:r>
            <a:r>
              <a:rPr lang="en-US" sz="2400" dirty="0" err="1"/>
              <a:t>esquema</a:t>
            </a:r>
            <a:r>
              <a:rPr lang="en-US" sz="2400" dirty="0"/>
              <a:t> de</a:t>
            </a:r>
            <a:br>
              <a:rPr lang="en-US" sz="2400" dirty="0"/>
            </a:br>
            <a:r>
              <a:rPr lang="en-US" sz="2400" dirty="0"/>
              <a:t>            las “3-i” …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C0BA7CC-C7B2-425C-948B-26ABE582F423}"/>
              </a:ext>
            </a:extLst>
          </p:cNvPr>
          <p:cNvGraphicFramePr>
            <a:graphicFrameLocks noGrp="1"/>
          </p:cNvGraphicFramePr>
          <p:nvPr/>
        </p:nvGraphicFramePr>
        <p:xfrm>
          <a:off x="1256714" y="3536725"/>
          <a:ext cx="7368813" cy="26616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56271">
                  <a:extLst>
                    <a:ext uri="{9D8B030D-6E8A-4147-A177-3AD203B41FA5}">
                      <a16:colId xmlns:a16="http://schemas.microsoft.com/office/drawing/2014/main" val="281433197"/>
                    </a:ext>
                  </a:extLst>
                </a:gridCol>
                <a:gridCol w="2456271">
                  <a:extLst>
                    <a:ext uri="{9D8B030D-6E8A-4147-A177-3AD203B41FA5}">
                      <a16:colId xmlns:a16="http://schemas.microsoft.com/office/drawing/2014/main" val="4023013297"/>
                    </a:ext>
                  </a:extLst>
                </a:gridCol>
                <a:gridCol w="2456271">
                  <a:extLst>
                    <a:ext uri="{9D8B030D-6E8A-4147-A177-3AD203B41FA5}">
                      <a16:colId xmlns:a16="http://schemas.microsoft.com/office/drawing/2014/main" val="3268850880"/>
                    </a:ext>
                  </a:extLst>
                </a:gridCol>
              </a:tblGrid>
              <a:tr h="348361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Intereses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Ideas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Instituciones</a:t>
                      </a:r>
                      <a:r>
                        <a:rPr lang="en-US" dirty="0"/>
                        <a:t>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2332738"/>
                  </a:ext>
                </a:extLst>
              </a:tr>
              <a:tr h="2313291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dirty="0" err="1"/>
                        <a:t>Poder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influencia</a:t>
                      </a:r>
                      <a:endParaRPr lang="en-US" dirty="0"/>
                    </a:p>
                    <a:p>
                      <a:r>
                        <a:rPr lang="en-US" dirty="0" err="1"/>
                        <a:t>Necesidades</a:t>
                      </a:r>
                      <a:endParaRPr lang="en-US" dirty="0"/>
                    </a:p>
                    <a:p>
                      <a:r>
                        <a:rPr lang="es-ES" dirty="0"/>
                        <a:t>D</a:t>
                      </a:r>
                      <a:r>
                        <a:rPr lang="en-US" dirty="0" err="1"/>
                        <a:t>eseos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ambiciones</a:t>
                      </a:r>
                      <a:endParaRPr lang="en-US" dirty="0"/>
                    </a:p>
                    <a:p>
                      <a:r>
                        <a:rPr lang="en-US" dirty="0" err="1"/>
                        <a:t>Riqueza</a:t>
                      </a:r>
                      <a:endParaRPr lang="en-US" dirty="0"/>
                    </a:p>
                    <a:p>
                      <a:r>
                        <a:rPr lang="en-US" dirty="0" err="1"/>
                        <a:t>Rendimiento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económico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Identidad/auto-</a:t>
                      </a:r>
                      <a:r>
                        <a:rPr lang="en-US" dirty="0" err="1"/>
                        <a:t>definición</a:t>
                      </a:r>
                      <a:endParaRPr lang="en-US" dirty="0"/>
                    </a:p>
                    <a:p>
                      <a:r>
                        <a:rPr lang="en-US" dirty="0" err="1"/>
                        <a:t>Nacionalismo</a:t>
                      </a:r>
                      <a:endParaRPr lang="en-US" dirty="0"/>
                    </a:p>
                    <a:p>
                      <a:r>
                        <a:rPr lang="en-US" dirty="0"/>
                        <a:t>Historia</a:t>
                      </a:r>
                    </a:p>
                    <a:p>
                      <a:r>
                        <a:rPr lang="en-US" dirty="0" err="1"/>
                        <a:t>Conceptos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lógica</a:t>
                      </a:r>
                      <a:endParaRPr lang="en-US" dirty="0"/>
                    </a:p>
                    <a:p>
                      <a:r>
                        <a:rPr lang="en-US" dirty="0" err="1"/>
                        <a:t>Valores</a:t>
                      </a:r>
                      <a:endParaRPr lang="en-US" dirty="0"/>
                    </a:p>
                    <a:p>
                      <a:r>
                        <a:rPr lang="en-US" dirty="0" err="1"/>
                        <a:t>Ideología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Liderazgo</a:t>
                      </a:r>
                      <a:endParaRPr lang="en-US" dirty="0"/>
                    </a:p>
                    <a:p>
                      <a:r>
                        <a:rPr lang="en-US" dirty="0" err="1"/>
                        <a:t>Capacidad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limitaciones</a:t>
                      </a:r>
                      <a:endParaRPr lang="en-US" dirty="0"/>
                    </a:p>
                    <a:p>
                      <a:r>
                        <a:rPr lang="es-ES" dirty="0"/>
                        <a:t>E</a:t>
                      </a:r>
                      <a:r>
                        <a:rPr lang="en-US" dirty="0" err="1"/>
                        <a:t>structuras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económicas</a:t>
                      </a:r>
                      <a:endParaRPr lang="en-US" dirty="0"/>
                    </a:p>
                    <a:p>
                      <a:r>
                        <a:rPr lang="en-US" dirty="0" err="1"/>
                        <a:t>Intermediación</a:t>
                      </a:r>
                      <a:endParaRPr lang="en-US" dirty="0"/>
                    </a:p>
                    <a:p>
                      <a:r>
                        <a:rPr lang="en-US" dirty="0" err="1"/>
                        <a:t>Inclusión</a:t>
                      </a:r>
                      <a:endParaRPr lang="en-US" dirty="0"/>
                    </a:p>
                    <a:p>
                      <a:r>
                        <a:rPr lang="en-US" dirty="0" err="1"/>
                        <a:t>Topografía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geografía</a:t>
                      </a:r>
                      <a:endParaRPr lang="en-US" dirty="0"/>
                    </a:p>
                    <a:p>
                      <a:r>
                        <a:rPr lang="en-US" dirty="0" err="1"/>
                        <a:t>Clima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9978086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9E342DE-F87E-4F55-9FBF-09CC660C951E}"/>
              </a:ext>
            </a:extLst>
          </p:cNvPr>
          <p:cNvSpPr txBox="1"/>
          <p:nvPr/>
        </p:nvSpPr>
        <p:spPr>
          <a:xfrm>
            <a:off x="5952614" y="6288410"/>
            <a:ext cx="23759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 </a:t>
            </a:r>
            <a:r>
              <a:rPr lang="en-US" sz="1600" dirty="0" err="1"/>
              <a:t>incluye</a:t>
            </a:r>
            <a:r>
              <a:rPr lang="en-US" sz="1600" dirty="0"/>
              <a:t> medio </a:t>
            </a:r>
            <a:r>
              <a:rPr lang="en-US" sz="1600" dirty="0" err="1"/>
              <a:t>ambiente</a:t>
            </a:r>
            <a:endParaRPr lang="en-US" sz="1600" dirty="0"/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2DCFC517-BB24-41D8-81B7-885401B8C7E1}"/>
              </a:ext>
            </a:extLst>
          </p:cNvPr>
          <p:cNvSpPr/>
          <p:nvPr/>
        </p:nvSpPr>
        <p:spPr>
          <a:xfrm>
            <a:off x="963548" y="3992647"/>
            <a:ext cx="293166" cy="1825310"/>
          </a:xfrm>
          <a:prstGeom prst="leftBrace">
            <a:avLst>
              <a:gd name="adj1" fmla="val 8333"/>
              <a:gd name="adj2" fmla="val 4949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9C86C3-A97F-4AE3-BD27-663F5B5F7BF4}"/>
              </a:ext>
            </a:extLst>
          </p:cNvPr>
          <p:cNvSpPr txBox="1"/>
          <p:nvPr/>
        </p:nvSpPr>
        <p:spPr>
          <a:xfrm rot="20847283">
            <a:off x="110406" y="4789306"/>
            <a:ext cx="822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drivers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B19A26-C0AE-474F-8F6E-FA08DAACA281}"/>
              </a:ext>
            </a:extLst>
          </p:cNvPr>
          <p:cNvGrpSpPr/>
          <p:nvPr/>
        </p:nvGrpSpPr>
        <p:grpSpPr>
          <a:xfrm>
            <a:off x="4704082" y="890286"/>
            <a:ext cx="4070868" cy="1979037"/>
            <a:chOff x="4724400" y="714700"/>
            <a:chExt cx="4070868" cy="19790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420EDE2-D7AD-4E1A-8DA5-7DDA2E0F1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610708" y="1176365"/>
              <a:ext cx="1408368" cy="151737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A1AC54A-74D3-430F-9253-80A791B05828}"/>
                </a:ext>
              </a:extLst>
            </p:cNvPr>
            <p:cNvSpPr txBox="1"/>
            <p:nvPr/>
          </p:nvSpPr>
          <p:spPr>
            <a:xfrm>
              <a:off x="7019076" y="2168136"/>
              <a:ext cx="17761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Instituciones</a:t>
              </a:r>
              <a:endParaRPr lang="en-US" sz="24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2C1613-D08C-4371-811C-34EFD1A11D24}"/>
                </a:ext>
              </a:extLst>
            </p:cNvPr>
            <p:cNvSpPr txBox="1"/>
            <p:nvPr/>
          </p:nvSpPr>
          <p:spPr>
            <a:xfrm>
              <a:off x="4724400" y="2197471"/>
              <a:ext cx="581085" cy="317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Ideas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5D444A-904A-4EA1-A5B5-BF4A50C13291}"/>
                </a:ext>
              </a:extLst>
            </p:cNvPr>
            <p:cNvSpPr txBox="1"/>
            <p:nvPr/>
          </p:nvSpPr>
          <p:spPr>
            <a:xfrm>
              <a:off x="5693713" y="714700"/>
              <a:ext cx="13253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Intereses</a:t>
              </a:r>
              <a:endParaRPr lang="en-US" sz="2400" dirty="0"/>
            </a:p>
          </p:txBody>
        </p:sp>
      </p:grp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B81F44F-3363-00E5-CD70-860B6CFA8D31}"/>
              </a:ext>
            </a:extLst>
          </p:cNvPr>
          <p:cNvSpPr/>
          <p:nvPr/>
        </p:nvSpPr>
        <p:spPr>
          <a:xfrm>
            <a:off x="6172200" y="3915216"/>
            <a:ext cx="1791286" cy="15711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2F4B41D-78A4-FD4D-7455-4C987F4B2359}"/>
              </a:ext>
            </a:extLst>
          </p:cNvPr>
          <p:cNvSpPr/>
          <p:nvPr/>
        </p:nvSpPr>
        <p:spPr>
          <a:xfrm>
            <a:off x="3765053" y="3898128"/>
            <a:ext cx="2113981" cy="13454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4CFFB43-FB6B-D832-D7AC-C82AD8F6C0C9}"/>
              </a:ext>
            </a:extLst>
          </p:cNvPr>
          <p:cNvSpPr/>
          <p:nvPr/>
        </p:nvSpPr>
        <p:spPr>
          <a:xfrm>
            <a:off x="1285901" y="3970378"/>
            <a:ext cx="2113981" cy="15160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1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6" grpId="0" animBg="1"/>
      <p:bldP spid="7" grpId="0"/>
      <p:bldP spid="13" grpId="0" animBg="1"/>
      <p:bldP spid="14" grpId="0" animBg="1"/>
      <p:bldP spid="15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4CCF18-EEF8-44C9-A530-955DEFE9F143}"/>
              </a:ext>
            </a:extLst>
          </p:cNvPr>
          <p:cNvSpPr txBox="1"/>
          <p:nvPr/>
        </p:nvSpPr>
        <p:spPr>
          <a:xfrm>
            <a:off x="565391" y="355987"/>
            <a:ext cx="8060135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son </a:t>
            </a:r>
            <a:r>
              <a:rPr lang="en-US" sz="2400" dirty="0" err="1"/>
              <a:t>factores</a:t>
            </a:r>
            <a:r>
              <a:rPr lang="en-US" sz="2400" dirty="0"/>
              <a:t> “</a:t>
            </a:r>
            <a:r>
              <a:rPr lang="en-US" sz="2400" dirty="0" err="1"/>
              <a:t>impulsores</a:t>
            </a:r>
            <a:r>
              <a:rPr lang="en-US" sz="2400" dirty="0"/>
              <a:t>” </a:t>
            </a:r>
            <a:r>
              <a:rPr lang="en-US" sz="2400" dirty="0" err="1"/>
              <a:t>en</a:t>
            </a:r>
            <a:r>
              <a:rPr lang="en-US" sz="2400" dirty="0"/>
              <a:t> un CONTEXTO NACIONAL?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C5AECA-0F1D-4416-90B1-7EF3819E2368}"/>
              </a:ext>
            </a:extLst>
          </p:cNvPr>
          <p:cNvSpPr txBox="1"/>
          <p:nvPr/>
        </p:nvSpPr>
        <p:spPr>
          <a:xfrm>
            <a:off x="521833" y="1511726"/>
            <a:ext cx="3897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Prestando</a:t>
            </a:r>
            <a:r>
              <a:rPr lang="en-US" sz="2400" dirty="0"/>
              <a:t> del </a:t>
            </a:r>
            <a:r>
              <a:rPr lang="en-US" sz="2400" dirty="0" err="1"/>
              <a:t>esquema</a:t>
            </a:r>
            <a:r>
              <a:rPr lang="en-US" sz="2400" dirty="0"/>
              <a:t> de</a:t>
            </a:r>
            <a:br>
              <a:rPr lang="en-US" sz="2400" dirty="0"/>
            </a:br>
            <a:r>
              <a:rPr lang="en-US" sz="2400" dirty="0"/>
              <a:t>            las “3-i” …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C0BA7CC-C7B2-425C-948B-26ABE582F423}"/>
              </a:ext>
            </a:extLst>
          </p:cNvPr>
          <p:cNvGraphicFramePr>
            <a:graphicFrameLocks noGrp="1"/>
          </p:cNvGraphicFramePr>
          <p:nvPr/>
        </p:nvGraphicFramePr>
        <p:xfrm>
          <a:off x="1256714" y="3536725"/>
          <a:ext cx="7368813" cy="26616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56271">
                  <a:extLst>
                    <a:ext uri="{9D8B030D-6E8A-4147-A177-3AD203B41FA5}">
                      <a16:colId xmlns:a16="http://schemas.microsoft.com/office/drawing/2014/main" val="281433197"/>
                    </a:ext>
                  </a:extLst>
                </a:gridCol>
                <a:gridCol w="2456271">
                  <a:extLst>
                    <a:ext uri="{9D8B030D-6E8A-4147-A177-3AD203B41FA5}">
                      <a16:colId xmlns:a16="http://schemas.microsoft.com/office/drawing/2014/main" val="4023013297"/>
                    </a:ext>
                  </a:extLst>
                </a:gridCol>
                <a:gridCol w="2456271">
                  <a:extLst>
                    <a:ext uri="{9D8B030D-6E8A-4147-A177-3AD203B41FA5}">
                      <a16:colId xmlns:a16="http://schemas.microsoft.com/office/drawing/2014/main" val="3268850880"/>
                    </a:ext>
                  </a:extLst>
                </a:gridCol>
              </a:tblGrid>
              <a:tr h="348361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Intereses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Ideas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Instituciones</a:t>
                      </a:r>
                      <a:r>
                        <a:rPr lang="en-US" dirty="0"/>
                        <a:t>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2332738"/>
                  </a:ext>
                </a:extLst>
              </a:tr>
              <a:tr h="2313291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dirty="0" err="1"/>
                        <a:t>Poder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influencia</a:t>
                      </a:r>
                      <a:endParaRPr lang="en-US" dirty="0"/>
                    </a:p>
                    <a:p>
                      <a:r>
                        <a:rPr lang="en-US" dirty="0" err="1"/>
                        <a:t>Necesidades</a:t>
                      </a:r>
                      <a:endParaRPr lang="en-US" dirty="0"/>
                    </a:p>
                    <a:p>
                      <a:r>
                        <a:rPr lang="es-ES" dirty="0"/>
                        <a:t>D</a:t>
                      </a:r>
                      <a:r>
                        <a:rPr lang="en-US" dirty="0" err="1"/>
                        <a:t>eseos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ambiciones</a:t>
                      </a:r>
                      <a:endParaRPr lang="en-US" dirty="0"/>
                    </a:p>
                    <a:p>
                      <a:r>
                        <a:rPr lang="en-US" dirty="0" err="1"/>
                        <a:t>Riqueza</a:t>
                      </a:r>
                      <a:endParaRPr lang="en-US" dirty="0"/>
                    </a:p>
                    <a:p>
                      <a:r>
                        <a:rPr lang="en-US" dirty="0" err="1"/>
                        <a:t>Rendimiento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económico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Identidad/auto-</a:t>
                      </a:r>
                      <a:r>
                        <a:rPr lang="en-US" dirty="0" err="1"/>
                        <a:t>definición</a:t>
                      </a:r>
                      <a:endParaRPr lang="en-US" dirty="0"/>
                    </a:p>
                    <a:p>
                      <a:r>
                        <a:rPr lang="en-US" dirty="0" err="1"/>
                        <a:t>Nacionalismo</a:t>
                      </a:r>
                      <a:endParaRPr lang="en-US" dirty="0"/>
                    </a:p>
                    <a:p>
                      <a:r>
                        <a:rPr lang="en-US" dirty="0"/>
                        <a:t>Historia</a:t>
                      </a:r>
                    </a:p>
                    <a:p>
                      <a:r>
                        <a:rPr lang="en-US" dirty="0" err="1"/>
                        <a:t>Conceptos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lógica</a:t>
                      </a:r>
                      <a:endParaRPr lang="en-US" dirty="0"/>
                    </a:p>
                    <a:p>
                      <a:r>
                        <a:rPr lang="en-US" dirty="0" err="1"/>
                        <a:t>Valores</a:t>
                      </a:r>
                      <a:endParaRPr lang="en-US" dirty="0"/>
                    </a:p>
                    <a:p>
                      <a:r>
                        <a:rPr lang="en-US" dirty="0" err="1"/>
                        <a:t>Ideología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Liderazgo</a:t>
                      </a:r>
                      <a:endParaRPr lang="en-US" dirty="0"/>
                    </a:p>
                    <a:p>
                      <a:r>
                        <a:rPr lang="en-US" dirty="0" err="1"/>
                        <a:t>Capacidad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limitaciones</a:t>
                      </a:r>
                      <a:endParaRPr lang="en-US" dirty="0"/>
                    </a:p>
                    <a:p>
                      <a:r>
                        <a:rPr lang="es-ES" dirty="0"/>
                        <a:t>E</a:t>
                      </a:r>
                      <a:r>
                        <a:rPr lang="en-US" dirty="0" err="1"/>
                        <a:t>structuras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económicas</a:t>
                      </a:r>
                      <a:endParaRPr lang="en-US" dirty="0"/>
                    </a:p>
                    <a:p>
                      <a:r>
                        <a:rPr lang="en-US" dirty="0" err="1"/>
                        <a:t>Intermediación</a:t>
                      </a:r>
                      <a:endParaRPr lang="en-US" dirty="0"/>
                    </a:p>
                    <a:p>
                      <a:r>
                        <a:rPr lang="en-US" dirty="0" err="1"/>
                        <a:t>Inclusión</a:t>
                      </a:r>
                      <a:endParaRPr lang="en-US" dirty="0"/>
                    </a:p>
                    <a:p>
                      <a:r>
                        <a:rPr lang="en-US" dirty="0" err="1"/>
                        <a:t>Topografía</a:t>
                      </a:r>
                      <a:r>
                        <a:rPr lang="en-US" dirty="0"/>
                        <a:t>/</a:t>
                      </a:r>
                      <a:r>
                        <a:rPr lang="en-US" dirty="0" err="1"/>
                        <a:t>geografía</a:t>
                      </a:r>
                      <a:endParaRPr lang="en-US" dirty="0"/>
                    </a:p>
                    <a:p>
                      <a:r>
                        <a:rPr lang="en-US" dirty="0" err="1"/>
                        <a:t>Clima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9978086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9E342DE-F87E-4F55-9FBF-09CC660C951E}"/>
              </a:ext>
            </a:extLst>
          </p:cNvPr>
          <p:cNvSpPr txBox="1"/>
          <p:nvPr/>
        </p:nvSpPr>
        <p:spPr>
          <a:xfrm>
            <a:off x="5952614" y="6288410"/>
            <a:ext cx="2613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</a:t>
            </a:r>
            <a:r>
              <a:rPr lang="en-US" dirty="0" err="1"/>
              <a:t>incluye</a:t>
            </a:r>
            <a:r>
              <a:rPr lang="en-US" dirty="0"/>
              <a:t> medio </a:t>
            </a:r>
            <a:r>
              <a:rPr lang="en-US" dirty="0" err="1"/>
              <a:t>ambiente</a:t>
            </a:r>
            <a:endParaRPr lang="en-US" dirty="0"/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2DCFC517-BB24-41D8-81B7-885401B8C7E1}"/>
              </a:ext>
            </a:extLst>
          </p:cNvPr>
          <p:cNvSpPr/>
          <p:nvPr/>
        </p:nvSpPr>
        <p:spPr>
          <a:xfrm>
            <a:off x="963548" y="3992647"/>
            <a:ext cx="293166" cy="1825310"/>
          </a:xfrm>
          <a:prstGeom prst="leftBrace">
            <a:avLst>
              <a:gd name="adj1" fmla="val 8333"/>
              <a:gd name="adj2" fmla="val 4949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9C86C3-A97F-4AE3-BD27-663F5B5F7BF4}"/>
              </a:ext>
            </a:extLst>
          </p:cNvPr>
          <p:cNvSpPr txBox="1"/>
          <p:nvPr/>
        </p:nvSpPr>
        <p:spPr>
          <a:xfrm rot="20847283">
            <a:off x="110406" y="4789306"/>
            <a:ext cx="822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drivers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B19A26-C0AE-474F-8F6E-FA08DAACA281}"/>
              </a:ext>
            </a:extLst>
          </p:cNvPr>
          <p:cNvGrpSpPr/>
          <p:nvPr/>
        </p:nvGrpSpPr>
        <p:grpSpPr>
          <a:xfrm>
            <a:off x="4704082" y="890286"/>
            <a:ext cx="4070868" cy="1979037"/>
            <a:chOff x="4724400" y="714700"/>
            <a:chExt cx="4070868" cy="19790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420EDE2-D7AD-4E1A-8DA5-7DDA2E0F1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610708" y="1176365"/>
              <a:ext cx="1408368" cy="151737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A1AC54A-74D3-430F-9253-80A791B05828}"/>
                </a:ext>
              </a:extLst>
            </p:cNvPr>
            <p:cNvSpPr txBox="1"/>
            <p:nvPr/>
          </p:nvSpPr>
          <p:spPr>
            <a:xfrm>
              <a:off x="7019076" y="2168136"/>
              <a:ext cx="17761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Instituciones</a:t>
              </a:r>
              <a:endParaRPr lang="en-US" sz="24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2C1613-D08C-4371-811C-34EFD1A11D24}"/>
                </a:ext>
              </a:extLst>
            </p:cNvPr>
            <p:cNvSpPr txBox="1"/>
            <p:nvPr/>
          </p:nvSpPr>
          <p:spPr>
            <a:xfrm>
              <a:off x="4724400" y="2197471"/>
              <a:ext cx="581085" cy="317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Ideas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5D444A-904A-4EA1-A5B5-BF4A50C13291}"/>
                </a:ext>
              </a:extLst>
            </p:cNvPr>
            <p:cNvSpPr txBox="1"/>
            <p:nvPr/>
          </p:nvSpPr>
          <p:spPr>
            <a:xfrm>
              <a:off x="5693713" y="714700"/>
              <a:ext cx="13253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Intereses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7953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A2A2B2-025F-454C-A251-6253B98E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ACE628-0AA8-481D-9B79-F0C463A2C355}"/>
              </a:ext>
            </a:extLst>
          </p:cNvPr>
          <p:cNvSpPr txBox="1"/>
          <p:nvPr/>
        </p:nvSpPr>
        <p:spPr>
          <a:xfrm>
            <a:off x="381000" y="533400"/>
            <a:ext cx="45720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/>
              <a:t>EL CICLO DE INTELIGENCIA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D8DE36E-89B7-4222-B777-1BFF5D8CFA68}"/>
              </a:ext>
            </a:extLst>
          </p:cNvPr>
          <p:cNvGraphicFramePr/>
          <p:nvPr/>
        </p:nvGraphicFramePr>
        <p:xfrm>
          <a:off x="508000" y="833581"/>
          <a:ext cx="8128000" cy="5705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E34888CC-E7B4-4FC1-90CC-A8BBE4A2B9CF}"/>
              </a:ext>
            </a:extLst>
          </p:cNvPr>
          <p:cNvSpPr/>
          <p:nvPr/>
        </p:nvSpPr>
        <p:spPr>
          <a:xfrm>
            <a:off x="-3200400" y="2676748"/>
            <a:ext cx="6858000" cy="2514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" name="Freeform: Shape 2">
            <a:extLst>
              <a:ext uri="{FF2B5EF4-FFF2-40B4-BE49-F238E27FC236}">
                <a16:creationId xmlns:a16="http://schemas.microsoft.com/office/drawing/2014/main" id="{77E749A5-123F-4804-B6B3-ABC9B802E2F8}"/>
              </a:ext>
            </a:extLst>
          </p:cNvPr>
          <p:cNvSpPr/>
          <p:nvPr/>
        </p:nvSpPr>
        <p:spPr>
          <a:xfrm>
            <a:off x="2893379" y="2179674"/>
            <a:ext cx="990136" cy="744279"/>
          </a:xfrm>
          <a:custGeom>
            <a:avLst/>
            <a:gdLst>
              <a:gd name="connsiteX0" fmla="*/ 9309 w 990136"/>
              <a:gd name="connsiteY0" fmla="*/ 531628 h 744279"/>
              <a:gd name="connsiteX1" fmla="*/ 168798 w 990136"/>
              <a:gd name="connsiteY1" fmla="*/ 489098 h 744279"/>
              <a:gd name="connsiteX2" fmla="*/ 275123 w 990136"/>
              <a:gd name="connsiteY2" fmla="*/ 329610 h 744279"/>
              <a:gd name="connsiteX3" fmla="*/ 285756 w 990136"/>
              <a:gd name="connsiteY3" fmla="*/ 287079 h 744279"/>
              <a:gd name="connsiteX4" fmla="*/ 307021 w 990136"/>
              <a:gd name="connsiteY4" fmla="*/ 233917 h 744279"/>
              <a:gd name="connsiteX5" fmla="*/ 338919 w 990136"/>
              <a:gd name="connsiteY5" fmla="*/ 95693 h 744279"/>
              <a:gd name="connsiteX6" fmla="*/ 402714 w 990136"/>
              <a:gd name="connsiteY6" fmla="*/ 31898 h 744279"/>
              <a:gd name="connsiteX7" fmla="*/ 434612 w 990136"/>
              <a:gd name="connsiteY7" fmla="*/ 0 h 744279"/>
              <a:gd name="connsiteX8" fmla="*/ 615365 w 990136"/>
              <a:gd name="connsiteY8" fmla="*/ 21266 h 744279"/>
              <a:gd name="connsiteX9" fmla="*/ 679161 w 990136"/>
              <a:gd name="connsiteY9" fmla="*/ 42531 h 744279"/>
              <a:gd name="connsiteX10" fmla="*/ 721691 w 990136"/>
              <a:gd name="connsiteY10" fmla="*/ 53163 h 744279"/>
              <a:gd name="connsiteX11" fmla="*/ 774854 w 990136"/>
              <a:gd name="connsiteY11" fmla="*/ 116959 h 744279"/>
              <a:gd name="connsiteX12" fmla="*/ 838649 w 990136"/>
              <a:gd name="connsiteY12" fmla="*/ 170121 h 744279"/>
              <a:gd name="connsiteX13" fmla="*/ 870547 w 990136"/>
              <a:gd name="connsiteY13" fmla="*/ 223284 h 744279"/>
              <a:gd name="connsiteX14" fmla="*/ 913077 w 990136"/>
              <a:gd name="connsiteY14" fmla="*/ 244549 h 744279"/>
              <a:gd name="connsiteX15" fmla="*/ 923709 w 990136"/>
              <a:gd name="connsiteY15" fmla="*/ 276447 h 744279"/>
              <a:gd name="connsiteX16" fmla="*/ 976872 w 990136"/>
              <a:gd name="connsiteY16" fmla="*/ 318977 h 744279"/>
              <a:gd name="connsiteX17" fmla="*/ 976872 w 990136"/>
              <a:gd name="connsiteY17" fmla="*/ 499731 h 744279"/>
              <a:gd name="connsiteX18" fmla="*/ 913077 w 990136"/>
              <a:gd name="connsiteY18" fmla="*/ 606056 h 744279"/>
              <a:gd name="connsiteX19" fmla="*/ 828016 w 990136"/>
              <a:gd name="connsiteY19" fmla="*/ 669852 h 744279"/>
              <a:gd name="connsiteX20" fmla="*/ 604733 w 990136"/>
              <a:gd name="connsiteY20" fmla="*/ 744279 h 744279"/>
              <a:gd name="connsiteX21" fmla="*/ 392081 w 990136"/>
              <a:gd name="connsiteY21" fmla="*/ 733647 h 744279"/>
              <a:gd name="connsiteX22" fmla="*/ 338919 w 990136"/>
              <a:gd name="connsiteY22" fmla="*/ 712382 h 744279"/>
              <a:gd name="connsiteX23" fmla="*/ 275123 w 990136"/>
              <a:gd name="connsiteY23" fmla="*/ 691117 h 744279"/>
              <a:gd name="connsiteX24" fmla="*/ 243226 w 990136"/>
              <a:gd name="connsiteY24" fmla="*/ 669852 h 744279"/>
              <a:gd name="connsiteX25" fmla="*/ 190063 w 990136"/>
              <a:gd name="connsiteY25" fmla="*/ 627321 h 744279"/>
              <a:gd name="connsiteX26" fmla="*/ 94370 w 990136"/>
              <a:gd name="connsiteY26" fmla="*/ 595424 h 744279"/>
              <a:gd name="connsiteX27" fmla="*/ 62472 w 990136"/>
              <a:gd name="connsiteY27" fmla="*/ 574159 h 744279"/>
              <a:gd name="connsiteX28" fmla="*/ 19942 w 990136"/>
              <a:gd name="connsiteY28" fmla="*/ 563526 h 744279"/>
              <a:gd name="connsiteX29" fmla="*/ 9309 w 990136"/>
              <a:gd name="connsiteY29" fmla="*/ 531628 h 744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90136" h="744279">
                <a:moveTo>
                  <a:pt x="9309" y="531628"/>
                </a:moveTo>
                <a:cubicBezTo>
                  <a:pt x="34118" y="519223"/>
                  <a:pt x="123018" y="519618"/>
                  <a:pt x="168798" y="489098"/>
                </a:cubicBezTo>
                <a:cubicBezTo>
                  <a:pt x="224148" y="452198"/>
                  <a:pt x="257602" y="390933"/>
                  <a:pt x="275123" y="329610"/>
                </a:cubicBezTo>
                <a:cubicBezTo>
                  <a:pt x="279138" y="315559"/>
                  <a:pt x="281135" y="300942"/>
                  <a:pt x="285756" y="287079"/>
                </a:cubicBezTo>
                <a:cubicBezTo>
                  <a:pt x="291792" y="268973"/>
                  <a:pt x="301913" y="252306"/>
                  <a:pt x="307021" y="233917"/>
                </a:cubicBezTo>
                <a:cubicBezTo>
                  <a:pt x="319677" y="188356"/>
                  <a:pt x="324815" y="140826"/>
                  <a:pt x="338919" y="95693"/>
                </a:cubicBezTo>
                <a:cubicBezTo>
                  <a:pt x="349190" y="62825"/>
                  <a:pt x="378839" y="52363"/>
                  <a:pt x="402714" y="31898"/>
                </a:cubicBezTo>
                <a:cubicBezTo>
                  <a:pt x="414131" y="22112"/>
                  <a:pt x="423979" y="10633"/>
                  <a:pt x="434612" y="0"/>
                </a:cubicBezTo>
                <a:cubicBezTo>
                  <a:pt x="494863" y="7089"/>
                  <a:pt x="555596" y="10871"/>
                  <a:pt x="615365" y="21266"/>
                </a:cubicBezTo>
                <a:cubicBezTo>
                  <a:pt x="637449" y="25107"/>
                  <a:pt x="657691" y="36090"/>
                  <a:pt x="679161" y="42531"/>
                </a:cubicBezTo>
                <a:cubicBezTo>
                  <a:pt x="693158" y="46730"/>
                  <a:pt x="707514" y="49619"/>
                  <a:pt x="721691" y="53163"/>
                </a:cubicBezTo>
                <a:cubicBezTo>
                  <a:pt x="814885" y="146360"/>
                  <a:pt x="700832" y="28134"/>
                  <a:pt x="774854" y="116959"/>
                </a:cubicBezTo>
                <a:cubicBezTo>
                  <a:pt x="800438" y="147659"/>
                  <a:pt x="807284" y="149212"/>
                  <a:pt x="838649" y="170121"/>
                </a:cubicBezTo>
                <a:cubicBezTo>
                  <a:pt x="849282" y="187842"/>
                  <a:pt x="855934" y="208671"/>
                  <a:pt x="870547" y="223284"/>
                </a:cubicBezTo>
                <a:cubicBezTo>
                  <a:pt x="881755" y="234492"/>
                  <a:pt x="901869" y="233341"/>
                  <a:pt x="913077" y="244549"/>
                </a:cubicBezTo>
                <a:cubicBezTo>
                  <a:pt x="921002" y="252474"/>
                  <a:pt x="916415" y="267937"/>
                  <a:pt x="923709" y="276447"/>
                </a:cubicBezTo>
                <a:cubicBezTo>
                  <a:pt x="938478" y="293678"/>
                  <a:pt x="959151" y="304800"/>
                  <a:pt x="976872" y="318977"/>
                </a:cubicBezTo>
                <a:cubicBezTo>
                  <a:pt x="992824" y="398736"/>
                  <a:pt x="996210" y="390150"/>
                  <a:pt x="976872" y="499731"/>
                </a:cubicBezTo>
                <a:cubicBezTo>
                  <a:pt x="969049" y="544062"/>
                  <a:pt x="941525" y="573544"/>
                  <a:pt x="913077" y="606056"/>
                </a:cubicBezTo>
                <a:cubicBezTo>
                  <a:pt x="887404" y="635397"/>
                  <a:pt x="865434" y="653816"/>
                  <a:pt x="828016" y="669852"/>
                </a:cubicBezTo>
                <a:cubicBezTo>
                  <a:pt x="684812" y="731225"/>
                  <a:pt x="704201" y="724386"/>
                  <a:pt x="604733" y="744279"/>
                </a:cubicBezTo>
                <a:cubicBezTo>
                  <a:pt x="533849" y="740735"/>
                  <a:pt x="462548" y="742103"/>
                  <a:pt x="392081" y="733647"/>
                </a:cubicBezTo>
                <a:cubicBezTo>
                  <a:pt x="373131" y="731373"/>
                  <a:pt x="356856" y="718904"/>
                  <a:pt x="338919" y="712382"/>
                </a:cubicBezTo>
                <a:cubicBezTo>
                  <a:pt x="317853" y="704722"/>
                  <a:pt x="275123" y="691117"/>
                  <a:pt x="275123" y="691117"/>
                </a:cubicBezTo>
                <a:cubicBezTo>
                  <a:pt x="264491" y="684029"/>
                  <a:pt x="253449" y="677519"/>
                  <a:pt x="243226" y="669852"/>
                </a:cubicBezTo>
                <a:cubicBezTo>
                  <a:pt x="225071" y="656235"/>
                  <a:pt x="210361" y="637470"/>
                  <a:pt x="190063" y="627321"/>
                </a:cubicBezTo>
                <a:cubicBezTo>
                  <a:pt x="159990" y="612284"/>
                  <a:pt x="94370" y="595424"/>
                  <a:pt x="94370" y="595424"/>
                </a:cubicBezTo>
                <a:cubicBezTo>
                  <a:pt x="83737" y="588336"/>
                  <a:pt x="74218" y="579193"/>
                  <a:pt x="62472" y="574159"/>
                </a:cubicBezTo>
                <a:cubicBezTo>
                  <a:pt x="49041" y="568403"/>
                  <a:pt x="33012" y="570061"/>
                  <a:pt x="19942" y="563526"/>
                </a:cubicBezTo>
                <a:cubicBezTo>
                  <a:pt x="16772" y="561941"/>
                  <a:pt x="-15500" y="544033"/>
                  <a:pt x="9309" y="53162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944AAA-07B1-4984-8325-A9358FEB0728}"/>
              </a:ext>
            </a:extLst>
          </p:cNvPr>
          <p:cNvSpPr txBox="1"/>
          <p:nvPr/>
        </p:nvSpPr>
        <p:spPr>
          <a:xfrm>
            <a:off x="1447800" y="3686247"/>
            <a:ext cx="27590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¿Qué significa lo que vemos? ¿En qué contexto se evoluciona el asunto?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1906668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4CCF18-EEF8-44C9-A530-955DEFE9F143}"/>
              </a:ext>
            </a:extLst>
          </p:cNvPr>
          <p:cNvSpPr txBox="1"/>
          <p:nvPr/>
        </p:nvSpPr>
        <p:spPr>
          <a:xfrm>
            <a:off x="1567044" y="1160418"/>
            <a:ext cx="4660058" cy="41549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100" dirty="0"/>
              <a:t>¿</a:t>
            </a:r>
            <a:r>
              <a:rPr lang="en-US" sz="2100" dirty="0" err="1"/>
              <a:t>Qué</a:t>
            </a:r>
            <a:r>
              <a:rPr lang="en-US" sz="2100" dirty="0"/>
              <a:t> </a:t>
            </a:r>
            <a:r>
              <a:rPr lang="en-US" sz="2100" dirty="0" err="1"/>
              <a:t>más</a:t>
            </a:r>
            <a:r>
              <a:rPr lang="en-US" sz="2100" dirty="0"/>
              <a:t> </a:t>
            </a:r>
            <a:r>
              <a:rPr lang="en-US" sz="2100" dirty="0" err="1"/>
              <a:t>debo</a:t>
            </a:r>
            <a:r>
              <a:rPr lang="en-US" sz="2100" dirty="0"/>
              <a:t> saber de los </a:t>
            </a:r>
            <a:r>
              <a:rPr lang="en-US" sz="2100" dirty="0" err="1"/>
              <a:t>impulsores</a:t>
            </a:r>
            <a:r>
              <a:rPr lang="en-US" sz="2100" dirty="0"/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C2B4EB-EA71-4190-9545-D554CCDDC093}"/>
              </a:ext>
            </a:extLst>
          </p:cNvPr>
          <p:cNvSpPr txBox="1"/>
          <p:nvPr/>
        </p:nvSpPr>
        <p:spPr>
          <a:xfrm>
            <a:off x="2180160" y="2102726"/>
            <a:ext cx="121097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“FUEL”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80D1B9-2DD5-4090-9D3F-227727A03063}"/>
              </a:ext>
            </a:extLst>
          </p:cNvPr>
          <p:cNvSpPr txBox="1"/>
          <p:nvPr/>
        </p:nvSpPr>
        <p:spPr>
          <a:xfrm>
            <a:off x="5185887" y="2142140"/>
            <a:ext cx="189667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“FRICTION”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99E590-7178-463E-AA0B-7BE0A7883174}"/>
              </a:ext>
            </a:extLst>
          </p:cNvPr>
          <p:cNvSpPr txBox="1"/>
          <p:nvPr/>
        </p:nvSpPr>
        <p:spPr>
          <a:xfrm>
            <a:off x="2180160" y="2827175"/>
            <a:ext cx="19111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Esfuerzo</a:t>
            </a:r>
            <a:r>
              <a:rPr lang="en-US" dirty="0"/>
              <a:t>/</a:t>
            </a:r>
            <a:r>
              <a:rPr lang="en-US" dirty="0" err="1"/>
              <a:t>atención</a:t>
            </a:r>
            <a:endParaRPr lang="en-US" dirty="0"/>
          </a:p>
          <a:p>
            <a:r>
              <a:rPr lang="en-US" dirty="0" err="1"/>
              <a:t>Recursos</a:t>
            </a:r>
            <a:endParaRPr lang="en-US" dirty="0"/>
          </a:p>
          <a:p>
            <a:r>
              <a:rPr lang="en-US" dirty="0" err="1"/>
              <a:t>Tecnología</a:t>
            </a:r>
            <a:r>
              <a:rPr lang="en-US" dirty="0"/>
              <a:t>, etc.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02A0EC-2E6A-4B25-A5BC-99698F26211C}"/>
              </a:ext>
            </a:extLst>
          </p:cNvPr>
          <p:cNvSpPr txBox="1"/>
          <p:nvPr/>
        </p:nvSpPr>
        <p:spPr>
          <a:xfrm>
            <a:off x="5289185" y="2827175"/>
            <a:ext cx="18678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Obstáculos</a:t>
            </a:r>
            <a:endParaRPr lang="en-US" dirty="0"/>
          </a:p>
          <a:p>
            <a:r>
              <a:rPr lang="en-US" dirty="0"/>
              <a:t>Resistencia</a:t>
            </a:r>
          </a:p>
          <a:p>
            <a:r>
              <a:rPr lang="en-US" dirty="0" err="1"/>
              <a:t>Limitaciones</a:t>
            </a:r>
            <a:r>
              <a:rPr lang="en-US" dirty="0"/>
              <a:t>, etc.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31E2AC-BD66-4E9B-852D-FC39D272AA6E}"/>
              </a:ext>
            </a:extLst>
          </p:cNvPr>
          <p:cNvSpPr txBox="1"/>
          <p:nvPr/>
        </p:nvSpPr>
        <p:spPr>
          <a:xfrm>
            <a:off x="6382865" y="5210312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Ejemplos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AF42CB-254A-4F1A-B230-EE116F128591}"/>
              </a:ext>
            </a:extLst>
          </p:cNvPr>
          <p:cNvSpPr txBox="1"/>
          <p:nvPr/>
        </p:nvSpPr>
        <p:spPr>
          <a:xfrm>
            <a:off x="2148784" y="4256853"/>
            <a:ext cx="213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Impulsan</a:t>
            </a:r>
            <a:r>
              <a:rPr lang="en-US" dirty="0"/>
              <a:t> “Adelante”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087248-9C13-42A9-ADB0-D0BF7604E79B}"/>
              </a:ext>
            </a:extLst>
          </p:cNvPr>
          <p:cNvSpPr txBox="1"/>
          <p:nvPr/>
        </p:nvSpPr>
        <p:spPr>
          <a:xfrm>
            <a:off x="5171067" y="4247444"/>
            <a:ext cx="3763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</a:t>
            </a:r>
            <a:r>
              <a:rPr lang="en-US" dirty="0" err="1"/>
              <a:t>Statu</a:t>
            </a:r>
            <a:r>
              <a:rPr lang="en-US" dirty="0"/>
              <a:t> Quo” o “</a:t>
            </a:r>
            <a:r>
              <a:rPr lang="en-US" dirty="0" err="1"/>
              <a:t>impulsores</a:t>
            </a:r>
            <a:r>
              <a:rPr lang="en-US" dirty="0"/>
              <a:t> </a:t>
            </a:r>
            <a:r>
              <a:rPr lang="en-US" dirty="0" err="1"/>
              <a:t>hacia</a:t>
            </a:r>
            <a:r>
              <a:rPr lang="en-US" dirty="0"/>
              <a:t> </a:t>
            </a:r>
            <a:r>
              <a:rPr lang="en-US" dirty="0" err="1"/>
              <a:t>atrás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EC1905-06D1-4243-85A8-133DB128543F}"/>
              </a:ext>
            </a:extLst>
          </p:cNvPr>
          <p:cNvSpPr txBox="1"/>
          <p:nvPr/>
        </p:nvSpPr>
        <p:spPr>
          <a:xfrm>
            <a:off x="648943" y="5136796"/>
            <a:ext cx="5351807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Organizational psychologist Loran </a:t>
            </a:r>
            <a:r>
              <a:rPr lang="en-US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Nordgren</a:t>
            </a:r>
            <a:r>
              <a:rPr lang="en-US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: </a:t>
            </a:r>
            <a:br>
              <a:rPr lang="en-US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Para resolver </a:t>
            </a:r>
            <a:r>
              <a:rPr lang="en-US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problemas</a:t>
            </a:r>
            <a:r>
              <a:rPr lang="en-US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enfoca</a:t>
            </a:r>
            <a:r>
              <a:rPr lang="en-US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en</a:t>
            </a:r>
            <a:r>
              <a:rPr lang="en-US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los “</a:t>
            </a:r>
            <a:r>
              <a:rPr lang="en-US" sz="1500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obstáculos</a:t>
            </a:r>
            <a:r>
              <a:rPr lang="en-US" sz="15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invisibles.”</a:t>
            </a:r>
            <a:endParaRPr lang="en-US" sz="15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3E46CF-1E7A-4987-BEF8-59A67EE242F5}"/>
              </a:ext>
            </a:extLst>
          </p:cNvPr>
          <p:cNvSpPr txBox="1"/>
          <p:nvPr/>
        </p:nvSpPr>
        <p:spPr>
          <a:xfrm>
            <a:off x="2180160" y="2102726"/>
            <a:ext cx="179773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“ENERGÍA”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7154D0-E602-4000-B7AE-1F64910FEB2E}"/>
              </a:ext>
            </a:extLst>
          </p:cNvPr>
          <p:cNvSpPr txBox="1"/>
          <p:nvPr/>
        </p:nvSpPr>
        <p:spPr>
          <a:xfrm>
            <a:off x="5185886" y="2142139"/>
            <a:ext cx="190449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“FRICCIÓN”</a:t>
            </a:r>
          </a:p>
        </p:txBody>
      </p:sp>
    </p:spTree>
    <p:extLst>
      <p:ext uri="{BB962C8B-B14F-4D97-AF65-F5344CB8AC3E}">
        <p14:creationId xmlns:p14="http://schemas.microsoft.com/office/powerpoint/2010/main" val="351309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3" grpId="0"/>
      <p:bldP spid="13" grpId="1"/>
      <p:bldP spid="8" grpId="0"/>
      <p:bldP spid="15" grpId="0"/>
      <p:bldP spid="9" grpId="0"/>
      <p:bldP spid="10" grpId="0"/>
      <p:bldP spid="20" grpId="0"/>
      <p:bldP spid="21" grpId="0" animBg="1"/>
      <p:bldP spid="11" grpId="0"/>
      <p:bldP spid="12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0C3592-6CC8-4008-B115-C177C0FCC191}"/>
              </a:ext>
            </a:extLst>
          </p:cNvPr>
          <p:cNvSpPr txBox="1"/>
          <p:nvPr/>
        </p:nvSpPr>
        <p:spPr>
          <a:xfrm>
            <a:off x="783842" y="1529009"/>
            <a:ext cx="2723310" cy="36933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none" lIns="342900" rIns="342900" rtlCol="0">
            <a:spAutoFit/>
          </a:bodyPr>
          <a:lstStyle/>
          <a:p>
            <a:r>
              <a:rPr lang="en-US" dirty="0" err="1"/>
              <a:t>Impulsores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acción</a:t>
            </a:r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4818FB-DA88-4414-986B-E5FC8A04CE23}"/>
              </a:ext>
            </a:extLst>
          </p:cNvPr>
          <p:cNvSpPr txBox="1"/>
          <p:nvPr/>
        </p:nvSpPr>
        <p:spPr>
          <a:xfrm>
            <a:off x="890751" y="2504747"/>
            <a:ext cx="3210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¿</a:t>
            </a:r>
            <a:r>
              <a:rPr lang="en-US" dirty="0" err="1"/>
              <a:t>Cuáles</a:t>
            </a:r>
            <a:r>
              <a:rPr lang="en-US" dirty="0"/>
              <a:t> son los </a:t>
            </a:r>
            <a:r>
              <a:rPr lang="en-US" dirty="0" err="1"/>
              <a:t>impulsores</a:t>
            </a:r>
            <a:r>
              <a:rPr lang="en-US" dirty="0"/>
              <a:t> de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274768-AFC3-47F0-9952-EFCC23EC4842}"/>
              </a:ext>
            </a:extLst>
          </p:cNvPr>
          <p:cNvSpPr txBox="1"/>
          <p:nvPr/>
        </p:nvSpPr>
        <p:spPr>
          <a:xfrm>
            <a:off x="4171950" y="2504747"/>
            <a:ext cx="4300538" cy="3116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s-ES" dirty="0"/>
              <a:t>la situación actual en Ucrania?</a:t>
            </a:r>
          </a:p>
          <a:p>
            <a:pPr>
              <a:spcAft>
                <a:spcPts val="900"/>
              </a:spcAft>
            </a:pPr>
            <a:r>
              <a:rPr lang="es-ES" dirty="0"/>
              <a:t>la pandemia COVID?</a:t>
            </a:r>
          </a:p>
          <a:p>
            <a:pPr>
              <a:spcAft>
                <a:spcPts val="900"/>
              </a:spcAft>
            </a:pPr>
            <a:r>
              <a:rPr lang="es-ES" dirty="0"/>
              <a:t>la migración?</a:t>
            </a:r>
          </a:p>
          <a:p>
            <a:pPr>
              <a:spcAft>
                <a:spcPts val="900"/>
              </a:spcAft>
            </a:pPr>
            <a:r>
              <a:rPr lang="es-ES" dirty="0"/>
              <a:t>la falta de ciertos productos?</a:t>
            </a:r>
          </a:p>
          <a:p>
            <a:pPr>
              <a:spcAft>
                <a:spcPts val="900"/>
              </a:spcAft>
            </a:pPr>
            <a:r>
              <a:rPr lang="es-ES" dirty="0"/>
              <a:t>el auge de inflación en la economía? </a:t>
            </a:r>
          </a:p>
          <a:p>
            <a:pPr>
              <a:spcAft>
                <a:spcPts val="900"/>
              </a:spcAft>
            </a:pPr>
            <a:r>
              <a:rPr lang="es-ES" dirty="0"/>
              <a:t>la división política en los EEUU?</a:t>
            </a:r>
          </a:p>
          <a:p>
            <a:pPr>
              <a:spcAft>
                <a:spcPts val="900"/>
              </a:spcAft>
            </a:pPr>
            <a:r>
              <a:rPr lang="es-ES" dirty="0"/>
              <a:t>las deportaciones en los EEUU?</a:t>
            </a:r>
          </a:p>
          <a:p>
            <a:pPr>
              <a:spcAft>
                <a:spcPts val="900"/>
              </a:spcAft>
            </a:pPr>
            <a:r>
              <a:rPr lang="es-ES" dirty="0"/>
              <a:t>… otros asuntos que te interesan?</a:t>
            </a:r>
          </a:p>
        </p:txBody>
      </p:sp>
    </p:spTree>
    <p:extLst>
      <p:ext uri="{BB962C8B-B14F-4D97-AF65-F5344CB8AC3E}">
        <p14:creationId xmlns:p14="http://schemas.microsoft.com/office/powerpoint/2010/main" val="93479735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8D7290-6AD9-4FD8-9E98-DCC56F67F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152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45CB6E-A687-4E4E-B20B-CEA691491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984746"/>
            <a:ext cx="7162801" cy="495885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4B0D70-AD25-45BB-A741-281F36D51E81}"/>
              </a:ext>
            </a:extLst>
          </p:cNvPr>
          <p:cNvSpPr/>
          <p:nvPr/>
        </p:nvSpPr>
        <p:spPr>
          <a:xfrm>
            <a:off x="7717733" y="4876800"/>
            <a:ext cx="792537" cy="3415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050" dirty="0" err="1"/>
              <a:t>Handout</a:t>
            </a:r>
            <a:r>
              <a:rPr lang="es-ES" sz="1050" dirty="0"/>
              <a:t> A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744577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422C4C-9CD6-8347-28CC-9C7F70E9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153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AF77F3-5456-B12A-78D1-97FA53512DEA}"/>
              </a:ext>
            </a:extLst>
          </p:cNvPr>
          <p:cNvSpPr txBox="1"/>
          <p:nvPr/>
        </p:nvSpPr>
        <p:spPr>
          <a:xfrm>
            <a:off x="838200" y="838200"/>
            <a:ext cx="5022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/>
              <a:t>Una vez que has identificado los impulsores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A482F6-9CD7-7C85-4986-D783F017F201}"/>
              </a:ext>
            </a:extLst>
          </p:cNvPr>
          <p:cNvSpPr txBox="1"/>
          <p:nvPr/>
        </p:nvSpPr>
        <p:spPr>
          <a:xfrm>
            <a:off x="932284" y="1637198"/>
            <a:ext cx="72369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/>
              <a:t>analizas sus tendencias </a:t>
            </a:r>
          </a:p>
          <a:p>
            <a:r>
              <a:rPr lang="es-ES_tradnl" sz="2000" dirty="0"/>
              <a:t>			o sus “</a:t>
            </a:r>
            <a:r>
              <a:rPr lang="es-ES_tradnl" sz="2000" dirty="0" err="1"/>
              <a:t>trends</a:t>
            </a:r>
            <a:r>
              <a:rPr lang="es-ES_tradnl" sz="2000" dirty="0"/>
              <a:t>” </a:t>
            </a:r>
          </a:p>
          <a:p>
            <a:r>
              <a:rPr lang="es-ES_tradnl" sz="2000" dirty="0"/>
              <a:t>						o su “comportamiento” como impulsor.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F04903-CA2B-B310-BF12-82C8A649272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402" y="3048000"/>
            <a:ext cx="1828800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208D64-D0FD-2C2C-C433-B5EDF245CC4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340402" y="4651415"/>
            <a:ext cx="1828800" cy="1828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D97812-44CB-8733-1166-1210564232B6}"/>
              </a:ext>
            </a:extLst>
          </p:cNvPr>
          <p:cNvSpPr txBox="1"/>
          <p:nvPr/>
        </p:nvSpPr>
        <p:spPr>
          <a:xfrm>
            <a:off x="2938193" y="3481560"/>
            <a:ext cx="333375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/>
              <a:t>Normalmente según dos ejes:</a:t>
            </a:r>
          </a:p>
          <a:p>
            <a:endParaRPr lang="es-ES_tradnl" sz="20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2000" dirty="0"/>
              <a:t>Más/menos fuerte como impulsor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000" dirty="0"/>
              <a:t>Contribuye más/menos a resolución del problema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9CA02D-D738-F230-CC99-E3B8B9FF5D1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798" y="2920663"/>
            <a:ext cx="1828800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E29609-7EC5-43C8-3E7F-89CB0D808B2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74798" y="4524078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0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D468CA2-A7B0-685A-D490-8F434948F426}"/>
              </a:ext>
            </a:extLst>
          </p:cNvPr>
          <p:cNvSpPr txBox="1"/>
          <p:nvPr/>
        </p:nvSpPr>
        <p:spPr>
          <a:xfrm>
            <a:off x="1466067" y="2353934"/>
            <a:ext cx="2343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2400" dirty="0"/>
              <a:t>“</a:t>
            </a:r>
            <a:r>
              <a:rPr lang="es-ES" sz="2400" dirty="0" err="1"/>
              <a:t>worst</a:t>
            </a:r>
            <a:r>
              <a:rPr lang="es-ES" sz="2400" dirty="0"/>
              <a:t> </a:t>
            </a:r>
            <a:r>
              <a:rPr lang="es-ES" sz="2400" dirty="0" err="1"/>
              <a:t>outcome</a:t>
            </a:r>
            <a:r>
              <a:rPr lang="es-ES" sz="2400" dirty="0"/>
              <a:t>”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A92D46-43B6-476F-6A00-BBE13EA585BA}"/>
              </a:ext>
            </a:extLst>
          </p:cNvPr>
          <p:cNvSpPr txBox="1"/>
          <p:nvPr/>
        </p:nvSpPr>
        <p:spPr>
          <a:xfrm>
            <a:off x="5358672" y="2447361"/>
            <a:ext cx="2177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“</a:t>
            </a:r>
            <a:r>
              <a:rPr lang="es-ES" sz="2400" dirty="0" err="1"/>
              <a:t>best</a:t>
            </a:r>
            <a:r>
              <a:rPr lang="es-ES" sz="2400" dirty="0"/>
              <a:t> </a:t>
            </a:r>
            <a:r>
              <a:rPr lang="es-ES" sz="2400" dirty="0" err="1"/>
              <a:t>outcome</a:t>
            </a:r>
            <a:r>
              <a:rPr lang="es-ES" sz="2400" dirty="0"/>
              <a:t>”</a:t>
            </a:r>
            <a:endParaRPr lang="en-US" sz="24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F09D06-23A3-DBAD-F5EB-FB221A74746E}"/>
              </a:ext>
            </a:extLst>
          </p:cNvPr>
          <p:cNvGrpSpPr/>
          <p:nvPr/>
        </p:nvGrpSpPr>
        <p:grpSpPr>
          <a:xfrm>
            <a:off x="3505199" y="1305863"/>
            <a:ext cx="2286000" cy="4462500"/>
            <a:chOff x="3124202" y="1723807"/>
            <a:chExt cx="3048000" cy="594999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FDEC016-F3F9-6596-DC7F-4CF80216C9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46602" y="2827456"/>
              <a:ext cx="0" cy="3860797"/>
            </a:xfrm>
            <a:prstGeom prst="line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7FB894C-2FBD-ABDB-6840-1AF93E434FAB}"/>
                </a:ext>
              </a:extLst>
            </p:cNvPr>
            <p:cNvSpPr/>
            <p:nvPr/>
          </p:nvSpPr>
          <p:spPr>
            <a:xfrm>
              <a:off x="3124202" y="1723807"/>
              <a:ext cx="3048000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2400" dirty="0" err="1"/>
                <a:t>stronger</a:t>
              </a:r>
              <a:endParaRPr lang="es-ES" sz="240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85A9FD8-D16E-D88A-26E5-63B4E6E359A8}"/>
                </a:ext>
              </a:extLst>
            </p:cNvPr>
            <p:cNvSpPr/>
            <p:nvPr/>
          </p:nvSpPr>
          <p:spPr>
            <a:xfrm>
              <a:off x="3239483" y="7058250"/>
              <a:ext cx="2614239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2400" dirty="0" err="1"/>
                <a:t>weaker</a:t>
              </a:r>
              <a:endParaRPr lang="es-ES" sz="24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0327C2B-A64E-7B94-F22A-B4DDF3A7F8CF}"/>
              </a:ext>
            </a:extLst>
          </p:cNvPr>
          <p:cNvGrpSpPr/>
          <p:nvPr/>
        </p:nvGrpSpPr>
        <p:grpSpPr>
          <a:xfrm>
            <a:off x="1502945" y="3211180"/>
            <a:ext cx="6021884" cy="491263"/>
            <a:chOff x="378328" y="4264219"/>
            <a:chExt cx="8029177" cy="655014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9FF25A-776C-6F00-ED5A-23BB6036F663}"/>
                </a:ext>
              </a:extLst>
            </p:cNvPr>
            <p:cNvCxnSpPr>
              <a:cxnSpLocks/>
            </p:cNvCxnSpPr>
            <p:nvPr/>
          </p:nvCxnSpPr>
          <p:spPr>
            <a:xfrm>
              <a:off x="2133601" y="4611457"/>
              <a:ext cx="4673599" cy="22319"/>
            </a:xfrm>
            <a:prstGeom prst="line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EE7F01-A9F5-A133-96F6-C78CC9FD6454}"/>
                </a:ext>
              </a:extLst>
            </p:cNvPr>
            <p:cNvSpPr txBox="1"/>
            <p:nvPr/>
          </p:nvSpPr>
          <p:spPr>
            <a:xfrm>
              <a:off x="7107576" y="4264219"/>
              <a:ext cx="1299929" cy="615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sz="2400" dirty="0" err="1"/>
                <a:t>better</a:t>
              </a:r>
              <a:endParaRPr lang="en-US" sz="24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FD7F733-1BB7-D104-3F4E-F0DF4A3B5B11}"/>
                </a:ext>
              </a:extLst>
            </p:cNvPr>
            <p:cNvSpPr txBox="1"/>
            <p:nvPr/>
          </p:nvSpPr>
          <p:spPr>
            <a:xfrm>
              <a:off x="378328" y="4303682"/>
              <a:ext cx="1265732" cy="615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sz="2400" dirty="0" err="1"/>
                <a:t>worse</a:t>
              </a:r>
              <a:endParaRPr lang="en-US" sz="2400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9FF9FE-A532-FEBB-629F-CB34FB4B9435}"/>
              </a:ext>
            </a:extLst>
          </p:cNvPr>
          <p:cNvSpPr txBox="1"/>
          <p:nvPr/>
        </p:nvSpPr>
        <p:spPr>
          <a:xfrm>
            <a:off x="1651878" y="4312109"/>
            <a:ext cx="2411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2400" dirty="0"/>
              <a:t>“</a:t>
            </a:r>
            <a:r>
              <a:rPr lang="es-ES" sz="2400" dirty="0" err="1"/>
              <a:t>mixed</a:t>
            </a:r>
            <a:r>
              <a:rPr lang="es-ES" sz="2400" dirty="0"/>
              <a:t> </a:t>
            </a:r>
            <a:r>
              <a:rPr lang="es-ES" sz="2400" dirty="0" err="1"/>
              <a:t>outcome</a:t>
            </a:r>
            <a:r>
              <a:rPr lang="es-ES" sz="2400" dirty="0"/>
              <a:t>”</a:t>
            </a:r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828F96-79C1-18B3-9146-FA8C477C248B}"/>
              </a:ext>
            </a:extLst>
          </p:cNvPr>
          <p:cNvSpPr txBox="1"/>
          <p:nvPr/>
        </p:nvSpPr>
        <p:spPr>
          <a:xfrm>
            <a:off x="5524234" y="4347739"/>
            <a:ext cx="2411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2400" dirty="0"/>
              <a:t>“</a:t>
            </a:r>
            <a:r>
              <a:rPr lang="es-ES" sz="2400" dirty="0" err="1"/>
              <a:t>mixed</a:t>
            </a:r>
            <a:r>
              <a:rPr lang="es-ES" sz="2400" dirty="0"/>
              <a:t> </a:t>
            </a:r>
            <a:r>
              <a:rPr lang="es-ES" sz="2400" dirty="0" err="1"/>
              <a:t>outcome</a:t>
            </a:r>
            <a:r>
              <a:rPr lang="es-ES" sz="2400" dirty="0"/>
              <a:t>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758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/>
      <p:bldP spid="25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422C4C-9CD6-8347-28CC-9C7F70E9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155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AF77F3-5456-B12A-78D1-97FA53512DEA}"/>
              </a:ext>
            </a:extLst>
          </p:cNvPr>
          <p:cNvSpPr txBox="1"/>
          <p:nvPr/>
        </p:nvSpPr>
        <p:spPr>
          <a:xfrm>
            <a:off x="838200" y="1036631"/>
            <a:ext cx="4549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/>
              <a:t>Si identificas los siguientes impulsores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A482F6-9CD7-7C85-4986-D783F017F201}"/>
              </a:ext>
            </a:extLst>
          </p:cNvPr>
          <p:cNvSpPr txBox="1"/>
          <p:nvPr/>
        </p:nvSpPr>
        <p:spPr>
          <a:xfrm>
            <a:off x="2032958" y="2098208"/>
            <a:ext cx="510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/>
              <a:t>En situación de guerra, la abundancia de armamentos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F04903-CA2B-B310-BF12-82C8A649272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491807"/>
            <a:ext cx="1828800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208D64-D0FD-2C2C-C433-B5EDF245CC4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934200" y="4095222"/>
            <a:ext cx="1828800" cy="1828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D97812-44CB-8733-1166-1210564232B6}"/>
              </a:ext>
            </a:extLst>
          </p:cNvPr>
          <p:cNvSpPr txBox="1"/>
          <p:nvPr/>
        </p:nvSpPr>
        <p:spPr>
          <a:xfrm>
            <a:off x="2209800" y="2971800"/>
            <a:ext cx="3962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2000" dirty="0"/>
              <a:t>Si suben/bajan las cantidades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2000" dirty="0"/>
              <a:t>Si sube/baja el nivel de tecnología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000" dirty="0"/>
              <a:t>Si las defensas del otro mejoran/no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2000" dirty="0"/>
          </a:p>
          <a:p>
            <a:r>
              <a:rPr lang="es-ES_tradnl" sz="2000" dirty="0"/>
              <a:t>Son tendencias muy importantes.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9CA02D-D738-F230-CC99-E3B8B9FF5D1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2388521"/>
            <a:ext cx="1828800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E29609-7EC5-43C8-3E7F-89CB0D808B2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28600" y="3991936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422C4C-9CD6-8347-28CC-9C7F70E9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156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AF77F3-5456-B12A-78D1-97FA53512DEA}"/>
              </a:ext>
            </a:extLst>
          </p:cNvPr>
          <p:cNvSpPr txBox="1"/>
          <p:nvPr/>
        </p:nvSpPr>
        <p:spPr>
          <a:xfrm>
            <a:off x="838200" y="1036631"/>
            <a:ext cx="4549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/>
              <a:t>Si identificas los siguientes impulsores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A482F6-9CD7-7C85-4986-D783F017F201}"/>
              </a:ext>
            </a:extLst>
          </p:cNvPr>
          <p:cNvSpPr txBox="1"/>
          <p:nvPr/>
        </p:nvSpPr>
        <p:spPr>
          <a:xfrm>
            <a:off x="2032958" y="2098208"/>
            <a:ext cx="510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/>
              <a:t>En situación de inestabilidad política, condiciones económicas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F04903-CA2B-B310-BF12-82C8A649272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491807"/>
            <a:ext cx="1828800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208D64-D0FD-2C2C-C433-B5EDF245CC4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934200" y="4095222"/>
            <a:ext cx="1828800" cy="1828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D97812-44CB-8733-1166-1210564232B6}"/>
              </a:ext>
            </a:extLst>
          </p:cNvPr>
          <p:cNvSpPr txBox="1"/>
          <p:nvPr/>
        </p:nvSpPr>
        <p:spPr>
          <a:xfrm>
            <a:off x="2209800" y="2971800"/>
            <a:ext cx="3962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2000" dirty="0"/>
              <a:t>Si sube/baja el desempleo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2000" dirty="0"/>
              <a:t>Si sube/baja el costo de la canasta básica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000" dirty="0"/>
              <a:t>Si más/menos gente sufre de enfermedad, hambre,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sz="2000" dirty="0"/>
          </a:p>
          <a:p>
            <a:r>
              <a:rPr lang="es-ES_tradnl" sz="2000" dirty="0"/>
              <a:t>Son tendencias muy importantes.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9CA02D-D738-F230-CC99-E3B8B9FF5D1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2388521"/>
            <a:ext cx="1828800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E29609-7EC5-43C8-3E7F-89CB0D808B2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28600" y="3991936"/>
            <a:ext cx="1828800" cy="1828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E66F88-C70E-169E-DB68-95D9150AD752}"/>
              </a:ext>
            </a:extLst>
          </p:cNvPr>
          <p:cNvSpPr txBox="1"/>
          <p:nvPr/>
        </p:nvSpPr>
        <p:spPr>
          <a:xfrm>
            <a:off x="4805992" y="5820736"/>
            <a:ext cx="174720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400" dirty="0"/>
              <a:t>¿Está claro?</a:t>
            </a:r>
          </a:p>
        </p:txBody>
      </p:sp>
    </p:spTree>
    <p:extLst>
      <p:ext uri="{BB962C8B-B14F-4D97-AF65-F5344CB8AC3E}">
        <p14:creationId xmlns:p14="http://schemas.microsoft.com/office/powerpoint/2010/main" val="117944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68FFF1-C2DD-4F79-B650-E437F5A82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157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C7EC01-3004-4DCB-8E96-7606878472E0}"/>
              </a:ext>
            </a:extLst>
          </p:cNvPr>
          <p:cNvSpPr txBox="1"/>
          <p:nvPr/>
        </p:nvSpPr>
        <p:spPr>
          <a:xfrm>
            <a:off x="200887" y="457200"/>
            <a:ext cx="3029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/>
              <a:t>UN EJEMPLO …</a:t>
            </a:r>
            <a:endParaRPr lang="en-US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DB65AD-5554-4200-AE8C-A54CD8D0D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432086"/>
            <a:ext cx="5410199" cy="51494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8D9DFA-BB61-4294-AF98-ECDFFEA6DB2A}"/>
              </a:ext>
            </a:extLst>
          </p:cNvPr>
          <p:cNvSpPr txBox="1"/>
          <p:nvPr/>
        </p:nvSpPr>
        <p:spPr>
          <a:xfrm>
            <a:off x="3235451" y="488375"/>
            <a:ext cx="5883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¿Qué hago con mi COCHE VIEJO?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6674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9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01961" y="527070"/>
            <a:ext cx="711803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err="1"/>
              <a:t>Ejemplo</a:t>
            </a:r>
            <a:r>
              <a:rPr lang="en-US" sz="2800" dirty="0"/>
              <a:t>:  Mi </a:t>
            </a:r>
            <a:r>
              <a:rPr lang="en-US" sz="2800" dirty="0" err="1"/>
              <a:t>coche</a:t>
            </a:r>
            <a:r>
              <a:rPr lang="en-US" sz="2800" dirty="0"/>
              <a:t> </a:t>
            </a:r>
            <a:r>
              <a:rPr lang="en-US" sz="2800" dirty="0" err="1"/>
              <a:t>ya</a:t>
            </a:r>
            <a:r>
              <a:rPr lang="en-US" sz="2800" dirty="0"/>
              <a:t> no es </a:t>
            </a:r>
            <a:r>
              <a:rPr lang="en-US" sz="2800" dirty="0" err="1"/>
              <a:t>fiable</a:t>
            </a:r>
            <a:r>
              <a:rPr lang="en-US" sz="2800" dirty="0"/>
              <a:t>.  ¿</a:t>
            </a:r>
            <a:r>
              <a:rPr lang="en-US" sz="2800" dirty="0" err="1"/>
              <a:t>Qué</a:t>
            </a:r>
            <a:r>
              <a:rPr lang="en-US" sz="2800" dirty="0"/>
              <a:t> </a:t>
            </a:r>
            <a:r>
              <a:rPr lang="en-US" sz="2800" dirty="0" err="1"/>
              <a:t>hago</a:t>
            </a:r>
            <a:r>
              <a:rPr lang="en-US" sz="2800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158</a:t>
            </a:fld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00A21ED-CE91-4C9B-847C-AEB9BBCBA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4650"/>
              </p:ext>
            </p:extLst>
          </p:nvPr>
        </p:nvGraphicFramePr>
        <p:xfrm>
          <a:off x="775677" y="1759585"/>
          <a:ext cx="769620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3097616263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9001900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Problema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Transporte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no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fiable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2865285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C5AA476-902F-4847-B68E-4719848EF0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667462"/>
              </p:ext>
            </p:extLst>
          </p:nvPr>
        </p:nvGraphicFramePr>
        <p:xfrm>
          <a:off x="775677" y="2473940"/>
          <a:ext cx="76962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1915289203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8927639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Intereses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Transporte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fiable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y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seguro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;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buen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estilo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;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precio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bajo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457216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A69475C-1A7C-4D82-B8AC-FDEE40C1CA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365654"/>
              </p:ext>
            </p:extLst>
          </p:nvPr>
        </p:nvGraphicFramePr>
        <p:xfrm>
          <a:off x="750277" y="3683625"/>
          <a:ext cx="80772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146002941"/>
                    </a:ext>
                  </a:extLst>
                </a:gridCol>
                <a:gridCol w="5334000">
                  <a:extLst>
                    <a:ext uri="{9D8B030D-6E8A-4147-A177-3AD203B41FA5}">
                      <a16:colId xmlns:a16="http://schemas.microsoft.com/office/drawing/2014/main" val="3535053455"/>
                    </a:ext>
                  </a:extLst>
                </a:gridCol>
              </a:tblGrid>
              <a:tr h="253375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Impulsores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El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tiempo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coche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envejece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Lugar de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trabajo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supermercado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, etc.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Recursos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Otras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opciones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de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transporte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s-ES" sz="2400" b="0" baseline="0" dirty="0">
                          <a:solidFill>
                            <a:schemeClr val="tx1"/>
                          </a:solidFill>
                        </a:rPr>
                        <a:t>Clima/tiempo</a:t>
                      </a:r>
                      <a:endParaRPr lang="en-US" sz="2400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Otros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factors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(¿Cambio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en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la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familia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?)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347534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DC41E71-39C0-4614-9B47-48E6BA6C83A6}"/>
              </a:ext>
            </a:extLst>
          </p:cNvPr>
          <p:cNvSpPr txBox="1"/>
          <p:nvPr/>
        </p:nvSpPr>
        <p:spPr>
          <a:xfrm rot="21237174">
            <a:off x="491078" y="4833999"/>
            <a:ext cx="2721588" cy="1107996"/>
          </a:xfrm>
          <a:prstGeom prst="rect">
            <a:avLst/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lIns="182880" tIns="182880" rIns="182880" bIns="182880" rtlCol="0">
            <a:spAutoFit/>
          </a:bodyPr>
          <a:lstStyle/>
          <a:p>
            <a:r>
              <a:rPr lang="es-ES" sz="2400" dirty="0"/>
              <a:t>¿Y “la tendencia” de cada impulsor?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7658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957190"/>
              </p:ext>
            </p:extLst>
          </p:nvPr>
        </p:nvGraphicFramePr>
        <p:xfrm>
          <a:off x="723900" y="3429000"/>
          <a:ext cx="76962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2400" b="0" dirty="0">
                          <a:solidFill>
                            <a:schemeClr val="tx1"/>
                          </a:solidFill>
                        </a:rPr>
                        <a:t>Comodines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Oficina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presta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regala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carro</a:t>
                      </a:r>
                      <a:endParaRPr lang="en-US" sz="2400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Gano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la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lotería</a:t>
                      </a:r>
                      <a:endParaRPr lang="en-US" sz="2400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s-ES" sz="2400" b="0" baseline="0" dirty="0">
                          <a:solidFill>
                            <a:schemeClr val="tx1"/>
                          </a:solidFill>
                        </a:rPr>
                        <a:t>Emergencia familiar, etc.</a:t>
                      </a:r>
                      <a:endParaRPr lang="en-US" sz="24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02920" y="530352"/>
            <a:ext cx="711803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err="1"/>
              <a:t>Ejemplo</a:t>
            </a:r>
            <a:r>
              <a:rPr lang="en-US" sz="2800" dirty="0"/>
              <a:t>:  Mi </a:t>
            </a:r>
            <a:r>
              <a:rPr lang="en-US" sz="2800" dirty="0" err="1"/>
              <a:t>coche</a:t>
            </a:r>
            <a:r>
              <a:rPr lang="en-US" sz="2800" dirty="0"/>
              <a:t> </a:t>
            </a:r>
            <a:r>
              <a:rPr lang="en-US" sz="2800" dirty="0" err="1"/>
              <a:t>ya</a:t>
            </a:r>
            <a:r>
              <a:rPr lang="en-US" sz="2800" dirty="0"/>
              <a:t> no es </a:t>
            </a:r>
            <a:r>
              <a:rPr lang="en-US" sz="2800" dirty="0" err="1"/>
              <a:t>fiable</a:t>
            </a:r>
            <a:r>
              <a:rPr lang="en-US" sz="2800" dirty="0"/>
              <a:t>.  ¿</a:t>
            </a:r>
            <a:r>
              <a:rPr lang="en-US" sz="2800" dirty="0" err="1"/>
              <a:t>Qué</a:t>
            </a:r>
            <a:r>
              <a:rPr lang="en-US" sz="2800" dirty="0"/>
              <a:t> </a:t>
            </a:r>
            <a:r>
              <a:rPr lang="en-US" sz="2800" dirty="0" err="1"/>
              <a:t>hago</a:t>
            </a:r>
            <a:r>
              <a:rPr lang="en-US" sz="2800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159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B8352A5-5902-4D48-AC07-7C59EF30A4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590291"/>
              </p:ext>
            </p:extLst>
          </p:nvPr>
        </p:nvGraphicFramePr>
        <p:xfrm>
          <a:off x="728980" y="2017171"/>
          <a:ext cx="790956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2024">
                  <a:extLst>
                    <a:ext uri="{9D8B030D-6E8A-4147-A177-3AD203B41FA5}">
                      <a16:colId xmlns:a16="http://schemas.microsoft.com/office/drawing/2014/main" val="3126550958"/>
                    </a:ext>
                  </a:extLst>
                </a:gridCol>
                <a:gridCol w="5497536">
                  <a:extLst>
                    <a:ext uri="{9D8B030D-6E8A-4147-A177-3AD203B41FA5}">
                      <a16:colId xmlns:a16="http://schemas.microsoft.com/office/drawing/2014/main" val="36602930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Escenarios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2400" b="0" baseline="0" dirty="0">
                          <a:solidFill>
                            <a:schemeClr val="tx1"/>
                          </a:solidFill>
                        </a:rPr>
                        <a:t>Carro se pone peligroso y menos fiable;</a:t>
                      </a:r>
                      <a:endParaRPr lang="en-US" sz="2400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Carro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no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sufre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averías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menos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probable)</a:t>
                      </a:r>
                    </a:p>
                  </a:txBody>
                  <a:tcPr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4280082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2F04AE1-1D7A-44B2-BB69-48237CFF85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36013"/>
              </p:ext>
            </p:extLst>
          </p:nvPr>
        </p:nvGraphicFramePr>
        <p:xfrm>
          <a:off x="723900" y="5001397"/>
          <a:ext cx="76962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6500">
                  <a:extLst>
                    <a:ext uri="{9D8B030D-6E8A-4147-A177-3AD203B41FA5}">
                      <a16:colId xmlns:a16="http://schemas.microsoft.com/office/drawing/2014/main" val="3308172075"/>
                    </a:ext>
                  </a:extLst>
                </a:gridCol>
                <a:gridCol w="5219700">
                  <a:extLst>
                    <a:ext uri="{9D8B030D-6E8A-4147-A177-3AD203B41FA5}">
                      <a16:colId xmlns:a16="http://schemas.microsoft.com/office/drawing/2014/main" val="33457189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Implicaciones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¿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Capacidad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de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ir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al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trabajo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¿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Accidente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¿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Problemas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</a:rPr>
                        <a:t>familiares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</a:rPr>
                        <a:t>? 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151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065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A2A2B2-025F-454C-A251-6253B98E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ACE628-0AA8-481D-9B79-F0C463A2C355}"/>
              </a:ext>
            </a:extLst>
          </p:cNvPr>
          <p:cNvSpPr txBox="1"/>
          <p:nvPr/>
        </p:nvSpPr>
        <p:spPr>
          <a:xfrm>
            <a:off x="381000" y="533400"/>
            <a:ext cx="45720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/>
              <a:t>EL CICLO DE INTELIGENCIA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D8DE36E-89B7-4222-B777-1BFF5D8CFA68}"/>
              </a:ext>
            </a:extLst>
          </p:cNvPr>
          <p:cNvGraphicFramePr/>
          <p:nvPr/>
        </p:nvGraphicFramePr>
        <p:xfrm>
          <a:off x="508000" y="833581"/>
          <a:ext cx="8128000" cy="5705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 useBgFill="1">
        <p:nvSpPr>
          <p:cNvPr id="3" name="Freeform: Shape 2">
            <a:extLst>
              <a:ext uri="{FF2B5EF4-FFF2-40B4-BE49-F238E27FC236}">
                <a16:creationId xmlns:a16="http://schemas.microsoft.com/office/drawing/2014/main" id="{77E749A5-123F-4804-B6B3-ABC9B802E2F8}"/>
              </a:ext>
            </a:extLst>
          </p:cNvPr>
          <p:cNvSpPr/>
          <p:nvPr/>
        </p:nvSpPr>
        <p:spPr>
          <a:xfrm>
            <a:off x="2893379" y="2179674"/>
            <a:ext cx="990136" cy="744279"/>
          </a:xfrm>
          <a:custGeom>
            <a:avLst/>
            <a:gdLst>
              <a:gd name="connsiteX0" fmla="*/ 9309 w 990136"/>
              <a:gd name="connsiteY0" fmla="*/ 531628 h 744279"/>
              <a:gd name="connsiteX1" fmla="*/ 168798 w 990136"/>
              <a:gd name="connsiteY1" fmla="*/ 489098 h 744279"/>
              <a:gd name="connsiteX2" fmla="*/ 275123 w 990136"/>
              <a:gd name="connsiteY2" fmla="*/ 329610 h 744279"/>
              <a:gd name="connsiteX3" fmla="*/ 285756 w 990136"/>
              <a:gd name="connsiteY3" fmla="*/ 287079 h 744279"/>
              <a:gd name="connsiteX4" fmla="*/ 307021 w 990136"/>
              <a:gd name="connsiteY4" fmla="*/ 233917 h 744279"/>
              <a:gd name="connsiteX5" fmla="*/ 338919 w 990136"/>
              <a:gd name="connsiteY5" fmla="*/ 95693 h 744279"/>
              <a:gd name="connsiteX6" fmla="*/ 402714 w 990136"/>
              <a:gd name="connsiteY6" fmla="*/ 31898 h 744279"/>
              <a:gd name="connsiteX7" fmla="*/ 434612 w 990136"/>
              <a:gd name="connsiteY7" fmla="*/ 0 h 744279"/>
              <a:gd name="connsiteX8" fmla="*/ 615365 w 990136"/>
              <a:gd name="connsiteY8" fmla="*/ 21266 h 744279"/>
              <a:gd name="connsiteX9" fmla="*/ 679161 w 990136"/>
              <a:gd name="connsiteY9" fmla="*/ 42531 h 744279"/>
              <a:gd name="connsiteX10" fmla="*/ 721691 w 990136"/>
              <a:gd name="connsiteY10" fmla="*/ 53163 h 744279"/>
              <a:gd name="connsiteX11" fmla="*/ 774854 w 990136"/>
              <a:gd name="connsiteY11" fmla="*/ 116959 h 744279"/>
              <a:gd name="connsiteX12" fmla="*/ 838649 w 990136"/>
              <a:gd name="connsiteY12" fmla="*/ 170121 h 744279"/>
              <a:gd name="connsiteX13" fmla="*/ 870547 w 990136"/>
              <a:gd name="connsiteY13" fmla="*/ 223284 h 744279"/>
              <a:gd name="connsiteX14" fmla="*/ 913077 w 990136"/>
              <a:gd name="connsiteY14" fmla="*/ 244549 h 744279"/>
              <a:gd name="connsiteX15" fmla="*/ 923709 w 990136"/>
              <a:gd name="connsiteY15" fmla="*/ 276447 h 744279"/>
              <a:gd name="connsiteX16" fmla="*/ 976872 w 990136"/>
              <a:gd name="connsiteY16" fmla="*/ 318977 h 744279"/>
              <a:gd name="connsiteX17" fmla="*/ 976872 w 990136"/>
              <a:gd name="connsiteY17" fmla="*/ 499731 h 744279"/>
              <a:gd name="connsiteX18" fmla="*/ 913077 w 990136"/>
              <a:gd name="connsiteY18" fmla="*/ 606056 h 744279"/>
              <a:gd name="connsiteX19" fmla="*/ 828016 w 990136"/>
              <a:gd name="connsiteY19" fmla="*/ 669852 h 744279"/>
              <a:gd name="connsiteX20" fmla="*/ 604733 w 990136"/>
              <a:gd name="connsiteY20" fmla="*/ 744279 h 744279"/>
              <a:gd name="connsiteX21" fmla="*/ 392081 w 990136"/>
              <a:gd name="connsiteY21" fmla="*/ 733647 h 744279"/>
              <a:gd name="connsiteX22" fmla="*/ 338919 w 990136"/>
              <a:gd name="connsiteY22" fmla="*/ 712382 h 744279"/>
              <a:gd name="connsiteX23" fmla="*/ 275123 w 990136"/>
              <a:gd name="connsiteY23" fmla="*/ 691117 h 744279"/>
              <a:gd name="connsiteX24" fmla="*/ 243226 w 990136"/>
              <a:gd name="connsiteY24" fmla="*/ 669852 h 744279"/>
              <a:gd name="connsiteX25" fmla="*/ 190063 w 990136"/>
              <a:gd name="connsiteY25" fmla="*/ 627321 h 744279"/>
              <a:gd name="connsiteX26" fmla="*/ 94370 w 990136"/>
              <a:gd name="connsiteY26" fmla="*/ 595424 h 744279"/>
              <a:gd name="connsiteX27" fmla="*/ 62472 w 990136"/>
              <a:gd name="connsiteY27" fmla="*/ 574159 h 744279"/>
              <a:gd name="connsiteX28" fmla="*/ 19942 w 990136"/>
              <a:gd name="connsiteY28" fmla="*/ 563526 h 744279"/>
              <a:gd name="connsiteX29" fmla="*/ 9309 w 990136"/>
              <a:gd name="connsiteY29" fmla="*/ 531628 h 744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90136" h="744279">
                <a:moveTo>
                  <a:pt x="9309" y="531628"/>
                </a:moveTo>
                <a:cubicBezTo>
                  <a:pt x="34118" y="519223"/>
                  <a:pt x="123018" y="519618"/>
                  <a:pt x="168798" y="489098"/>
                </a:cubicBezTo>
                <a:cubicBezTo>
                  <a:pt x="224148" y="452198"/>
                  <a:pt x="257602" y="390933"/>
                  <a:pt x="275123" y="329610"/>
                </a:cubicBezTo>
                <a:cubicBezTo>
                  <a:pt x="279138" y="315559"/>
                  <a:pt x="281135" y="300942"/>
                  <a:pt x="285756" y="287079"/>
                </a:cubicBezTo>
                <a:cubicBezTo>
                  <a:pt x="291792" y="268973"/>
                  <a:pt x="301913" y="252306"/>
                  <a:pt x="307021" y="233917"/>
                </a:cubicBezTo>
                <a:cubicBezTo>
                  <a:pt x="319677" y="188356"/>
                  <a:pt x="324815" y="140826"/>
                  <a:pt x="338919" y="95693"/>
                </a:cubicBezTo>
                <a:cubicBezTo>
                  <a:pt x="349190" y="62825"/>
                  <a:pt x="378839" y="52363"/>
                  <a:pt x="402714" y="31898"/>
                </a:cubicBezTo>
                <a:cubicBezTo>
                  <a:pt x="414131" y="22112"/>
                  <a:pt x="423979" y="10633"/>
                  <a:pt x="434612" y="0"/>
                </a:cubicBezTo>
                <a:cubicBezTo>
                  <a:pt x="494863" y="7089"/>
                  <a:pt x="555596" y="10871"/>
                  <a:pt x="615365" y="21266"/>
                </a:cubicBezTo>
                <a:cubicBezTo>
                  <a:pt x="637449" y="25107"/>
                  <a:pt x="657691" y="36090"/>
                  <a:pt x="679161" y="42531"/>
                </a:cubicBezTo>
                <a:cubicBezTo>
                  <a:pt x="693158" y="46730"/>
                  <a:pt x="707514" y="49619"/>
                  <a:pt x="721691" y="53163"/>
                </a:cubicBezTo>
                <a:cubicBezTo>
                  <a:pt x="814885" y="146360"/>
                  <a:pt x="700832" y="28134"/>
                  <a:pt x="774854" y="116959"/>
                </a:cubicBezTo>
                <a:cubicBezTo>
                  <a:pt x="800438" y="147659"/>
                  <a:pt x="807284" y="149212"/>
                  <a:pt x="838649" y="170121"/>
                </a:cubicBezTo>
                <a:cubicBezTo>
                  <a:pt x="849282" y="187842"/>
                  <a:pt x="855934" y="208671"/>
                  <a:pt x="870547" y="223284"/>
                </a:cubicBezTo>
                <a:cubicBezTo>
                  <a:pt x="881755" y="234492"/>
                  <a:pt x="901869" y="233341"/>
                  <a:pt x="913077" y="244549"/>
                </a:cubicBezTo>
                <a:cubicBezTo>
                  <a:pt x="921002" y="252474"/>
                  <a:pt x="916415" y="267937"/>
                  <a:pt x="923709" y="276447"/>
                </a:cubicBezTo>
                <a:cubicBezTo>
                  <a:pt x="938478" y="293678"/>
                  <a:pt x="959151" y="304800"/>
                  <a:pt x="976872" y="318977"/>
                </a:cubicBezTo>
                <a:cubicBezTo>
                  <a:pt x="992824" y="398736"/>
                  <a:pt x="996210" y="390150"/>
                  <a:pt x="976872" y="499731"/>
                </a:cubicBezTo>
                <a:cubicBezTo>
                  <a:pt x="969049" y="544062"/>
                  <a:pt x="941525" y="573544"/>
                  <a:pt x="913077" y="606056"/>
                </a:cubicBezTo>
                <a:cubicBezTo>
                  <a:pt x="887404" y="635397"/>
                  <a:pt x="865434" y="653816"/>
                  <a:pt x="828016" y="669852"/>
                </a:cubicBezTo>
                <a:cubicBezTo>
                  <a:pt x="684812" y="731225"/>
                  <a:pt x="704201" y="724386"/>
                  <a:pt x="604733" y="744279"/>
                </a:cubicBezTo>
                <a:cubicBezTo>
                  <a:pt x="533849" y="740735"/>
                  <a:pt x="462548" y="742103"/>
                  <a:pt x="392081" y="733647"/>
                </a:cubicBezTo>
                <a:cubicBezTo>
                  <a:pt x="373131" y="731373"/>
                  <a:pt x="356856" y="718904"/>
                  <a:pt x="338919" y="712382"/>
                </a:cubicBezTo>
                <a:cubicBezTo>
                  <a:pt x="317853" y="704722"/>
                  <a:pt x="275123" y="691117"/>
                  <a:pt x="275123" y="691117"/>
                </a:cubicBezTo>
                <a:cubicBezTo>
                  <a:pt x="264491" y="684029"/>
                  <a:pt x="253449" y="677519"/>
                  <a:pt x="243226" y="669852"/>
                </a:cubicBezTo>
                <a:cubicBezTo>
                  <a:pt x="225071" y="656235"/>
                  <a:pt x="210361" y="637470"/>
                  <a:pt x="190063" y="627321"/>
                </a:cubicBezTo>
                <a:cubicBezTo>
                  <a:pt x="159990" y="612284"/>
                  <a:pt x="94370" y="595424"/>
                  <a:pt x="94370" y="595424"/>
                </a:cubicBezTo>
                <a:cubicBezTo>
                  <a:pt x="83737" y="588336"/>
                  <a:pt x="74218" y="579193"/>
                  <a:pt x="62472" y="574159"/>
                </a:cubicBezTo>
                <a:cubicBezTo>
                  <a:pt x="49041" y="568403"/>
                  <a:pt x="33012" y="570061"/>
                  <a:pt x="19942" y="563526"/>
                </a:cubicBezTo>
                <a:cubicBezTo>
                  <a:pt x="16772" y="561941"/>
                  <a:pt x="-15500" y="544033"/>
                  <a:pt x="9309" y="53162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6D4FFD-ADE3-4D8D-A42E-4FB7DF59F17E}"/>
              </a:ext>
            </a:extLst>
          </p:cNvPr>
          <p:cNvSpPr txBox="1"/>
          <p:nvPr/>
        </p:nvSpPr>
        <p:spPr>
          <a:xfrm>
            <a:off x="375684" y="1752600"/>
            <a:ext cx="219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¿Cómo lo hacemos llegar a nuestros “consumidores”?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9750393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395406"/>
            <a:ext cx="708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As</a:t>
            </a:r>
            <a:r>
              <a:rPr lang="es-ES" sz="2400" b="1" dirty="0"/>
              <a:t>í que … ¿Qué necesitamos para </a:t>
            </a:r>
            <a:br>
              <a:rPr lang="es-ES" sz="2400" b="1" dirty="0"/>
            </a:br>
            <a:r>
              <a:rPr lang="es-ES" sz="2400" b="1" dirty="0"/>
              <a:t>hacer decisiones BUENAS?</a:t>
            </a:r>
            <a:br>
              <a:rPr lang="en-US" sz="2400" b="1" dirty="0"/>
            </a:b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90601" y="1451483"/>
            <a:ext cx="739140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este</a:t>
            </a:r>
            <a:r>
              <a:rPr lang="en-US" sz="2400" dirty="0"/>
              <a:t> </a:t>
            </a:r>
            <a:r>
              <a:rPr lang="en-US" sz="2400" dirty="0" err="1"/>
              <a:t>ejemplo</a:t>
            </a:r>
            <a:r>
              <a:rPr lang="en-US" sz="2400" dirty="0"/>
              <a:t>, ¿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hago</a:t>
            </a:r>
            <a:r>
              <a:rPr lang="en-US" sz="2400" dirty="0"/>
              <a:t>?</a:t>
            </a:r>
          </a:p>
          <a:p>
            <a:endParaRPr lang="en-US" sz="24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Examino</a:t>
            </a:r>
            <a:r>
              <a:rPr lang="en-US" sz="2400" dirty="0"/>
              <a:t> las </a:t>
            </a:r>
            <a:r>
              <a:rPr lang="en-US" sz="2400" dirty="0" err="1"/>
              <a:t>causas</a:t>
            </a:r>
            <a:r>
              <a:rPr lang="en-US" sz="2400" dirty="0"/>
              <a:t> (</a:t>
            </a:r>
            <a:r>
              <a:rPr lang="en-US" sz="2400" u="sng" dirty="0" err="1"/>
              <a:t>impulsores</a:t>
            </a:r>
            <a:r>
              <a:rPr lang="en-US" sz="2400" dirty="0"/>
              <a:t>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Examino</a:t>
            </a:r>
            <a:r>
              <a:rPr lang="en-US" sz="2400" dirty="0"/>
              <a:t> 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pasa</a:t>
            </a:r>
            <a:r>
              <a:rPr lang="en-US" sz="2400" dirty="0"/>
              <a:t> (</a:t>
            </a:r>
            <a:r>
              <a:rPr lang="en-US" sz="2400" u="sng" dirty="0" err="1"/>
              <a:t>tendencias</a:t>
            </a:r>
            <a:r>
              <a:rPr lang="en-US" sz="2400" dirty="0"/>
              <a:t>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Examino</a:t>
            </a:r>
            <a:r>
              <a:rPr lang="en-US" sz="2400" dirty="0"/>
              <a:t> lo que </a:t>
            </a:r>
            <a:r>
              <a:rPr lang="en-US" sz="2400" dirty="0" err="1"/>
              <a:t>probablemente</a:t>
            </a:r>
            <a:r>
              <a:rPr lang="en-US" sz="2400" dirty="0"/>
              <a:t> </a:t>
            </a:r>
            <a:r>
              <a:rPr lang="en-US" sz="2400" dirty="0" err="1"/>
              <a:t>va</a:t>
            </a:r>
            <a:br>
              <a:rPr lang="en-US" sz="2400" dirty="0"/>
            </a:br>
            <a:r>
              <a:rPr lang="en-US" sz="2400" dirty="0"/>
              <a:t>a </a:t>
            </a:r>
            <a:r>
              <a:rPr lang="en-US" sz="2400" dirty="0" err="1"/>
              <a:t>suceder</a:t>
            </a:r>
            <a:r>
              <a:rPr lang="en-US" sz="2400" dirty="0"/>
              <a:t> (</a:t>
            </a:r>
            <a:r>
              <a:rPr lang="en-US" sz="2400" u="sng" dirty="0" err="1"/>
              <a:t>escenarios</a:t>
            </a:r>
            <a:r>
              <a:rPr lang="en-US" sz="2400" dirty="0"/>
              <a:t>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Examino</a:t>
            </a:r>
            <a:r>
              <a:rPr lang="en-US" sz="2400" dirty="0"/>
              <a:t> lo que </a:t>
            </a:r>
            <a:r>
              <a:rPr lang="en-US" sz="2400" i="1" dirty="0" err="1"/>
              <a:t>podría</a:t>
            </a:r>
            <a:r>
              <a:rPr lang="en-US" sz="2400" i="1" dirty="0"/>
              <a:t> </a:t>
            </a:r>
            <a:r>
              <a:rPr lang="en-US" sz="2400" dirty="0"/>
              <a:t>pasar (</a:t>
            </a:r>
            <a:r>
              <a:rPr lang="en-US" sz="2400" u="sng" dirty="0" err="1"/>
              <a:t>escenarios</a:t>
            </a:r>
            <a:r>
              <a:rPr lang="en-US" sz="2400" u="sng" dirty="0"/>
              <a:t> </a:t>
            </a:r>
            <a:r>
              <a:rPr lang="en-US" sz="2400" u="sng" dirty="0" err="1"/>
              <a:t>alternativos</a:t>
            </a:r>
            <a:r>
              <a:rPr lang="en-US" sz="2400" dirty="0"/>
              <a:t>)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Examino</a:t>
            </a:r>
            <a:r>
              <a:rPr lang="en-US" sz="2400" dirty="0"/>
              <a:t>  </a:t>
            </a:r>
            <a:r>
              <a:rPr lang="en-US" sz="2400" dirty="0" err="1"/>
              <a:t>eventos</a:t>
            </a:r>
            <a:r>
              <a:rPr lang="en-US" sz="2400" dirty="0"/>
              <a:t> “</a:t>
            </a:r>
            <a:r>
              <a:rPr lang="en-US" sz="2400" dirty="0" err="1"/>
              <a:t>baja</a:t>
            </a:r>
            <a:r>
              <a:rPr lang="en-US" sz="2400" dirty="0"/>
              <a:t> </a:t>
            </a:r>
            <a:r>
              <a:rPr lang="en-US" sz="2400" dirty="0" err="1"/>
              <a:t>probabilidad</a:t>
            </a:r>
            <a:r>
              <a:rPr lang="en-US" sz="2400" dirty="0"/>
              <a:t>, alto </a:t>
            </a:r>
            <a:r>
              <a:rPr lang="en-US" sz="2400" dirty="0" err="1"/>
              <a:t>impacto</a:t>
            </a:r>
            <a:r>
              <a:rPr lang="en-US" sz="2400" dirty="0"/>
              <a:t>” (</a:t>
            </a:r>
            <a:r>
              <a:rPr lang="en-US" sz="2400" u="sng" dirty="0" err="1"/>
              <a:t>comodines</a:t>
            </a:r>
            <a:r>
              <a:rPr lang="en-US" sz="2400" dirty="0"/>
              <a:t>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Examino</a:t>
            </a:r>
            <a:r>
              <a:rPr lang="en-US" sz="2400" dirty="0"/>
              <a:t> mis </a:t>
            </a:r>
            <a:r>
              <a:rPr lang="en-US" sz="2400" dirty="0" err="1"/>
              <a:t>opciones</a:t>
            </a:r>
            <a:endParaRPr lang="en-US" sz="24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Examino</a:t>
            </a:r>
            <a:r>
              <a:rPr lang="en-US" sz="2400" dirty="0"/>
              <a:t> las </a:t>
            </a:r>
            <a:r>
              <a:rPr lang="en-US" sz="2400" dirty="0" err="1"/>
              <a:t>implicaciones</a:t>
            </a:r>
            <a:r>
              <a:rPr lang="en-US" sz="2400" dirty="0"/>
              <a:t>/</a:t>
            </a:r>
            <a:r>
              <a:rPr lang="en-US" sz="2400" dirty="0" err="1"/>
              <a:t>consecuencias</a:t>
            </a:r>
            <a:endParaRPr lang="en-US" sz="2400" dirty="0"/>
          </a:p>
          <a:p>
            <a:r>
              <a:rPr lang="en-US" sz="2400" dirty="0"/>
              <a:t>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160</a:t>
            </a:fld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5486400" y="1595735"/>
            <a:ext cx="2895601" cy="2181539"/>
            <a:chOff x="5334000" y="1595735"/>
            <a:chExt cx="3048001" cy="2181539"/>
          </a:xfrm>
        </p:grpSpPr>
        <p:sp>
          <p:nvSpPr>
            <p:cNvPr id="4" name="TextBox 3"/>
            <p:cNvSpPr txBox="1"/>
            <p:nvPr/>
          </p:nvSpPr>
          <p:spPr>
            <a:xfrm>
              <a:off x="6781800" y="1595735"/>
              <a:ext cx="1600201" cy="923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NUESTRO MODELO ANALÍTICO</a:t>
              </a: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334000" y="2514600"/>
              <a:ext cx="1962892" cy="1262674"/>
              <a:chOff x="5334000" y="2514600"/>
              <a:chExt cx="1962892" cy="1262674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flipH="1" flipV="1">
                <a:off x="5334000" y="2519065"/>
                <a:ext cx="1600200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flipH="1">
                <a:off x="5791200" y="2514600"/>
                <a:ext cx="1143000" cy="38323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 flipH="1">
                <a:off x="6362700" y="2519065"/>
                <a:ext cx="571500" cy="75753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>
                <a:off x="6934200" y="2519065"/>
                <a:ext cx="152400" cy="125820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6934200" y="2519065"/>
                <a:ext cx="362692" cy="125820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5" name="TextBox 4">
            <a:extLst>
              <a:ext uri="{FF2B5EF4-FFF2-40B4-BE49-F238E27FC236}">
                <a16:creationId xmlns:a16="http://schemas.microsoft.com/office/drawing/2014/main" id="{9251B717-E163-41CB-B75B-C9A151DF3FB1}"/>
              </a:ext>
            </a:extLst>
          </p:cNvPr>
          <p:cNvSpPr txBox="1"/>
          <p:nvPr/>
        </p:nvSpPr>
        <p:spPr>
          <a:xfrm rot="333135">
            <a:off x="1923409" y="3647253"/>
            <a:ext cx="5184240" cy="1723549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none" lIns="548640" tIns="548640" rIns="548640" bIns="548640" rtlCol="0">
            <a:spAutoFit/>
          </a:bodyPr>
          <a:lstStyle/>
          <a:p>
            <a:r>
              <a:rPr lang="en-US" sz="4000" dirty="0"/>
              <a:t>HAGO MI DECISI</a:t>
            </a:r>
            <a:r>
              <a:rPr lang="es-ES" sz="4000" dirty="0"/>
              <a:t>ÓN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3579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47C101-2D1C-459A-BCA3-33D6C41D6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161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03D4A1-34F5-4934-BC03-2F192F139242}"/>
              </a:ext>
            </a:extLst>
          </p:cNvPr>
          <p:cNvSpPr txBox="1"/>
          <p:nvPr/>
        </p:nvSpPr>
        <p:spPr>
          <a:xfrm>
            <a:off x="2133600" y="1734749"/>
            <a:ext cx="487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Un análisis gringo – no oficial – sobre un problema que tenemos en común en Centroamérica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A35FC4-D296-4C57-9119-1ABABF3DDB5B}"/>
              </a:ext>
            </a:extLst>
          </p:cNvPr>
          <p:cNvSpPr txBox="1"/>
          <p:nvPr/>
        </p:nvSpPr>
        <p:spPr>
          <a:xfrm>
            <a:off x="1219200" y="3810000"/>
            <a:ext cx="7098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Problema:  ¿Qué hacemos para controlar la migración?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370AAC-45CB-4E5D-9F99-E16773CB5D1B}"/>
              </a:ext>
            </a:extLst>
          </p:cNvPr>
          <p:cNvSpPr txBox="1"/>
          <p:nvPr/>
        </p:nvSpPr>
        <p:spPr>
          <a:xfrm>
            <a:off x="1219200" y="4648200"/>
            <a:ext cx="7382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Proceso analítico:  Entender los impulsores y tendencias  </a:t>
            </a:r>
            <a:endParaRPr lang="en-US" sz="2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422DB9-959C-4123-AB31-208F19B099A2}"/>
              </a:ext>
            </a:extLst>
          </p:cNvPr>
          <p:cNvGrpSpPr/>
          <p:nvPr/>
        </p:nvGrpSpPr>
        <p:grpSpPr>
          <a:xfrm>
            <a:off x="4419600" y="5142400"/>
            <a:ext cx="4373004" cy="896510"/>
            <a:chOff x="4419600" y="5142400"/>
            <a:chExt cx="4373004" cy="89651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3A3EF6-862C-4D87-8BEE-30FECB2CB49D}"/>
                </a:ext>
              </a:extLst>
            </p:cNvPr>
            <p:cNvSpPr txBox="1"/>
            <p:nvPr/>
          </p:nvSpPr>
          <p:spPr>
            <a:xfrm>
              <a:off x="4419600" y="5638800"/>
              <a:ext cx="18710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dirty="0"/>
                <a:t>causas, factores</a:t>
              </a:r>
              <a:endParaRPr lang="en-US" sz="20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110C72-3F92-4AA5-B531-730D99D43C05}"/>
                </a:ext>
              </a:extLst>
            </p:cNvPr>
            <p:cNvSpPr txBox="1"/>
            <p:nvPr/>
          </p:nvSpPr>
          <p:spPr>
            <a:xfrm>
              <a:off x="6485562" y="5638800"/>
              <a:ext cx="23070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dirty="0"/>
                <a:t>contexto, desarrollo</a:t>
              </a:r>
              <a:endParaRPr lang="en-US" sz="2000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0BF6A86-571E-4DD5-AF45-9E1F6AA8D9B5}"/>
                </a:ext>
              </a:extLst>
            </p:cNvPr>
            <p:cNvCxnSpPr/>
            <p:nvPr/>
          </p:nvCxnSpPr>
          <p:spPr>
            <a:xfrm flipH="1">
              <a:off x="5364530" y="5142400"/>
              <a:ext cx="457200" cy="52893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C1F68A6-B2F4-49F6-B93D-C21C8A1DBBF5}"/>
                </a:ext>
              </a:extLst>
            </p:cNvPr>
            <p:cNvCxnSpPr>
              <a:cxnSpLocks/>
            </p:cNvCxnSpPr>
            <p:nvPr/>
          </p:nvCxnSpPr>
          <p:spPr>
            <a:xfrm>
              <a:off x="7493207" y="5162838"/>
              <a:ext cx="0" cy="4759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28C002D-1CFB-475A-B69E-555760E2B83E}"/>
              </a:ext>
            </a:extLst>
          </p:cNvPr>
          <p:cNvGrpSpPr/>
          <p:nvPr/>
        </p:nvGrpSpPr>
        <p:grpSpPr>
          <a:xfrm>
            <a:off x="1780701" y="5282625"/>
            <a:ext cx="4848696" cy="1194375"/>
            <a:chOff x="1780701" y="5282625"/>
            <a:chExt cx="4848696" cy="119437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D0B2D0F-694A-4DAC-9ECF-5CA47055F293}"/>
                </a:ext>
              </a:extLst>
            </p:cNvPr>
            <p:cNvSpPr/>
            <p:nvPr/>
          </p:nvSpPr>
          <p:spPr>
            <a:xfrm>
              <a:off x="3962400" y="5486400"/>
              <a:ext cx="2666997" cy="762000"/>
            </a:xfrm>
            <a:prstGeom prst="ellipse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F4D5079-CA4E-4BF0-B26E-381F1A55565D}"/>
                </a:ext>
              </a:extLst>
            </p:cNvPr>
            <p:cNvSpPr txBox="1"/>
            <p:nvPr/>
          </p:nvSpPr>
          <p:spPr>
            <a:xfrm>
              <a:off x="1834029" y="5282625"/>
              <a:ext cx="11448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6"/>
                  </a:solidFill>
                </a:rPr>
                <a:t>“Pull”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EAE5E0-8B93-42CB-B16F-8E3C5DF59DC8}"/>
                </a:ext>
              </a:extLst>
            </p:cNvPr>
            <p:cNvSpPr txBox="1"/>
            <p:nvPr/>
          </p:nvSpPr>
          <p:spPr>
            <a:xfrm>
              <a:off x="1780701" y="5838855"/>
              <a:ext cx="13404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accent6"/>
                  </a:solidFill>
                </a:rPr>
                <a:t>“Push”</a:t>
              </a:r>
            </a:p>
          </p:txBody>
        </p:sp>
        <p:sp>
          <p:nvSpPr>
            <p:cNvPr id="14" name="Right Brace 13">
              <a:extLst>
                <a:ext uri="{FF2B5EF4-FFF2-40B4-BE49-F238E27FC236}">
                  <a16:creationId xmlns:a16="http://schemas.microsoft.com/office/drawing/2014/main" id="{27077CF6-C812-4274-A173-DCD0CB06E07A}"/>
                </a:ext>
              </a:extLst>
            </p:cNvPr>
            <p:cNvSpPr/>
            <p:nvPr/>
          </p:nvSpPr>
          <p:spPr>
            <a:xfrm>
              <a:off x="2978894" y="5282625"/>
              <a:ext cx="599439" cy="1194375"/>
            </a:xfrm>
            <a:prstGeom prst="rightBrace">
              <a:avLst>
                <a:gd name="adj1" fmla="val 8333"/>
                <a:gd name="adj2" fmla="val 50860"/>
              </a:avLst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588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68944" y="764945"/>
            <a:ext cx="65010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/>
              <a:t>¿Qué factores están IMPULSANDO el fenómeno? </a:t>
            </a:r>
            <a:br>
              <a:rPr lang="es-ES" sz="2400" dirty="0"/>
            </a:br>
            <a:r>
              <a:rPr lang="es-ES" sz="2400" dirty="0"/>
              <a:t> ¿Qué peso de importancia damos a cada uno? </a:t>
            </a:r>
            <a:endParaRPr lang="en-US" sz="24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381000" y="2690004"/>
            <a:ext cx="8313093" cy="2382798"/>
            <a:chOff x="540966" y="2482334"/>
            <a:chExt cx="8313093" cy="2382798"/>
          </a:xfrm>
        </p:grpSpPr>
        <p:sp>
          <p:nvSpPr>
            <p:cNvPr id="5" name="TextBox 4"/>
            <p:cNvSpPr txBox="1"/>
            <p:nvPr/>
          </p:nvSpPr>
          <p:spPr>
            <a:xfrm>
              <a:off x="540966" y="2492398"/>
              <a:ext cx="1054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</a:t>
              </a:r>
              <a:r>
                <a:rPr lang="en-US" dirty="0" err="1"/>
                <a:t>Pobreza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71600" y="3094809"/>
              <a:ext cx="12143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</a:t>
              </a:r>
              <a:r>
                <a:rPr lang="en-US" dirty="0" err="1"/>
                <a:t>Geografía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43400" y="4311134"/>
              <a:ext cx="1701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Armas</a:t>
              </a:r>
              <a:r>
                <a:rPr lang="en-US" dirty="0"/>
                <a:t> de EEUU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4771" y="3794351"/>
              <a:ext cx="17187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Élites </a:t>
              </a:r>
              <a:r>
                <a:rPr lang="en-US" dirty="0" err="1"/>
                <a:t>distantes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24000" y="4495800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</a:t>
              </a:r>
              <a:r>
                <a:rPr lang="en-US" dirty="0" err="1"/>
                <a:t>Demografía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96239" y="3196571"/>
              <a:ext cx="2262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Falta de </a:t>
              </a:r>
              <a:r>
                <a:rPr lang="en-US" dirty="0" err="1"/>
                <a:t>cooperación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87194" y="3757600"/>
              <a:ext cx="22124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</a:t>
              </a:r>
              <a:r>
                <a:rPr lang="en-US" dirty="0" err="1"/>
                <a:t>Instituciones</a:t>
              </a:r>
              <a:r>
                <a:rPr lang="en-US" dirty="0"/>
                <a:t> </a:t>
              </a:r>
              <a:r>
                <a:rPr lang="en-US" dirty="0" err="1"/>
                <a:t>débiles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20504" y="2482334"/>
              <a:ext cx="2110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Sistema </a:t>
              </a:r>
              <a:r>
                <a:rPr lang="en-US" dirty="0" err="1"/>
                <a:t>educaci</a:t>
              </a:r>
              <a:r>
                <a:rPr lang="es-ES" dirty="0" err="1"/>
                <a:t>ón</a:t>
              </a:r>
              <a:r>
                <a:rPr lang="es-ES" dirty="0"/>
                <a:t> 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58000" y="4296756"/>
              <a:ext cx="19960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Maras </a:t>
              </a:r>
              <a:r>
                <a:rPr lang="en-US" dirty="0" err="1"/>
                <a:t>deportadas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00400" y="2511089"/>
              <a:ext cx="1362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Los </a:t>
              </a:r>
              <a:r>
                <a:rPr lang="en-US" dirty="0" err="1"/>
                <a:t>carteles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50194" y="3810332"/>
              <a:ext cx="1323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</a:t>
              </a:r>
              <a:r>
                <a:rPr lang="en-US" dirty="0" err="1"/>
                <a:t>Corrupción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191998" y="3094809"/>
              <a:ext cx="21366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</a:t>
              </a:r>
              <a:r>
                <a:rPr lang="en-US" dirty="0" err="1"/>
                <a:t>Atributos</a:t>
              </a:r>
              <a:r>
                <a:rPr lang="en-US" dirty="0"/>
                <a:t> </a:t>
              </a:r>
              <a:r>
                <a:rPr lang="en-US" dirty="0" err="1"/>
                <a:t>culturales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04805" y="2403434"/>
            <a:ext cx="8031834" cy="2949487"/>
            <a:chOff x="540966" y="2464119"/>
            <a:chExt cx="8031834" cy="2138491"/>
          </a:xfrm>
        </p:grpSpPr>
        <p:sp>
          <p:nvSpPr>
            <p:cNvPr id="19" name="TextBox 18"/>
            <p:cNvSpPr txBox="1"/>
            <p:nvPr/>
          </p:nvSpPr>
          <p:spPr>
            <a:xfrm>
              <a:off x="540966" y="2492398"/>
              <a:ext cx="1874488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</a:rPr>
                <a:t> ¿¿TENDENCIA??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136139" y="2957227"/>
              <a:ext cx="1922578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</a:rPr>
                <a:t>  ¿¿TENDENCIA??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89616" y="4228542"/>
              <a:ext cx="1922578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</a:rPr>
                <a:t>  ¿¿TENDENCIA??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64771" y="3794351"/>
              <a:ext cx="1922578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</a:rPr>
                <a:t>  ¿¿TENDENCIA??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25202" y="4317039"/>
              <a:ext cx="1922578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</a:rPr>
                <a:t>  ¿¿TENDENCIA??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32913" y="3456726"/>
              <a:ext cx="1922578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</a:rPr>
                <a:t>  ¿¿TENDENCIA??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420504" y="2482334"/>
              <a:ext cx="1874488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</a:rPr>
                <a:t> ¿¿TENDENCIA??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50222" y="4334830"/>
              <a:ext cx="1922578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</a:rPr>
                <a:t>  ¿¿TENDENCIA??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450491" y="2464119"/>
              <a:ext cx="1922578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</a:rPr>
                <a:t>  ¿¿TENDENCIA??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631119" y="3811179"/>
              <a:ext cx="1922578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</a:rPr>
                <a:t>  ¿¿TENDENCIA??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49444" y="2918998"/>
              <a:ext cx="1922578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</a:rPr>
                <a:t>  ¿¿TENDENCIA??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319462" y="5616231"/>
            <a:ext cx="6561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Los factores que están IMPULSANDO el fenómeno …  </a:t>
            </a:r>
            <a:br>
              <a:rPr lang="es-ES" sz="2000" dirty="0"/>
            </a:br>
            <a:r>
              <a:rPr lang="es-ES" sz="2000" dirty="0"/>
              <a:t>            son los factores que PODRÍAN CAMBIAR el fenómeno.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D6AAE7-285A-2E47-EFFF-C5EE6C50AC35}"/>
              </a:ext>
            </a:extLst>
          </p:cNvPr>
          <p:cNvSpPr txBox="1"/>
          <p:nvPr/>
        </p:nvSpPr>
        <p:spPr>
          <a:xfrm>
            <a:off x="404805" y="5544665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INGREDIENTE SECRETO DEL BUEN ANÁLISIS:</a:t>
            </a:r>
            <a:endParaRPr lang="en-US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0155D9-DD02-89FA-C590-181BB1A1E2EF}"/>
              </a:ext>
            </a:extLst>
          </p:cNvPr>
          <p:cNvSpPr txBox="1"/>
          <p:nvPr/>
        </p:nvSpPr>
        <p:spPr>
          <a:xfrm>
            <a:off x="5774196" y="3710019"/>
            <a:ext cx="1922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  ¿¿TENDENCIA??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3814A2-EEA5-63CF-1316-528342130441}"/>
              </a:ext>
            </a:extLst>
          </p:cNvPr>
          <p:cNvSpPr txBox="1"/>
          <p:nvPr/>
        </p:nvSpPr>
        <p:spPr>
          <a:xfrm>
            <a:off x="3252315" y="3109735"/>
            <a:ext cx="1922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  ¿¿TENDENCIA??</a:t>
            </a:r>
          </a:p>
        </p:txBody>
      </p:sp>
    </p:spTree>
    <p:extLst>
      <p:ext uri="{BB962C8B-B14F-4D97-AF65-F5344CB8AC3E}">
        <p14:creationId xmlns:p14="http://schemas.microsoft.com/office/powerpoint/2010/main" val="114659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31" grpId="0"/>
      <p:bldP spid="25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68944" y="764945"/>
            <a:ext cx="65010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noProof="0" dirty="0"/>
              <a:t>¿Qué factores están IMPULSANDO el fenómeno? </a:t>
            </a:r>
            <a:br>
              <a:rPr lang="es-ES" sz="2400" noProof="0" dirty="0"/>
            </a:br>
            <a:r>
              <a:rPr lang="es-ES" sz="2400" noProof="0" dirty="0"/>
              <a:t> ¿Qué peso de importancia damos a cada uno?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81000" y="2690004"/>
            <a:ext cx="8313093" cy="2382798"/>
            <a:chOff x="540966" y="2482334"/>
            <a:chExt cx="8313093" cy="2382798"/>
          </a:xfrm>
        </p:grpSpPr>
        <p:sp>
          <p:nvSpPr>
            <p:cNvPr id="5" name="TextBox 4"/>
            <p:cNvSpPr txBox="1"/>
            <p:nvPr/>
          </p:nvSpPr>
          <p:spPr>
            <a:xfrm>
              <a:off x="540966" y="2492398"/>
              <a:ext cx="1054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noProof="0" dirty="0"/>
                <a:t>  Pobreza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71600" y="3094809"/>
              <a:ext cx="12143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noProof="0" dirty="0"/>
                <a:t>  Geografía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43400" y="4311134"/>
              <a:ext cx="1701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noProof="0" dirty="0"/>
                <a:t>Armas de EEUU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4771" y="3794351"/>
              <a:ext cx="17187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noProof="0" dirty="0"/>
                <a:t>  Élites distantes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24000" y="4495800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noProof="0" dirty="0"/>
                <a:t>  Demografía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96239" y="3196571"/>
              <a:ext cx="2262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noProof="0" dirty="0"/>
                <a:t>  Falta de cooperación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87194" y="3757600"/>
              <a:ext cx="22124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noProof="0" dirty="0"/>
                <a:t>  Instituciones débiles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20504" y="2482334"/>
              <a:ext cx="2110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noProof="0" dirty="0"/>
                <a:t>  Sistema educación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58000" y="4296756"/>
              <a:ext cx="19960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noProof="0" dirty="0"/>
                <a:t>  Maras deportadas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00400" y="2511089"/>
              <a:ext cx="1362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noProof="0" dirty="0"/>
                <a:t> Los cárteles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50194" y="3810332"/>
              <a:ext cx="1323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noProof="0" dirty="0"/>
                <a:t>  Corrupción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191998" y="3094809"/>
              <a:ext cx="21366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noProof="0" dirty="0"/>
                <a:t>  Atributos culturales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04805" y="2428556"/>
            <a:ext cx="8730230" cy="2924364"/>
            <a:chOff x="540966" y="2482334"/>
            <a:chExt cx="8730230" cy="2120276"/>
          </a:xfrm>
        </p:grpSpPr>
        <p:sp>
          <p:nvSpPr>
            <p:cNvPr id="19" name="TextBox 18"/>
            <p:cNvSpPr txBox="1"/>
            <p:nvPr/>
          </p:nvSpPr>
          <p:spPr>
            <a:xfrm>
              <a:off x="540966" y="2492398"/>
              <a:ext cx="262097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noProof="0" dirty="0">
                  <a:solidFill>
                    <a:schemeClr val="accent5"/>
                  </a:solidFill>
                </a:rPr>
                <a:t>Q:  ¿¿CÓMO CAMBIAR??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136139" y="2957227"/>
              <a:ext cx="262097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noProof="0" dirty="0">
                  <a:solidFill>
                    <a:schemeClr val="accent5"/>
                  </a:solidFill>
                </a:rPr>
                <a:t>Q:  ¿¿CÓMO CAMBIAR??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89616" y="4228542"/>
              <a:ext cx="262097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noProof="0" dirty="0">
                  <a:solidFill>
                    <a:schemeClr val="accent5"/>
                  </a:solidFill>
                </a:rPr>
                <a:t>Q:  ¿¿CÓMO CAMBIAR??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64771" y="3794351"/>
              <a:ext cx="262097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noProof="0" dirty="0">
                  <a:solidFill>
                    <a:schemeClr val="accent5"/>
                  </a:solidFill>
                </a:rPr>
                <a:t>Q:  ¿¿CÓMO CAMBIAR??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83251" y="4315774"/>
              <a:ext cx="262097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noProof="0" dirty="0">
                  <a:solidFill>
                    <a:schemeClr val="accent5"/>
                  </a:solidFill>
                </a:rPr>
                <a:t>Q:  ¿¿CÓMO CAMBIAR??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32913" y="3456726"/>
              <a:ext cx="262097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noProof="0" dirty="0">
                  <a:solidFill>
                    <a:schemeClr val="accent5"/>
                  </a:solidFill>
                </a:rPr>
                <a:t>Q:  ¿¿CÓMO CAMBIAR??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420504" y="2482334"/>
              <a:ext cx="257288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noProof="0" dirty="0">
                  <a:solidFill>
                    <a:schemeClr val="accent5"/>
                  </a:solidFill>
                </a:rPr>
                <a:t>Q: ¿¿CÓMO CAMBIAR??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50222" y="4334830"/>
              <a:ext cx="262097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noProof="0" dirty="0">
                  <a:solidFill>
                    <a:schemeClr val="accent5"/>
                  </a:solidFill>
                </a:rPr>
                <a:t>Q:  ¿¿CÓMO CAMBIAR??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00400" y="2511089"/>
              <a:ext cx="262097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noProof="0" dirty="0">
                  <a:solidFill>
                    <a:schemeClr val="accent5"/>
                  </a:solidFill>
                </a:rPr>
                <a:t>Q:  ¿¿CÓMO CAMBIAR??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631119" y="3811179"/>
              <a:ext cx="262097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noProof="0" dirty="0">
                  <a:solidFill>
                    <a:schemeClr val="accent5"/>
                  </a:solidFill>
                </a:rPr>
                <a:t>Q:  ¿¿CÓMO CAMBIAR??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49444" y="2918998"/>
              <a:ext cx="262097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noProof="0" dirty="0">
                  <a:solidFill>
                    <a:schemeClr val="accent5"/>
                  </a:solidFill>
                </a:rPr>
                <a:t>Q:  ¿¿CÓMO CAMBIAR??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D0155D9-DD02-89FA-C590-181BB1A1E2EF}"/>
              </a:ext>
            </a:extLst>
          </p:cNvPr>
          <p:cNvSpPr txBox="1"/>
          <p:nvPr/>
        </p:nvSpPr>
        <p:spPr>
          <a:xfrm>
            <a:off x="5774196" y="3710019"/>
            <a:ext cx="2620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noProof="0" dirty="0">
                <a:solidFill>
                  <a:schemeClr val="accent5"/>
                </a:solidFill>
              </a:rPr>
              <a:t>Q:  ¿¿CÓMO CAMBIAR??</a:t>
            </a:r>
          </a:p>
        </p:txBody>
      </p:sp>
      <p:sp useBgFill="1">
        <p:nvSpPr>
          <p:cNvPr id="25" name="TextBox 24">
            <a:extLst>
              <a:ext uri="{FF2B5EF4-FFF2-40B4-BE49-F238E27FC236}">
                <a16:creationId xmlns:a16="http://schemas.microsoft.com/office/drawing/2014/main" id="{5CC6B501-515B-8A9E-B2C5-684A3F56DE6A}"/>
              </a:ext>
            </a:extLst>
          </p:cNvPr>
          <p:cNvSpPr txBox="1"/>
          <p:nvPr/>
        </p:nvSpPr>
        <p:spPr>
          <a:xfrm rot="163800">
            <a:off x="2189547" y="3057322"/>
            <a:ext cx="4561180" cy="209288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274320" tIns="182880" rIns="274320" bIns="182880" rtlCol="0">
            <a:spAutoFit/>
          </a:bodyPr>
          <a:lstStyle/>
          <a:p>
            <a:pPr algn="ctr"/>
            <a:r>
              <a:rPr lang="es-ES" sz="2800" noProof="0" dirty="0"/>
              <a:t>CONSIDERANDO INFORMACIÓN DE TODAS LAS FUENTES DE INFORMACIÓN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4B9E7C-C3A7-D83B-4D4C-B246B43DA67A}"/>
              </a:ext>
            </a:extLst>
          </p:cNvPr>
          <p:cNvSpPr txBox="1"/>
          <p:nvPr/>
        </p:nvSpPr>
        <p:spPr>
          <a:xfrm>
            <a:off x="381000" y="1757383"/>
            <a:ext cx="6468117" cy="46166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s-ES" sz="2400" noProof="0" dirty="0">
                <a:solidFill>
                  <a:schemeClr val="accent5"/>
                </a:solidFill>
              </a:rPr>
              <a:t>ESPERAMOS QUE EL DECISOR SE PREGUNTE …</a:t>
            </a:r>
          </a:p>
        </p:txBody>
      </p:sp>
    </p:spTree>
    <p:extLst>
      <p:ext uri="{BB962C8B-B14F-4D97-AF65-F5344CB8AC3E}">
        <p14:creationId xmlns:p14="http://schemas.microsoft.com/office/powerpoint/2010/main" val="213754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5" grpId="0" animBg="1"/>
      <p:bldP spid="32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676E93-8ECF-4B2C-803E-AE77A6F0C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164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9858A7-D2B2-4270-9892-4B93D275AC9C}"/>
              </a:ext>
            </a:extLst>
          </p:cNvPr>
          <p:cNvSpPr txBox="1"/>
          <p:nvPr/>
        </p:nvSpPr>
        <p:spPr>
          <a:xfrm>
            <a:off x="838200" y="762000"/>
            <a:ext cx="160191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PR</a:t>
            </a:r>
            <a:r>
              <a:rPr lang="es-ES" sz="2400" dirty="0"/>
              <a:t>ÁCTICA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BE6F51-E764-474D-98CD-2D18F93FC744}"/>
              </a:ext>
            </a:extLst>
          </p:cNvPr>
          <p:cNvSpPr txBox="1"/>
          <p:nvPr/>
        </p:nvSpPr>
        <p:spPr>
          <a:xfrm>
            <a:off x="990600" y="3393440"/>
            <a:ext cx="75247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ES" sz="2800" dirty="0"/>
              <a:t>¿Cuáles son los impulsores que ustedes ven?</a:t>
            </a:r>
          </a:p>
          <a:p>
            <a:pPr marL="514350" indent="-514350">
              <a:buFont typeface="+mj-lt"/>
              <a:buAutoNum type="arabicPeriod"/>
            </a:pPr>
            <a:endParaRPr lang="es-ES" sz="2800" dirty="0"/>
          </a:p>
          <a:p>
            <a:pPr marL="514350" indent="-514350">
              <a:buFont typeface="+mj-lt"/>
              <a:buAutoNum type="arabicPeriod"/>
            </a:pPr>
            <a:endParaRPr lang="es-ES" sz="2800" dirty="0"/>
          </a:p>
          <a:p>
            <a:pPr marL="514350" indent="-514350">
              <a:buFont typeface="+mj-lt"/>
              <a:buAutoNum type="arabicPeriod"/>
            </a:pPr>
            <a:r>
              <a:rPr lang="es-ES" sz="2800" dirty="0"/>
              <a:t>¿Ayudan a los decisores hacer mejores decisiones?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A497D0-E0B5-F0CF-8EE1-5B3C88B0FED1}"/>
              </a:ext>
            </a:extLst>
          </p:cNvPr>
          <p:cNvSpPr txBox="1"/>
          <p:nvPr/>
        </p:nvSpPr>
        <p:spPr>
          <a:xfrm>
            <a:off x="1005840" y="2108497"/>
            <a:ext cx="7760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En asuntos nacionales e internacionales actuales …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5693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676E93-8ECF-4B2C-803E-AE77A6F0C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165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9858A7-D2B2-4270-9892-4B93D275AC9C}"/>
              </a:ext>
            </a:extLst>
          </p:cNvPr>
          <p:cNvSpPr txBox="1"/>
          <p:nvPr/>
        </p:nvSpPr>
        <p:spPr>
          <a:xfrm>
            <a:off x="838200" y="762000"/>
            <a:ext cx="141981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PR</a:t>
            </a:r>
            <a:r>
              <a:rPr lang="es-ES" sz="2400" dirty="0"/>
              <a:t>ÁCTICA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BE6F51-E764-474D-98CD-2D18F93FC744}"/>
              </a:ext>
            </a:extLst>
          </p:cNvPr>
          <p:cNvSpPr txBox="1"/>
          <p:nvPr/>
        </p:nvSpPr>
        <p:spPr>
          <a:xfrm>
            <a:off x="2297904" y="1676400"/>
            <a:ext cx="4245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¿Cuáles son los impulsores?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E39587-489B-4D62-85BF-6D22D42D1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61110"/>
            <a:ext cx="3156151" cy="40206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B93082-0D07-455D-B8F6-4813F02FF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361110"/>
            <a:ext cx="3168524" cy="40233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AF6A166-A26F-44D0-8A51-C5BBC1B58DC9}"/>
              </a:ext>
            </a:extLst>
          </p:cNvPr>
          <p:cNvSpPr/>
          <p:nvPr/>
        </p:nvSpPr>
        <p:spPr>
          <a:xfrm>
            <a:off x="6858000" y="5410200"/>
            <a:ext cx="263957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15 min</a:t>
            </a:r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56DE6D1-296D-4DE1-83EF-8FE421EF2990}"/>
              </a:ext>
            </a:extLst>
          </p:cNvPr>
          <p:cNvSpPr/>
          <p:nvPr/>
        </p:nvSpPr>
        <p:spPr>
          <a:xfrm>
            <a:off x="7739052" y="5926465"/>
            <a:ext cx="1023947" cy="3651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err="1"/>
              <a:t>handout</a:t>
            </a:r>
            <a:r>
              <a:rPr lang="es-ES" sz="1200" dirty="0"/>
              <a:t> B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B50D6C-E54F-48A3-BE45-EF75F690ED86}"/>
              </a:ext>
            </a:extLst>
          </p:cNvPr>
          <p:cNvSpPr txBox="1"/>
          <p:nvPr/>
        </p:nvSpPr>
        <p:spPr>
          <a:xfrm>
            <a:off x="3505200" y="2514600"/>
            <a:ext cx="317500" cy="3397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EAE811-F7A4-416C-A798-A86302072410}"/>
              </a:ext>
            </a:extLst>
          </p:cNvPr>
          <p:cNvSpPr/>
          <p:nvPr/>
        </p:nvSpPr>
        <p:spPr>
          <a:xfrm>
            <a:off x="3566863" y="2552700"/>
            <a:ext cx="241300" cy="228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EB0671-C705-4162-9F2B-4E7D6E962023}"/>
              </a:ext>
            </a:extLst>
          </p:cNvPr>
          <p:cNvSpPr txBox="1"/>
          <p:nvPr/>
        </p:nvSpPr>
        <p:spPr>
          <a:xfrm>
            <a:off x="3502417" y="2571769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B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72D375-B5F1-8A7E-BE7D-AFA504BFD0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969366" y="4415566"/>
            <a:ext cx="672868" cy="67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1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609600"/>
            <a:ext cx="708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EN RESUMEN:  Para </a:t>
            </a:r>
            <a:r>
              <a:rPr lang="en-US" sz="2400" dirty="0" err="1"/>
              <a:t>hacer</a:t>
            </a:r>
            <a:r>
              <a:rPr lang="en-US" sz="2400" dirty="0"/>
              <a:t> </a:t>
            </a:r>
            <a:r>
              <a:rPr lang="en-US" sz="2400" dirty="0" err="1"/>
              <a:t>decisiones</a:t>
            </a:r>
            <a:r>
              <a:rPr lang="en-US" sz="2400" dirty="0"/>
              <a:t> BUENAS </a:t>
            </a:r>
            <a:br>
              <a:rPr lang="en-US" sz="2400" dirty="0"/>
            </a:br>
            <a:r>
              <a:rPr lang="en-US" sz="2400" dirty="0"/>
              <a:t>el </a:t>
            </a:r>
            <a:r>
              <a:rPr lang="en-US" sz="2400" dirty="0" err="1"/>
              <a:t>decisor</a:t>
            </a:r>
            <a:r>
              <a:rPr lang="en-US" sz="2400" dirty="0"/>
              <a:t> </a:t>
            </a:r>
            <a:r>
              <a:rPr lang="en-US" sz="2400" dirty="0" err="1"/>
              <a:t>necesita</a:t>
            </a:r>
            <a:r>
              <a:rPr lang="en-US" sz="2400" dirty="0"/>
              <a:t>…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824501" y="1809929"/>
            <a:ext cx="5867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Que los </a:t>
            </a:r>
            <a:r>
              <a:rPr lang="en-US" sz="2400" dirty="0" err="1"/>
              <a:t>analistas</a:t>
            </a:r>
            <a:r>
              <a:rPr lang="en-US" sz="2400" dirty="0"/>
              <a:t> </a:t>
            </a:r>
            <a:r>
              <a:rPr lang="en-US" sz="2400" dirty="0" err="1"/>
              <a:t>hagan</a:t>
            </a:r>
            <a:r>
              <a:rPr lang="en-US" sz="2400" dirty="0"/>
              <a:t> un </a:t>
            </a:r>
            <a:r>
              <a:rPr lang="en-US" sz="2400" dirty="0" err="1"/>
              <a:t>esfuerzo</a:t>
            </a:r>
            <a:r>
              <a:rPr lang="en-US" sz="2400" dirty="0"/>
              <a:t> </a:t>
            </a:r>
            <a:r>
              <a:rPr lang="en-US" sz="2400" dirty="0" err="1"/>
              <a:t>consciente</a:t>
            </a:r>
            <a:r>
              <a:rPr lang="en-US" sz="2400" dirty="0"/>
              <a:t>, </a:t>
            </a:r>
            <a:r>
              <a:rPr lang="en-US" sz="2400" dirty="0" err="1"/>
              <a:t>disciplinado</a:t>
            </a:r>
            <a:r>
              <a:rPr lang="en-US" sz="2400" dirty="0"/>
              <a:t> para …</a:t>
            </a:r>
          </a:p>
          <a:p>
            <a:endParaRPr lang="en-US" sz="2400" dirty="0"/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entender</a:t>
            </a:r>
            <a:r>
              <a:rPr lang="en-US" sz="2400" dirty="0"/>
              <a:t> sus </a:t>
            </a:r>
            <a:r>
              <a:rPr lang="en-US" sz="2400" dirty="0" err="1"/>
              <a:t>intereses</a:t>
            </a:r>
            <a:r>
              <a:rPr lang="en-US" sz="2400" dirty="0"/>
              <a:t> 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consolidar</a:t>
            </a:r>
            <a:r>
              <a:rPr lang="en-US" sz="2400" dirty="0"/>
              <a:t>, </a:t>
            </a:r>
            <a:r>
              <a:rPr lang="en-US" sz="2400" dirty="0" err="1"/>
              <a:t>recolectar</a:t>
            </a:r>
            <a:r>
              <a:rPr lang="en-US" sz="2400" dirty="0"/>
              <a:t>, y </a:t>
            </a:r>
            <a:br>
              <a:rPr lang="en-US" sz="2400" dirty="0"/>
            </a:br>
            <a:r>
              <a:rPr lang="en-US" sz="2400" dirty="0" err="1"/>
              <a:t>evaluar</a:t>
            </a:r>
            <a:r>
              <a:rPr lang="en-US" sz="2400" dirty="0"/>
              <a:t> </a:t>
            </a:r>
            <a:r>
              <a:rPr lang="en-US" sz="2400" dirty="0" err="1"/>
              <a:t>información</a:t>
            </a:r>
            <a:endParaRPr lang="en-US" sz="2400" dirty="0"/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analizar – en todos sentidos </a:t>
            </a:r>
            <a:br>
              <a:rPr lang="es-ES" sz="2400" dirty="0"/>
            </a:br>
            <a:r>
              <a:rPr lang="es-ES" sz="2400" dirty="0"/>
              <a:t>– la información</a:t>
            </a:r>
            <a:endParaRPr lang="en-US" sz="2400" dirty="0"/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seguir</a:t>
            </a:r>
            <a:r>
              <a:rPr lang="en-US" sz="2400" dirty="0"/>
              <a:t> un </a:t>
            </a:r>
            <a:r>
              <a:rPr lang="en-US" sz="2400" dirty="0" err="1"/>
              <a:t>proceso</a:t>
            </a:r>
            <a:r>
              <a:rPr lang="en-US" sz="2400" dirty="0"/>
              <a:t> </a:t>
            </a:r>
            <a:r>
              <a:rPr lang="en-US" sz="2400" dirty="0" err="1"/>
              <a:t>transparente</a:t>
            </a:r>
            <a:endParaRPr lang="en-US" sz="2400" dirty="0"/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controlar</a:t>
            </a:r>
            <a:r>
              <a:rPr lang="en-US" sz="2400" dirty="0"/>
              <a:t> </a:t>
            </a:r>
            <a:r>
              <a:rPr lang="en-US" sz="2400" dirty="0" err="1"/>
              <a:t>deseos</a:t>
            </a:r>
            <a:r>
              <a:rPr lang="en-US" sz="2400" dirty="0"/>
              <a:t> y </a:t>
            </a:r>
            <a:r>
              <a:rPr lang="en-US" sz="2400" dirty="0" err="1"/>
              <a:t>prejuicios</a:t>
            </a:r>
            <a:r>
              <a:rPr lang="en-US" sz="2400" dirty="0"/>
              <a:t> de </a:t>
            </a:r>
            <a:r>
              <a:rPr lang="en-US" sz="2400" dirty="0" err="1"/>
              <a:t>todos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166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D56781E-E3F8-45FA-9B47-D752209534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514600"/>
            <a:ext cx="3670383" cy="27527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6324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609600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Los </a:t>
            </a:r>
            <a:r>
              <a:rPr lang="en-US" sz="2400" b="1" dirty="0" err="1"/>
              <a:t>decisores</a:t>
            </a:r>
            <a:r>
              <a:rPr lang="en-US" sz="2400" b="1" dirty="0"/>
              <a:t> </a:t>
            </a:r>
            <a:r>
              <a:rPr lang="en-US" sz="2400" b="1" dirty="0" err="1"/>
              <a:t>necesitan</a:t>
            </a:r>
            <a:r>
              <a:rPr lang="en-US" sz="2400" b="1" dirty="0"/>
              <a:t> …</a:t>
            </a:r>
            <a:br>
              <a:rPr lang="en-US" sz="2400" b="1" dirty="0"/>
            </a:b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1473254"/>
            <a:ext cx="7696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</a:rPr>
              <a:t>BUENA INFORMACIÓN</a:t>
            </a:r>
            <a:endParaRPr lang="en-US" sz="2400" b="1" dirty="0">
              <a:solidFill>
                <a:srgbClr val="FF0000"/>
              </a:solidFill>
            </a:endParaRPr>
          </a:p>
          <a:p>
            <a:pPr marL="320040" indent="-320040">
              <a:buFont typeface="Arial" panose="020B0604020202020204" pitchFamily="34" charset="0"/>
              <a:buChar char="•"/>
            </a:pPr>
            <a:r>
              <a:rPr lang="en-US" sz="2400" dirty="0" err="1"/>
              <a:t>oportuna</a:t>
            </a:r>
            <a:r>
              <a:rPr lang="en-US" sz="2400" dirty="0"/>
              <a:t>, </a:t>
            </a:r>
            <a:r>
              <a:rPr lang="en-US" sz="2400" dirty="0" err="1"/>
              <a:t>objetiva</a:t>
            </a:r>
            <a:r>
              <a:rPr lang="en-US" sz="2400" dirty="0"/>
              <a:t>, </a:t>
            </a:r>
            <a:r>
              <a:rPr lang="en-US" sz="2400" dirty="0" err="1"/>
              <a:t>independiente</a:t>
            </a:r>
            <a:r>
              <a:rPr lang="en-US" sz="2400" dirty="0"/>
              <a:t>, sin agenda </a:t>
            </a:r>
            <a:r>
              <a:rPr lang="en-US" sz="2400" dirty="0" err="1"/>
              <a:t>ninguna</a:t>
            </a:r>
            <a:endParaRPr lang="en-US" sz="2400" dirty="0"/>
          </a:p>
          <a:p>
            <a:pPr marL="320040" indent="-320040">
              <a:buFont typeface="Arial" panose="020B0604020202020204" pitchFamily="34" charset="0"/>
              <a:buChar char="•"/>
            </a:pPr>
            <a:r>
              <a:rPr lang="en-US" sz="2400" dirty="0" err="1"/>
              <a:t>transparente</a:t>
            </a:r>
            <a:r>
              <a:rPr lang="en-US" sz="2400" dirty="0"/>
              <a:t>, </a:t>
            </a:r>
            <a:r>
              <a:rPr lang="en-US" sz="2400" dirty="0" err="1"/>
              <a:t>honesta</a:t>
            </a:r>
            <a:r>
              <a:rPr lang="en-US" sz="2400" dirty="0"/>
              <a:t> (</a:t>
            </a:r>
            <a:r>
              <a:rPr lang="en-US" sz="2400" dirty="0" err="1"/>
              <a:t>separando</a:t>
            </a:r>
            <a:r>
              <a:rPr lang="en-US" sz="2400" dirty="0"/>
              <a:t> lo que se </a:t>
            </a:r>
            <a:r>
              <a:rPr lang="en-US" sz="2400" dirty="0" err="1"/>
              <a:t>sabe</a:t>
            </a:r>
            <a:r>
              <a:rPr lang="en-US" sz="2400" dirty="0"/>
              <a:t>, lo que se </a:t>
            </a:r>
            <a:r>
              <a:rPr lang="en-US" sz="2400" dirty="0" err="1"/>
              <a:t>piensa</a:t>
            </a:r>
            <a:r>
              <a:rPr lang="en-US" sz="2400" dirty="0"/>
              <a:t>, y lo que se </a:t>
            </a:r>
            <a:r>
              <a:rPr lang="en-US" sz="2400" dirty="0" err="1"/>
              <a:t>especula</a:t>
            </a:r>
            <a:r>
              <a:rPr lang="en-US" sz="2400" dirty="0"/>
              <a:t>)</a:t>
            </a:r>
            <a:br>
              <a:rPr lang="en-US" sz="2400" dirty="0"/>
            </a:br>
            <a:endParaRPr lang="en-US" sz="2400" dirty="0"/>
          </a:p>
          <a:p>
            <a:pPr algn="ctr"/>
            <a:r>
              <a:rPr lang="es-ES" sz="2400" b="1" dirty="0">
                <a:solidFill>
                  <a:srgbClr val="FF0000"/>
                </a:solidFill>
              </a:rPr>
              <a:t>ÚTIL Y RELEVANTE</a:t>
            </a:r>
            <a:endParaRPr lang="en-US" sz="2400" b="1" dirty="0">
              <a:solidFill>
                <a:srgbClr val="FF0000"/>
              </a:solidFill>
            </a:endParaRPr>
          </a:p>
          <a:p>
            <a:pPr marL="320040" lvl="1" indent="-320040">
              <a:buFont typeface="Arial" panose="020B0604020202020204" pitchFamily="34" charset="0"/>
              <a:buChar char="•"/>
            </a:pPr>
            <a:r>
              <a:rPr lang="en-US" sz="2400" dirty="0" err="1"/>
              <a:t>enfocada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los </a:t>
            </a:r>
            <a:r>
              <a:rPr lang="en-US" sz="2400" i="1" dirty="0" err="1"/>
              <a:t>impulsores</a:t>
            </a:r>
            <a:r>
              <a:rPr lang="en-US" sz="2400" i="1" dirty="0"/>
              <a:t> </a:t>
            </a:r>
            <a:r>
              <a:rPr lang="en-US" sz="2400" dirty="0"/>
              <a:t>(</a:t>
            </a:r>
            <a:r>
              <a:rPr lang="en-US" sz="2400" dirty="0" err="1"/>
              <a:t>diferenciando</a:t>
            </a:r>
            <a:r>
              <a:rPr lang="en-US" sz="2400" dirty="0"/>
              <a:t> </a:t>
            </a:r>
            <a:r>
              <a:rPr lang="en-US" sz="2400" dirty="0" err="1"/>
              <a:t>causas</a:t>
            </a:r>
            <a:r>
              <a:rPr lang="en-US" sz="2400" dirty="0"/>
              <a:t>/ </a:t>
            </a:r>
            <a:r>
              <a:rPr lang="en-US" sz="2400" dirty="0" err="1"/>
              <a:t>efectos</a:t>
            </a:r>
            <a:r>
              <a:rPr lang="en-US" sz="2400" dirty="0"/>
              <a:t>, </a:t>
            </a:r>
            <a:r>
              <a:rPr lang="en-US" sz="2400" dirty="0" err="1"/>
              <a:t>síntomas</a:t>
            </a:r>
            <a:r>
              <a:rPr lang="en-US" sz="2400" dirty="0"/>
              <a:t>/</a:t>
            </a:r>
            <a:r>
              <a:rPr lang="en-US" sz="2400" dirty="0" err="1"/>
              <a:t>enfermedades</a:t>
            </a:r>
            <a:r>
              <a:rPr lang="en-US" sz="2400" dirty="0"/>
              <a:t>)</a:t>
            </a:r>
          </a:p>
          <a:p>
            <a:pPr marL="320040" lvl="1" indent="-320040">
              <a:buFont typeface="Arial" panose="020B0604020202020204" pitchFamily="34" charset="0"/>
              <a:buChar char="•"/>
            </a:pPr>
            <a:r>
              <a:rPr lang="es-ES" sz="2400" dirty="0"/>
              <a:t>identificando los </a:t>
            </a:r>
            <a:r>
              <a:rPr lang="es-ES" sz="2400" i="1" dirty="0"/>
              <a:t>tendencias</a:t>
            </a:r>
            <a:endParaRPr lang="en-US" sz="2400" i="1" dirty="0"/>
          </a:p>
          <a:p>
            <a:pPr marL="320040" lvl="1" indent="-320040">
              <a:buFont typeface="Arial" panose="020B0604020202020204" pitchFamily="34" charset="0"/>
              <a:buChar char="•"/>
            </a:pPr>
            <a:r>
              <a:rPr lang="en-US" sz="2400" dirty="0" err="1"/>
              <a:t>produciendo</a:t>
            </a:r>
            <a:r>
              <a:rPr lang="en-US" sz="2400" dirty="0"/>
              <a:t> </a:t>
            </a:r>
            <a:r>
              <a:rPr lang="en-US" sz="2400" i="1" dirty="0" err="1"/>
              <a:t>escenarios</a:t>
            </a:r>
            <a:r>
              <a:rPr lang="en-US" sz="2400" i="1" dirty="0"/>
              <a:t> </a:t>
            </a:r>
            <a:r>
              <a:rPr lang="en-US" sz="2400" dirty="0" err="1"/>
              <a:t>realistas</a:t>
            </a:r>
            <a:r>
              <a:rPr lang="en-US" sz="2400" dirty="0"/>
              <a:t> (con </a:t>
            </a:r>
            <a:r>
              <a:rPr lang="en-US" sz="2400" i="1" dirty="0" err="1"/>
              <a:t>probabilidades</a:t>
            </a:r>
            <a:r>
              <a:rPr lang="en-US" sz="2400" i="1" dirty="0"/>
              <a:t> </a:t>
            </a:r>
            <a:r>
              <a:rPr lang="en-US" sz="2400" dirty="0" err="1"/>
              <a:t>realistas</a:t>
            </a:r>
            <a:r>
              <a:rPr lang="en-US" sz="2400" dirty="0"/>
              <a:t>) – con </a:t>
            </a:r>
            <a:r>
              <a:rPr lang="en-US" sz="2400" i="1" dirty="0" err="1"/>
              <a:t>alternativos</a:t>
            </a:r>
            <a:r>
              <a:rPr lang="en-US" sz="2400" i="1" dirty="0"/>
              <a:t> </a:t>
            </a:r>
            <a:r>
              <a:rPr lang="en-US" sz="2400" dirty="0"/>
              <a:t>y </a:t>
            </a:r>
            <a:r>
              <a:rPr lang="en-US" sz="2400" i="1" dirty="0" err="1"/>
              <a:t>comodines</a:t>
            </a:r>
            <a:endParaRPr lang="en-US" sz="2400" dirty="0"/>
          </a:p>
          <a:p>
            <a:pPr marL="320040" indent="-320040">
              <a:buFont typeface="Arial" pitchFamily="34" charset="0"/>
              <a:buChar char="•"/>
            </a:pPr>
            <a:r>
              <a:rPr lang="en-US" sz="2400" dirty="0" err="1"/>
              <a:t>confidencial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5410200" y="5997569"/>
            <a:ext cx="2467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Éste</a:t>
            </a:r>
            <a:r>
              <a:rPr lang="en-US" b="1" dirty="0"/>
              <a:t> </a:t>
            </a:r>
            <a:r>
              <a:rPr lang="en-US" b="1" dirty="0" err="1"/>
              <a:t>es</a:t>
            </a:r>
            <a:r>
              <a:rPr lang="en-US" b="1" dirty="0"/>
              <a:t> </a:t>
            </a:r>
            <a:r>
              <a:rPr lang="en-US" b="1" dirty="0" err="1"/>
              <a:t>nuestro</a:t>
            </a:r>
            <a:r>
              <a:rPr lang="en-US" b="1" dirty="0"/>
              <a:t> </a:t>
            </a:r>
            <a:r>
              <a:rPr lang="en-US" b="1" dirty="0" err="1"/>
              <a:t>modelo</a:t>
            </a:r>
            <a:r>
              <a:rPr lang="en-US" b="1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38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95400"/>
            <a:ext cx="7772400" cy="7620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¿</a:t>
            </a:r>
            <a:r>
              <a:rPr lang="en-US" sz="3600" dirty="0" err="1"/>
              <a:t>Quién</a:t>
            </a:r>
            <a:r>
              <a:rPr lang="en-US" sz="3600" dirty="0"/>
              <a:t> </a:t>
            </a:r>
            <a:r>
              <a:rPr lang="en-US" sz="3600" dirty="0" err="1"/>
              <a:t>es</a:t>
            </a:r>
            <a:r>
              <a:rPr lang="en-US" sz="3600" dirty="0"/>
              <a:t> el </a:t>
            </a:r>
            <a:r>
              <a:rPr lang="en-US" sz="3600" dirty="0" err="1"/>
              <a:t>decisor</a:t>
            </a:r>
            <a:r>
              <a:rPr lang="en-US" sz="3600" dirty="0"/>
              <a:t>, y </a:t>
            </a:r>
            <a:r>
              <a:rPr lang="en-US" sz="3600" dirty="0" err="1"/>
              <a:t>qué</a:t>
            </a:r>
            <a:r>
              <a:rPr lang="en-US" sz="3600" dirty="0"/>
              <a:t> </a:t>
            </a:r>
            <a:r>
              <a:rPr lang="en-US" sz="3600" dirty="0" err="1"/>
              <a:t>quiere</a:t>
            </a:r>
            <a:r>
              <a:rPr lang="en-US" sz="3600" dirty="0"/>
              <a:t> y </a:t>
            </a:r>
            <a:r>
              <a:rPr lang="en-US" sz="3600" dirty="0" err="1"/>
              <a:t>necesita</a:t>
            </a:r>
            <a:r>
              <a:rPr lang="en-US" sz="3600" dirty="0"/>
              <a:t>?</a:t>
            </a:r>
            <a:endParaRPr lang="en-US" sz="12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62000" y="2743200"/>
            <a:ext cx="7772400" cy="304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spcAft>
                <a:spcPts val="1200"/>
              </a:spcAft>
            </a:pPr>
            <a:r>
              <a:rPr lang="en-US" sz="2400" dirty="0"/>
              <a:t>Tres </a:t>
            </a:r>
            <a:r>
              <a:rPr lang="en-US" sz="2400" dirty="0" err="1"/>
              <a:t>perspectivas</a:t>
            </a:r>
            <a:r>
              <a:rPr lang="en-US" sz="2400" dirty="0"/>
              <a:t>:</a:t>
            </a:r>
          </a:p>
          <a:p>
            <a:pPr marL="514350" indent="-514350" algn="l">
              <a:spcAft>
                <a:spcPts val="1200"/>
              </a:spcAft>
              <a:buAutoNum type="arabicPeriod"/>
            </a:pPr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hacemos</a:t>
            </a:r>
            <a:r>
              <a:rPr lang="en-US" sz="2400" dirty="0"/>
              <a:t> </a:t>
            </a:r>
            <a:r>
              <a:rPr lang="en-US" sz="2400" dirty="0" err="1"/>
              <a:t>todos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decisión</a:t>
            </a:r>
            <a:r>
              <a:rPr lang="en-US" sz="2400" dirty="0"/>
              <a:t>?  ¿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necesitamos</a:t>
            </a:r>
            <a:r>
              <a:rPr lang="en-US" sz="2400" dirty="0"/>
              <a:t>?</a:t>
            </a:r>
          </a:p>
          <a:p>
            <a:pPr marL="514350" indent="-514350" algn="l">
              <a:spcAft>
                <a:spcPts val="1200"/>
              </a:spcAft>
              <a:buAutoNum type="arabicPeriod"/>
            </a:pPr>
            <a:r>
              <a:rPr lang="en-US" sz="2400" dirty="0"/>
              <a:t>¿</a:t>
            </a:r>
            <a:r>
              <a:rPr lang="en-US" sz="2400" dirty="0" err="1"/>
              <a:t>Cúales</a:t>
            </a:r>
            <a:r>
              <a:rPr lang="en-US" sz="2400" dirty="0"/>
              <a:t> son las </a:t>
            </a:r>
            <a:r>
              <a:rPr lang="en-US" sz="2400" dirty="0" err="1"/>
              <a:t>diferencias</a:t>
            </a:r>
            <a:r>
              <a:rPr lang="en-US" sz="2400" dirty="0"/>
              <a:t> entre “</a:t>
            </a:r>
            <a:r>
              <a:rPr lang="en-US" sz="2400" dirty="0" err="1"/>
              <a:t>ellos</a:t>
            </a:r>
            <a:r>
              <a:rPr lang="en-US" sz="2400" dirty="0"/>
              <a:t>” (</a:t>
            </a:r>
            <a:r>
              <a:rPr lang="en-US" sz="2400" dirty="0" err="1"/>
              <a:t>decisores</a:t>
            </a:r>
            <a:r>
              <a:rPr lang="en-US" sz="2400" dirty="0"/>
              <a:t>) y “</a:t>
            </a:r>
            <a:r>
              <a:rPr lang="en-US" sz="2400" dirty="0" err="1"/>
              <a:t>nosotros</a:t>
            </a:r>
            <a:r>
              <a:rPr lang="en-US" sz="2400" dirty="0"/>
              <a:t>” (</a:t>
            </a:r>
            <a:r>
              <a:rPr lang="en-US" sz="2400" dirty="0" err="1"/>
              <a:t>analistas</a:t>
            </a:r>
            <a:r>
              <a:rPr lang="en-US" sz="2400" dirty="0"/>
              <a:t>)? </a:t>
            </a:r>
          </a:p>
          <a:p>
            <a:pPr marL="514350" indent="-514350" algn="l">
              <a:spcAft>
                <a:spcPts val="1200"/>
              </a:spcAft>
              <a:buAutoNum type="arabicPeriod"/>
            </a:pPr>
            <a:r>
              <a:rPr lang="en-US" sz="2400" dirty="0"/>
              <a:t>¿</a:t>
            </a:r>
            <a:r>
              <a:rPr lang="en-US" sz="2400" dirty="0" err="1"/>
              <a:t>Cúal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la </a:t>
            </a:r>
            <a:r>
              <a:rPr lang="en-US" sz="2400" dirty="0" err="1"/>
              <a:t>diferencia</a:t>
            </a:r>
            <a:r>
              <a:rPr lang="en-US" sz="2400" dirty="0"/>
              <a:t> entre lo que </a:t>
            </a:r>
            <a:r>
              <a:rPr lang="en-US" sz="2400" dirty="0" err="1"/>
              <a:t>ellos</a:t>
            </a:r>
            <a:r>
              <a:rPr lang="en-US" sz="2400" dirty="0"/>
              <a:t> </a:t>
            </a:r>
            <a:r>
              <a:rPr lang="en-US" sz="2400" dirty="0" err="1"/>
              <a:t>desean</a:t>
            </a:r>
            <a:r>
              <a:rPr lang="en-US" sz="2400" dirty="0"/>
              <a:t> </a:t>
            </a:r>
            <a:r>
              <a:rPr lang="en-US" sz="2400" dirty="0" err="1"/>
              <a:t>tener</a:t>
            </a:r>
            <a:r>
              <a:rPr lang="en-US" sz="2400" dirty="0"/>
              <a:t> y lo que </a:t>
            </a:r>
            <a:r>
              <a:rPr lang="en-US" sz="2400" dirty="0" err="1"/>
              <a:t>necesitan</a:t>
            </a:r>
            <a:r>
              <a:rPr lang="en-US" sz="2400" dirty="0"/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800" y="4103914"/>
            <a:ext cx="8077200" cy="91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9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6119" y="2057400"/>
            <a:ext cx="7453223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spcAft>
                <a:spcPts val="1200"/>
              </a:spcAft>
            </a:pPr>
            <a:r>
              <a:rPr lang="en-US" sz="2200" dirty="0"/>
              <a:t>¿</a:t>
            </a:r>
            <a:r>
              <a:rPr lang="en-US" sz="2200" dirty="0" err="1"/>
              <a:t>Mismo</a:t>
            </a:r>
            <a:r>
              <a:rPr lang="en-US" sz="2200" dirty="0"/>
              <a:t> </a:t>
            </a:r>
            <a:r>
              <a:rPr lang="en-US" sz="2200" dirty="0" err="1"/>
              <a:t>rol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gobierno</a:t>
            </a:r>
            <a:r>
              <a:rPr lang="en-US" sz="2200" dirty="0"/>
              <a:t>, </a:t>
            </a:r>
            <a:r>
              <a:rPr lang="en-US" sz="2200" dirty="0" err="1"/>
              <a:t>compañía</a:t>
            </a:r>
            <a:r>
              <a:rPr lang="en-US" sz="2200" dirty="0"/>
              <a:t>, y </a:t>
            </a:r>
            <a:r>
              <a:rPr lang="en-US" sz="2200" dirty="0" err="1"/>
              <a:t>sociedad</a:t>
            </a:r>
            <a:r>
              <a:rPr lang="en-US" sz="2200" dirty="0"/>
              <a:t>?</a:t>
            </a:r>
          </a:p>
          <a:p>
            <a:pPr marL="274320" indent="-274320">
              <a:spcAft>
                <a:spcPts val="1200"/>
              </a:spcAft>
            </a:pPr>
            <a:r>
              <a:rPr lang="en-US" sz="2200" dirty="0"/>
              <a:t>¿</a:t>
            </a:r>
            <a:r>
              <a:rPr lang="en-US" sz="2200" dirty="0" err="1"/>
              <a:t>Mismos</a:t>
            </a:r>
            <a:r>
              <a:rPr lang="en-US" sz="2200" dirty="0"/>
              <a:t> </a:t>
            </a:r>
            <a:r>
              <a:rPr lang="en-US" sz="2200" dirty="0" err="1"/>
              <a:t>objectivos</a:t>
            </a:r>
            <a:r>
              <a:rPr lang="en-US" sz="2200" dirty="0"/>
              <a:t>?  ¿</a:t>
            </a:r>
            <a:r>
              <a:rPr lang="en-US" sz="2200" dirty="0" err="1"/>
              <a:t>Misma</a:t>
            </a:r>
            <a:r>
              <a:rPr lang="en-US" sz="2200" dirty="0"/>
              <a:t> </a:t>
            </a:r>
            <a:r>
              <a:rPr lang="en-US" sz="2200" dirty="0" err="1"/>
              <a:t>urgencia</a:t>
            </a:r>
            <a:r>
              <a:rPr lang="en-US" sz="2200" dirty="0"/>
              <a:t> para </a:t>
            </a:r>
            <a:r>
              <a:rPr lang="en-US" sz="2200" dirty="0" err="1"/>
              <a:t>rendir</a:t>
            </a:r>
            <a:r>
              <a:rPr lang="en-US" sz="2200" dirty="0"/>
              <a:t> </a:t>
            </a:r>
            <a:r>
              <a:rPr lang="en-US" sz="2200" dirty="0" err="1"/>
              <a:t>resultados</a:t>
            </a:r>
            <a:r>
              <a:rPr lang="en-US" sz="2200" dirty="0"/>
              <a:t>?</a:t>
            </a:r>
          </a:p>
          <a:p>
            <a:pPr marL="274320" indent="-274320">
              <a:spcAft>
                <a:spcPts val="1200"/>
              </a:spcAft>
            </a:pPr>
            <a:r>
              <a:rPr lang="en-US" sz="2200" dirty="0"/>
              <a:t>¿</a:t>
            </a:r>
            <a:r>
              <a:rPr lang="en-US" sz="2200" dirty="0" err="1"/>
              <a:t>Mismas</a:t>
            </a:r>
            <a:r>
              <a:rPr lang="en-US" sz="2200" dirty="0"/>
              <a:t> </a:t>
            </a:r>
            <a:r>
              <a:rPr lang="en-US" sz="2200" dirty="0" err="1"/>
              <a:t>definiciones</a:t>
            </a:r>
            <a:r>
              <a:rPr lang="en-US" sz="2200" dirty="0"/>
              <a:t> de </a:t>
            </a:r>
            <a:r>
              <a:rPr lang="en-US" sz="2200" dirty="0" err="1"/>
              <a:t>sus</a:t>
            </a:r>
            <a:r>
              <a:rPr lang="en-US" sz="2200" dirty="0"/>
              <a:t> </a:t>
            </a:r>
            <a:r>
              <a:rPr lang="en-US" sz="2200" dirty="0" err="1"/>
              <a:t>intereses</a:t>
            </a:r>
            <a:r>
              <a:rPr lang="en-US" sz="2200" dirty="0"/>
              <a:t>?</a:t>
            </a:r>
          </a:p>
          <a:p>
            <a:pPr marL="274320" indent="-274320">
              <a:spcAft>
                <a:spcPts val="1200"/>
              </a:spcAft>
            </a:pPr>
            <a:r>
              <a:rPr lang="en-US" sz="2200" dirty="0"/>
              <a:t>¿</a:t>
            </a:r>
            <a:r>
              <a:rPr lang="en-US" sz="2200" dirty="0" err="1"/>
              <a:t>Mismas</a:t>
            </a:r>
            <a:r>
              <a:rPr lang="en-US" sz="2200" dirty="0"/>
              <a:t> </a:t>
            </a:r>
            <a:r>
              <a:rPr lang="en-US" sz="2200" dirty="0" err="1"/>
              <a:t>habilidades</a:t>
            </a:r>
            <a:r>
              <a:rPr lang="en-US" sz="2200" dirty="0"/>
              <a:t> y </a:t>
            </a:r>
            <a:r>
              <a:rPr lang="en-US" sz="2200" dirty="0" err="1"/>
              <a:t>experiencias</a:t>
            </a:r>
            <a:r>
              <a:rPr lang="en-US" sz="2200" dirty="0"/>
              <a:t>?</a:t>
            </a:r>
          </a:p>
          <a:p>
            <a:pPr marL="274320" indent="-274320">
              <a:spcAft>
                <a:spcPts val="1200"/>
              </a:spcAft>
            </a:pPr>
            <a:r>
              <a:rPr lang="en-US" sz="2200" dirty="0"/>
              <a:t>¿</a:t>
            </a:r>
            <a:r>
              <a:rPr lang="en-US" sz="2200" dirty="0" err="1"/>
              <a:t>Mismo</a:t>
            </a:r>
            <a:r>
              <a:rPr lang="en-US" sz="2200" dirty="0"/>
              <a:t> </a:t>
            </a:r>
            <a:r>
              <a:rPr lang="en-US" sz="2200" dirty="0" err="1"/>
              <a:t>nivel</a:t>
            </a:r>
            <a:r>
              <a:rPr lang="en-US" sz="2200" dirty="0"/>
              <a:t> de </a:t>
            </a:r>
            <a:r>
              <a:rPr lang="en-US" sz="2200" dirty="0" err="1"/>
              <a:t>responsabilidad</a:t>
            </a:r>
            <a:r>
              <a:rPr lang="en-US" sz="2200" dirty="0"/>
              <a:t>? </a:t>
            </a:r>
          </a:p>
          <a:p>
            <a:pPr marL="274320" indent="-274320">
              <a:spcAft>
                <a:spcPts val="1200"/>
              </a:spcAft>
            </a:pPr>
            <a:r>
              <a:rPr lang="en-US" sz="2200" dirty="0"/>
              <a:t>¿</a:t>
            </a:r>
            <a:r>
              <a:rPr lang="en-US" sz="2200" dirty="0" err="1"/>
              <a:t>Misma</a:t>
            </a:r>
            <a:r>
              <a:rPr lang="en-US" sz="2200" dirty="0"/>
              <a:t> </a:t>
            </a:r>
            <a:r>
              <a:rPr lang="en-US" sz="2200" dirty="0" err="1"/>
              <a:t>información</a:t>
            </a:r>
            <a:r>
              <a:rPr lang="en-US" sz="2200" dirty="0"/>
              <a:t>?</a:t>
            </a:r>
          </a:p>
          <a:p>
            <a:pPr marL="274320" indent="-274320">
              <a:spcAft>
                <a:spcPts val="1200"/>
              </a:spcAft>
            </a:pPr>
            <a:r>
              <a:rPr lang="en-US" sz="2200" dirty="0"/>
              <a:t>¿</a:t>
            </a:r>
            <a:r>
              <a:rPr lang="en-US" sz="2200" dirty="0" err="1"/>
              <a:t>Mismo</a:t>
            </a:r>
            <a:r>
              <a:rPr lang="en-US" sz="2200" dirty="0"/>
              <a:t> </a:t>
            </a:r>
            <a:r>
              <a:rPr lang="en-US" sz="2200" dirty="0" err="1"/>
              <a:t>ambiente</a:t>
            </a:r>
            <a:r>
              <a:rPr lang="en-US" sz="2200" dirty="0"/>
              <a:t> de </a:t>
            </a:r>
            <a:r>
              <a:rPr lang="en-US" sz="2200" dirty="0" err="1"/>
              <a:t>trabajo</a:t>
            </a:r>
            <a:r>
              <a:rPr lang="en-US" sz="2200" dirty="0"/>
              <a:t>?  ¿</a:t>
            </a:r>
            <a:r>
              <a:rPr lang="en-US" sz="2200" dirty="0" err="1"/>
              <a:t>Mismo</a:t>
            </a:r>
            <a:r>
              <a:rPr lang="en-US" sz="2200" dirty="0"/>
              <a:t> </a:t>
            </a:r>
            <a:r>
              <a:rPr lang="en-US" sz="2200" dirty="0" err="1"/>
              <a:t>apoyo</a:t>
            </a:r>
            <a:r>
              <a:rPr lang="en-US" sz="2200" dirty="0"/>
              <a:t> del </a:t>
            </a:r>
            <a:r>
              <a:rPr lang="en-US" sz="2200" dirty="0" err="1"/>
              <a:t>organismo</a:t>
            </a:r>
            <a:r>
              <a:rPr lang="en-US" sz="2200" dirty="0"/>
              <a:t>?</a:t>
            </a:r>
          </a:p>
          <a:p>
            <a:pPr marL="274320" indent="-274320">
              <a:spcAft>
                <a:spcPts val="1200"/>
              </a:spcAft>
            </a:pPr>
            <a:r>
              <a:rPr lang="en-US" sz="2200" dirty="0"/>
              <a:t>¿</a:t>
            </a:r>
            <a:r>
              <a:rPr lang="en-US" sz="2200" dirty="0" err="1"/>
              <a:t>Misma</a:t>
            </a:r>
            <a:r>
              <a:rPr lang="en-US" sz="2200" dirty="0"/>
              <a:t> </a:t>
            </a:r>
            <a:r>
              <a:rPr lang="en-US" sz="2200" dirty="0" err="1"/>
              <a:t>personalidad</a:t>
            </a:r>
            <a:r>
              <a:rPr lang="en-US" sz="2200" dirty="0"/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" y="685800"/>
            <a:ext cx="7696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/>
              <a:t>Diferencias</a:t>
            </a:r>
            <a:r>
              <a:rPr lang="en-US" sz="3600" dirty="0"/>
              <a:t> entre “</a:t>
            </a:r>
            <a:r>
              <a:rPr lang="es-ES" sz="3600" dirty="0"/>
              <a:t>ellos” y “nosotros”</a:t>
            </a:r>
            <a:br>
              <a:rPr lang="en-US" sz="3600" dirty="0"/>
            </a:br>
            <a:r>
              <a:rPr lang="en-US" sz="2000" dirty="0"/>
              <a:t>(</a:t>
            </a:r>
            <a:r>
              <a:rPr lang="en-US" sz="2000" dirty="0" err="1"/>
              <a:t>decisores</a:t>
            </a:r>
            <a:r>
              <a:rPr lang="en-US" sz="2000" dirty="0"/>
              <a:t> y </a:t>
            </a:r>
            <a:r>
              <a:rPr lang="en-US" sz="2000" dirty="0" err="1"/>
              <a:t>analistas</a:t>
            </a:r>
            <a:r>
              <a:rPr lang="en-US" sz="2000" dirty="0"/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4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A2A2B2-025F-454C-A251-6253B98E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ACE628-0AA8-481D-9B79-F0C463A2C355}"/>
              </a:ext>
            </a:extLst>
          </p:cNvPr>
          <p:cNvSpPr txBox="1"/>
          <p:nvPr/>
        </p:nvSpPr>
        <p:spPr>
          <a:xfrm>
            <a:off x="381000" y="533400"/>
            <a:ext cx="45720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/>
              <a:t>EL CICLO DE INTELIGENCIA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D8DE36E-89B7-4222-B777-1BFF5D8CFA68}"/>
              </a:ext>
            </a:extLst>
          </p:cNvPr>
          <p:cNvGraphicFramePr/>
          <p:nvPr/>
        </p:nvGraphicFramePr>
        <p:xfrm>
          <a:off x="508000" y="833581"/>
          <a:ext cx="8128000" cy="5705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B4B29666-D304-4577-AEB0-99A5F6692116}"/>
              </a:ext>
            </a:extLst>
          </p:cNvPr>
          <p:cNvGrpSpPr/>
          <p:nvPr/>
        </p:nvGrpSpPr>
        <p:grpSpPr>
          <a:xfrm>
            <a:off x="420060" y="1615985"/>
            <a:ext cx="2658965" cy="535878"/>
            <a:chOff x="420060" y="1615985"/>
            <a:chExt cx="2658965" cy="53587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6D4FFD-ADE3-4D8D-A42E-4FB7DF59F17E}"/>
                </a:ext>
              </a:extLst>
            </p:cNvPr>
            <p:cNvSpPr txBox="1"/>
            <p:nvPr/>
          </p:nvSpPr>
          <p:spPr>
            <a:xfrm>
              <a:off x="420060" y="1615985"/>
              <a:ext cx="21961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/>
                <a:t>Retroalimentación</a:t>
              </a:r>
              <a:endParaRPr lang="en-US" sz="2000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F5D359D-9E00-4A52-A8D0-0F484F6E7D49}"/>
                </a:ext>
              </a:extLst>
            </p:cNvPr>
            <p:cNvGrpSpPr/>
            <p:nvPr/>
          </p:nvGrpSpPr>
          <p:grpSpPr>
            <a:xfrm rot="3259597">
              <a:off x="2602124" y="1674962"/>
              <a:ext cx="455508" cy="498294"/>
              <a:chOff x="2714251" y="1497699"/>
              <a:chExt cx="579927" cy="581322"/>
            </a:xfrm>
          </p:grpSpPr>
          <p:sp>
            <p:nvSpPr>
              <p:cNvPr id="8" name="Arrow: Right 7">
                <a:extLst>
                  <a:ext uri="{FF2B5EF4-FFF2-40B4-BE49-F238E27FC236}">
                    <a16:creationId xmlns:a16="http://schemas.microsoft.com/office/drawing/2014/main" id="{87213A3D-36DA-48B2-BEE4-75B1F95F0F6F}"/>
                  </a:ext>
                </a:extLst>
              </p:cNvPr>
              <p:cNvSpPr/>
              <p:nvPr/>
            </p:nvSpPr>
            <p:spPr>
              <a:xfrm rot="19440000">
                <a:off x="2714251" y="1497699"/>
                <a:ext cx="579927" cy="581322"/>
              </a:xfrm>
              <a:prstGeom prst="rightArrow">
                <a:avLst>
                  <a:gd name="adj1" fmla="val 60000"/>
                  <a:gd name="adj2" fmla="val 50000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Arrow: Right 4">
                <a:extLst>
                  <a:ext uri="{FF2B5EF4-FFF2-40B4-BE49-F238E27FC236}">
                    <a16:creationId xmlns:a16="http://schemas.microsoft.com/office/drawing/2014/main" id="{A69648FE-05FA-4F18-8E06-102921E4C4A1}"/>
                  </a:ext>
                </a:extLst>
              </p:cNvPr>
              <p:cNvSpPr txBox="1"/>
              <p:nvPr/>
            </p:nvSpPr>
            <p:spPr>
              <a:xfrm rot="19440000">
                <a:off x="2730864" y="1665094"/>
                <a:ext cx="405949" cy="34879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2400" kern="12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9852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6119" y="2057400"/>
            <a:ext cx="7645881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/>
              <a:t>¿</a:t>
            </a:r>
            <a:r>
              <a:rPr lang="en-US" sz="2200" dirty="0" err="1"/>
              <a:t>Piensas</a:t>
            </a:r>
            <a:r>
              <a:rPr lang="en-US" sz="2200" dirty="0"/>
              <a:t> que …</a:t>
            </a:r>
          </a:p>
          <a:p>
            <a:pPr lvl="1">
              <a:spcAft>
                <a:spcPts val="1200"/>
              </a:spcAft>
            </a:pPr>
            <a:r>
              <a:rPr lang="en-US" sz="2200" dirty="0" err="1"/>
              <a:t>estamos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el </a:t>
            </a:r>
            <a:r>
              <a:rPr lang="en-US" sz="2200" dirty="0" err="1"/>
              <a:t>mismo</a:t>
            </a:r>
            <a:r>
              <a:rPr lang="en-US" sz="2200" dirty="0"/>
              <a:t> </a:t>
            </a:r>
            <a:r>
              <a:rPr lang="en-US" sz="2200" dirty="0" err="1"/>
              <a:t>equipo</a:t>
            </a:r>
            <a:r>
              <a:rPr lang="en-US" sz="2200" dirty="0"/>
              <a:t>, con </a:t>
            </a:r>
            <a:r>
              <a:rPr lang="en-US" sz="2200" dirty="0" err="1"/>
              <a:t>objectivos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común</a:t>
            </a:r>
            <a:r>
              <a:rPr lang="en-US" sz="2200" dirty="0"/>
              <a:t>?</a:t>
            </a:r>
          </a:p>
          <a:p>
            <a:pPr lvl="1">
              <a:spcAft>
                <a:spcPts val="1200"/>
              </a:spcAft>
            </a:pPr>
            <a:r>
              <a:rPr lang="en-US" sz="2200" dirty="0"/>
              <a:t>se </a:t>
            </a:r>
            <a:r>
              <a:rPr lang="en-US" sz="2200" dirty="0" err="1"/>
              <a:t>puede</a:t>
            </a:r>
            <a:r>
              <a:rPr lang="en-US" sz="2200" dirty="0"/>
              <a:t> </a:t>
            </a:r>
            <a:r>
              <a:rPr lang="en-US" sz="2200" dirty="0" err="1"/>
              <a:t>explicar</a:t>
            </a:r>
            <a:r>
              <a:rPr lang="en-US" sz="2200" dirty="0"/>
              <a:t> la </a:t>
            </a:r>
            <a:r>
              <a:rPr lang="en-US" sz="2200" dirty="0" err="1"/>
              <a:t>diferencia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énfasis</a:t>
            </a:r>
            <a:r>
              <a:rPr lang="en-US" sz="2200" dirty="0"/>
              <a:t> que </a:t>
            </a:r>
            <a:r>
              <a:rPr lang="en-US" sz="2200" dirty="0" err="1"/>
              <a:t>damos</a:t>
            </a:r>
            <a:r>
              <a:rPr lang="en-US" sz="2200" dirty="0"/>
              <a:t> a </a:t>
            </a:r>
            <a:r>
              <a:rPr lang="en-US" sz="2200" dirty="0" err="1"/>
              <a:t>los</a:t>
            </a:r>
            <a:r>
              <a:rPr lang="en-US" sz="2200" dirty="0"/>
              <a:t> </a:t>
            </a:r>
            <a:r>
              <a:rPr lang="en-US" sz="2200" dirty="0" err="1"/>
              <a:t>asuntos</a:t>
            </a:r>
            <a:r>
              <a:rPr lang="en-US" sz="2200" dirty="0"/>
              <a:t>?</a:t>
            </a:r>
          </a:p>
          <a:p>
            <a:pPr lvl="1">
              <a:spcAft>
                <a:spcPts val="1200"/>
              </a:spcAft>
            </a:pPr>
            <a:r>
              <a:rPr lang="es-ES" sz="2200" dirty="0"/>
              <a:t>los sectores público y privado resuelven diferencias de manera diferente?</a:t>
            </a:r>
          </a:p>
          <a:p>
            <a:pPr lvl="1">
              <a:spcAft>
                <a:spcPts val="1200"/>
              </a:spcAft>
            </a:pPr>
            <a:r>
              <a:rPr lang="es-ES" sz="2200" dirty="0"/>
              <a:t>al fin del día, el decisor es jefe/a y tiene más responsabilidad que nosotros?</a:t>
            </a:r>
            <a:endParaRPr lang="en-US" sz="2200" dirty="0"/>
          </a:p>
          <a:p>
            <a:pPr lvl="1">
              <a:spcAft>
                <a:spcPts val="1200"/>
              </a:spcAft>
            </a:pPr>
            <a:r>
              <a:rPr lang="en-US" sz="2200" dirty="0"/>
              <a:t>el </a:t>
            </a:r>
            <a:r>
              <a:rPr lang="en-US" sz="2200" dirty="0" err="1"/>
              <a:t>respeto</a:t>
            </a:r>
            <a:r>
              <a:rPr lang="en-US" sz="2200" dirty="0"/>
              <a:t> </a:t>
            </a:r>
            <a:r>
              <a:rPr lang="en-US" sz="2200" dirty="0" err="1"/>
              <a:t>es</a:t>
            </a:r>
            <a:r>
              <a:rPr lang="en-US" sz="2200" dirty="0"/>
              <a:t> </a:t>
            </a:r>
            <a:r>
              <a:rPr lang="en-US" sz="2200" dirty="0" err="1"/>
              <a:t>esencial</a:t>
            </a:r>
            <a:r>
              <a:rPr lang="en-US" sz="2200" dirty="0"/>
              <a:t>, </a:t>
            </a:r>
            <a:r>
              <a:rPr lang="en-US" sz="2200" dirty="0" err="1"/>
              <a:t>en</a:t>
            </a:r>
            <a:r>
              <a:rPr lang="en-US" sz="2200" dirty="0"/>
              <a:t> el </a:t>
            </a:r>
            <a:r>
              <a:rPr lang="en-US" sz="2200" dirty="0" err="1"/>
              <a:t>centro</a:t>
            </a:r>
            <a:r>
              <a:rPr lang="en-US" sz="2200" dirty="0"/>
              <a:t> de la </a:t>
            </a:r>
            <a:r>
              <a:rPr lang="en-US" sz="2200" dirty="0" err="1"/>
              <a:t>ética</a:t>
            </a:r>
            <a:r>
              <a:rPr lang="en-US" sz="2200" dirty="0"/>
              <a:t> </a:t>
            </a:r>
            <a:r>
              <a:rPr lang="en-US" sz="2200" dirty="0" err="1"/>
              <a:t>institucional</a:t>
            </a:r>
            <a:r>
              <a:rPr lang="en-US" sz="2200" dirty="0"/>
              <a:t>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170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33400" y="685800"/>
            <a:ext cx="7696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/>
              <a:t>Diferencias</a:t>
            </a:r>
            <a:r>
              <a:rPr lang="en-US" sz="3600" dirty="0"/>
              <a:t> entre “</a:t>
            </a:r>
            <a:r>
              <a:rPr lang="es-ES" sz="3600" dirty="0"/>
              <a:t>ellos” y “nosotros”</a:t>
            </a:r>
            <a:br>
              <a:rPr lang="en-US" sz="3600" dirty="0"/>
            </a:br>
            <a:r>
              <a:rPr lang="en-US" sz="2000" dirty="0"/>
              <a:t>(</a:t>
            </a:r>
            <a:r>
              <a:rPr lang="en-US" sz="2000" dirty="0" err="1"/>
              <a:t>decisores</a:t>
            </a:r>
            <a:r>
              <a:rPr lang="en-US" sz="2000" dirty="0"/>
              <a:t> y </a:t>
            </a:r>
            <a:r>
              <a:rPr lang="en-US" sz="2000" dirty="0" err="1"/>
              <a:t>analistas</a:t>
            </a:r>
            <a:r>
              <a:rPr lang="en-US" sz="2000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1800" y="6096000"/>
            <a:ext cx="51054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dirty="0"/>
              <a:t>RESPUESTA (en mayoría de casos):  SÍ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1777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62000" y="2743200"/>
            <a:ext cx="7772400" cy="304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spcAft>
                <a:spcPts val="1200"/>
              </a:spcAft>
            </a:pPr>
            <a:r>
              <a:rPr lang="en-US" sz="2400" dirty="0"/>
              <a:t>Tres </a:t>
            </a:r>
            <a:r>
              <a:rPr lang="en-US" sz="2400" dirty="0" err="1"/>
              <a:t>perspectivas</a:t>
            </a:r>
            <a:r>
              <a:rPr lang="en-US" sz="2400" dirty="0"/>
              <a:t>:</a:t>
            </a:r>
          </a:p>
          <a:p>
            <a:pPr marL="514350" indent="-514350" algn="l">
              <a:spcAft>
                <a:spcPts val="1200"/>
              </a:spcAft>
              <a:buAutoNum type="arabicPeriod"/>
            </a:pPr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hacemos</a:t>
            </a:r>
            <a:r>
              <a:rPr lang="en-US" sz="2400" dirty="0"/>
              <a:t> </a:t>
            </a:r>
            <a:r>
              <a:rPr lang="en-US" sz="2400" dirty="0" err="1"/>
              <a:t>todos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decisión</a:t>
            </a:r>
            <a:r>
              <a:rPr lang="en-US" sz="2400" dirty="0"/>
              <a:t>?  ¿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necesitamos</a:t>
            </a:r>
            <a:r>
              <a:rPr lang="en-US" sz="2400" dirty="0"/>
              <a:t>?</a:t>
            </a:r>
          </a:p>
          <a:p>
            <a:pPr marL="514350" indent="-514350" algn="l">
              <a:spcAft>
                <a:spcPts val="1200"/>
              </a:spcAft>
              <a:buAutoNum type="arabicPeriod"/>
            </a:pPr>
            <a:r>
              <a:rPr lang="en-US" sz="2400" dirty="0"/>
              <a:t>¿</a:t>
            </a:r>
            <a:r>
              <a:rPr lang="en-US" sz="2400" dirty="0" err="1"/>
              <a:t>Cúales</a:t>
            </a:r>
            <a:r>
              <a:rPr lang="en-US" sz="2400" dirty="0"/>
              <a:t> son las </a:t>
            </a:r>
            <a:r>
              <a:rPr lang="en-US" sz="2400" dirty="0" err="1"/>
              <a:t>diferencias</a:t>
            </a:r>
            <a:r>
              <a:rPr lang="en-US" sz="2400" dirty="0"/>
              <a:t> entre “</a:t>
            </a:r>
            <a:r>
              <a:rPr lang="en-US" sz="2400" dirty="0" err="1"/>
              <a:t>ellos</a:t>
            </a:r>
            <a:r>
              <a:rPr lang="en-US" sz="2400" dirty="0"/>
              <a:t>” (</a:t>
            </a:r>
            <a:r>
              <a:rPr lang="en-US" sz="2400" dirty="0" err="1"/>
              <a:t>decisores</a:t>
            </a:r>
            <a:r>
              <a:rPr lang="en-US" sz="2400" dirty="0"/>
              <a:t>) y “</a:t>
            </a:r>
            <a:r>
              <a:rPr lang="en-US" sz="2400" dirty="0" err="1"/>
              <a:t>nosotros</a:t>
            </a:r>
            <a:r>
              <a:rPr lang="en-US" sz="2400" dirty="0"/>
              <a:t>” (</a:t>
            </a:r>
            <a:r>
              <a:rPr lang="en-US" sz="2400" dirty="0" err="1"/>
              <a:t>analistas</a:t>
            </a:r>
            <a:r>
              <a:rPr lang="en-US" sz="2400" dirty="0"/>
              <a:t>)? </a:t>
            </a:r>
          </a:p>
          <a:p>
            <a:pPr marL="514350" indent="-514350" algn="l">
              <a:spcAft>
                <a:spcPts val="1200"/>
              </a:spcAft>
              <a:buAutoNum type="arabicPeriod"/>
            </a:pPr>
            <a:r>
              <a:rPr lang="en-US" sz="2400" dirty="0"/>
              <a:t>¿</a:t>
            </a:r>
            <a:r>
              <a:rPr lang="en-US" sz="2400" dirty="0" err="1"/>
              <a:t>Cúal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la </a:t>
            </a:r>
            <a:r>
              <a:rPr lang="en-US" sz="2400" dirty="0" err="1"/>
              <a:t>diferencia</a:t>
            </a:r>
            <a:r>
              <a:rPr lang="en-US" sz="2400" dirty="0"/>
              <a:t> entre lo que </a:t>
            </a:r>
            <a:r>
              <a:rPr lang="en-US" sz="2400" dirty="0" err="1"/>
              <a:t>ellos</a:t>
            </a:r>
            <a:r>
              <a:rPr lang="en-US" sz="2400" dirty="0"/>
              <a:t> </a:t>
            </a:r>
            <a:r>
              <a:rPr lang="en-US" sz="2400" dirty="0" err="1"/>
              <a:t>desean</a:t>
            </a:r>
            <a:r>
              <a:rPr lang="en-US" sz="2400" dirty="0"/>
              <a:t> </a:t>
            </a:r>
            <a:r>
              <a:rPr lang="en-US" sz="2400" dirty="0" err="1"/>
              <a:t>tener</a:t>
            </a:r>
            <a:r>
              <a:rPr lang="en-US" sz="2400" dirty="0"/>
              <a:t> y lo que </a:t>
            </a:r>
            <a:r>
              <a:rPr lang="en-US" sz="2400" dirty="0" err="1"/>
              <a:t>necesitan</a:t>
            </a:r>
            <a:r>
              <a:rPr lang="en-US" sz="2400" dirty="0"/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4953000"/>
            <a:ext cx="8077200" cy="91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E7279B-9DDB-4082-8D42-B33B3C15041E}"/>
              </a:ext>
            </a:extLst>
          </p:cNvPr>
          <p:cNvSpPr txBox="1">
            <a:spLocks/>
          </p:cNvSpPr>
          <p:nvPr/>
        </p:nvSpPr>
        <p:spPr>
          <a:xfrm>
            <a:off x="762000" y="1295400"/>
            <a:ext cx="7772400" cy="7620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0" kern="120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/>
              <a:t>¿Quién es el decisor, y qué quiere y necesita?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5389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2500" y="1143000"/>
            <a:ext cx="723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¿Hay </a:t>
            </a:r>
            <a:r>
              <a:rPr lang="en-US" sz="2800" dirty="0" err="1"/>
              <a:t>diferencias</a:t>
            </a:r>
            <a:r>
              <a:rPr lang="en-US" sz="2800" dirty="0"/>
              <a:t> entre lo que el </a:t>
            </a:r>
            <a:r>
              <a:rPr lang="en-US" sz="2800" dirty="0" err="1"/>
              <a:t>decisor</a:t>
            </a:r>
            <a:r>
              <a:rPr lang="en-US" sz="2800" dirty="0"/>
              <a:t> </a:t>
            </a:r>
            <a:r>
              <a:rPr lang="en-US" sz="2800" dirty="0" err="1"/>
              <a:t>quiere</a:t>
            </a:r>
            <a:r>
              <a:rPr lang="en-US" sz="2800" dirty="0"/>
              <a:t> y lo que </a:t>
            </a:r>
            <a:r>
              <a:rPr lang="en-US" sz="2800" dirty="0" err="1"/>
              <a:t>necesita</a:t>
            </a:r>
            <a:r>
              <a:rPr lang="en-US" sz="2800" dirty="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2895600"/>
            <a:ext cx="62408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circunstancias</a:t>
            </a:r>
            <a:r>
              <a:rPr lang="en-US" sz="2400" dirty="0"/>
              <a:t> </a:t>
            </a:r>
            <a:r>
              <a:rPr lang="en-US" sz="2400" dirty="0" err="1"/>
              <a:t>suelen</a:t>
            </a:r>
            <a:r>
              <a:rPr lang="en-US" sz="2400" dirty="0"/>
              <a:t> ser </a:t>
            </a:r>
            <a:r>
              <a:rPr lang="en-US" sz="2400" dirty="0" err="1"/>
              <a:t>significativas</a:t>
            </a:r>
            <a:r>
              <a:rPr lang="en-US" sz="2400" dirty="0"/>
              <a:t> las </a:t>
            </a:r>
            <a:r>
              <a:rPr lang="en-US" sz="2400" dirty="0" err="1"/>
              <a:t>diferencias</a:t>
            </a:r>
            <a:r>
              <a:rPr lang="en-US" sz="2400" dirty="0"/>
              <a:t>?</a:t>
            </a:r>
          </a:p>
          <a:p>
            <a:pPr marL="285750" indent="-28575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factores</a:t>
            </a:r>
            <a:r>
              <a:rPr lang="en-US" sz="2400" dirty="0"/>
              <a:t> </a:t>
            </a:r>
            <a:r>
              <a:rPr lang="en-US" sz="2400" dirty="0" err="1"/>
              <a:t>causan</a:t>
            </a:r>
            <a:r>
              <a:rPr lang="en-US" sz="2400" dirty="0"/>
              <a:t> </a:t>
            </a:r>
            <a:r>
              <a:rPr lang="en-US" sz="2400" dirty="0" err="1"/>
              <a:t>esta</a:t>
            </a:r>
            <a:r>
              <a:rPr lang="en-US" sz="2400" dirty="0"/>
              <a:t> </a:t>
            </a:r>
            <a:r>
              <a:rPr lang="en-US" sz="2400" dirty="0" err="1"/>
              <a:t>discrepancia</a:t>
            </a:r>
            <a:r>
              <a:rPr lang="en-US" sz="2400" dirty="0"/>
              <a:t>?</a:t>
            </a:r>
          </a:p>
          <a:p>
            <a:pPr marL="285750" indent="-28575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Ejemplos</a:t>
            </a:r>
            <a:r>
              <a:rPr lang="en-US" sz="2400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3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622177"/>
            <a:ext cx="7239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400" dirty="0" err="1"/>
              <a:t>Pregunta</a:t>
            </a:r>
            <a:r>
              <a:rPr lang="en-US" sz="2400" dirty="0"/>
              <a:t>:  ¿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hacemos</a:t>
            </a:r>
            <a:r>
              <a:rPr lang="en-US" sz="2400" dirty="0"/>
              <a:t> </a:t>
            </a:r>
            <a:r>
              <a:rPr lang="en-US" sz="2400" dirty="0" err="1"/>
              <a:t>cuando</a:t>
            </a:r>
            <a:r>
              <a:rPr lang="en-US" sz="2400" dirty="0"/>
              <a:t> hay </a:t>
            </a:r>
            <a:r>
              <a:rPr lang="en-US" sz="2400" dirty="0" err="1"/>
              <a:t>diferencias</a:t>
            </a:r>
            <a:r>
              <a:rPr lang="en-US" sz="2400" dirty="0"/>
              <a:t> entre lo que el </a:t>
            </a:r>
            <a:r>
              <a:rPr lang="en-US" sz="2400" dirty="0" err="1"/>
              <a:t>decisor</a:t>
            </a:r>
            <a:r>
              <a:rPr lang="en-US" sz="2400" dirty="0"/>
              <a:t> </a:t>
            </a:r>
            <a:r>
              <a:rPr lang="en-US" sz="2400" dirty="0" err="1"/>
              <a:t>quiere</a:t>
            </a:r>
            <a:r>
              <a:rPr lang="en-US" sz="2400" dirty="0"/>
              <a:t> y lo que </a:t>
            </a:r>
            <a:r>
              <a:rPr lang="en-US" sz="2400" dirty="0" err="1"/>
              <a:t>necesita</a:t>
            </a:r>
            <a:r>
              <a:rPr lang="en-US" sz="2400" dirty="0"/>
              <a:t>?</a:t>
            </a:r>
            <a:br>
              <a:rPr lang="en-US" sz="2400" dirty="0"/>
            </a:br>
            <a:endParaRPr lang="en-US" sz="2400" dirty="0"/>
          </a:p>
          <a:p>
            <a:pPr marL="457200" indent="-457200"/>
            <a:r>
              <a:rPr lang="es-ES" sz="2400" dirty="0"/>
              <a:t>Respuesta:  </a:t>
            </a:r>
            <a:r>
              <a:rPr lang="en-US" sz="2400" dirty="0"/>
              <a:t>Lo </a:t>
            </a:r>
            <a:r>
              <a:rPr lang="en-US" sz="2400" dirty="0" err="1"/>
              <a:t>mismo</a:t>
            </a:r>
            <a:r>
              <a:rPr lang="en-US" sz="2400" dirty="0"/>
              <a:t> que </a:t>
            </a:r>
            <a:r>
              <a:rPr lang="en-US" sz="2400" dirty="0" err="1"/>
              <a:t>cuando</a:t>
            </a:r>
            <a:r>
              <a:rPr lang="en-US" sz="2400" dirty="0"/>
              <a:t> </a:t>
            </a:r>
            <a:r>
              <a:rPr lang="en-US" sz="2400" dirty="0" err="1"/>
              <a:t>ponemos</a:t>
            </a:r>
            <a:r>
              <a:rPr lang="en-US" sz="2400" dirty="0"/>
              <a:t> control </a:t>
            </a:r>
            <a:r>
              <a:rPr lang="en-US" sz="2400" dirty="0" err="1"/>
              <a:t>sobre</a:t>
            </a:r>
            <a:r>
              <a:rPr lang="en-US" sz="2400" dirty="0"/>
              <a:t> </a:t>
            </a:r>
            <a:r>
              <a:rPr lang="en-US" sz="2400" dirty="0" err="1"/>
              <a:t>nuestros</a:t>
            </a:r>
            <a:r>
              <a:rPr lang="en-US" sz="2400" dirty="0"/>
              <a:t> </a:t>
            </a:r>
            <a:r>
              <a:rPr lang="en-US" sz="2400" dirty="0" err="1"/>
              <a:t>propios</a:t>
            </a:r>
            <a:r>
              <a:rPr lang="en-US" sz="2400" dirty="0"/>
              <a:t> </a:t>
            </a:r>
            <a:r>
              <a:rPr lang="en-US" sz="2400" dirty="0" err="1"/>
              <a:t>deseos</a:t>
            </a:r>
            <a:endParaRPr lang="en-US" sz="2400" dirty="0"/>
          </a:p>
          <a:p>
            <a:pPr marL="457200" indent="-457200"/>
            <a:r>
              <a:rPr lang="es-ES" sz="2800" dirty="0"/>
              <a:t> 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173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57200" y="2840216"/>
            <a:ext cx="8153400" cy="372409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tIns="91440" bIns="91440">
            <a:spAutoFit/>
          </a:bodyPr>
          <a:lstStyle/>
          <a:p>
            <a:pPr lvl="1" algn="ctr"/>
            <a:r>
              <a:rPr lang="en-US" sz="2400" dirty="0" err="1"/>
              <a:t>Enfatizamos</a:t>
            </a:r>
            <a:r>
              <a:rPr lang="en-US" sz="2400" dirty="0"/>
              <a:t> el </a:t>
            </a:r>
            <a:r>
              <a:rPr lang="en-US" sz="2400" dirty="0" err="1"/>
              <a:t>buen</a:t>
            </a:r>
            <a:r>
              <a:rPr lang="en-US" sz="2400" dirty="0"/>
              <a:t> arte del </a:t>
            </a:r>
            <a:r>
              <a:rPr lang="en-US" sz="2400" dirty="0" err="1"/>
              <a:t>oficio</a:t>
            </a:r>
            <a:r>
              <a:rPr lang="en-US" sz="2400" dirty="0"/>
              <a:t> (tradecraft), </a:t>
            </a:r>
            <a:br>
              <a:rPr lang="en-US" sz="2000" dirty="0"/>
            </a:br>
            <a:r>
              <a:rPr lang="en-US" sz="2400" dirty="0" err="1"/>
              <a:t>incluyendo</a:t>
            </a:r>
            <a:r>
              <a:rPr lang="en-US" sz="2400" dirty="0"/>
              <a:t> …</a:t>
            </a:r>
            <a:br>
              <a:rPr lang="en-US" sz="2400" dirty="0"/>
            </a:br>
            <a:endParaRPr lang="en-US" sz="2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clara</a:t>
            </a:r>
            <a:r>
              <a:rPr lang="en-US" sz="2400" dirty="0"/>
              <a:t> </a:t>
            </a:r>
            <a:r>
              <a:rPr lang="en-US" sz="2400" dirty="0" err="1"/>
              <a:t>explicación</a:t>
            </a:r>
            <a:r>
              <a:rPr lang="en-US" sz="2400" dirty="0"/>
              <a:t> de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impulsores</a:t>
            </a:r>
            <a:r>
              <a:rPr lang="en-US" sz="2400" dirty="0"/>
              <a:t> </a:t>
            </a:r>
            <a:r>
              <a:rPr lang="en-US" sz="2400" dirty="0" err="1"/>
              <a:t>como</a:t>
            </a:r>
            <a:r>
              <a:rPr lang="en-US" sz="2400" dirty="0"/>
              <a:t> </a:t>
            </a:r>
            <a:r>
              <a:rPr lang="en-US" sz="2400" dirty="0" err="1"/>
              <a:t>factores</a:t>
            </a:r>
            <a:r>
              <a:rPr lang="en-US" sz="2400" dirty="0"/>
              <a:t> claves, </a:t>
            </a:r>
            <a:r>
              <a:rPr lang="en-US" sz="2400" dirty="0" err="1"/>
              <a:t>incluso</a:t>
            </a:r>
            <a:r>
              <a:rPr lang="en-US" sz="2400" dirty="0"/>
              <a:t> </a:t>
            </a:r>
            <a:r>
              <a:rPr lang="en-US" sz="2400" dirty="0" err="1"/>
              <a:t>los</a:t>
            </a:r>
            <a:r>
              <a:rPr lang="en-US" sz="2400" dirty="0"/>
              <a:t> que </a:t>
            </a:r>
            <a:r>
              <a:rPr lang="en-US" sz="2400" dirty="0" err="1"/>
              <a:t>podrían</a:t>
            </a:r>
            <a:r>
              <a:rPr lang="en-US" sz="2400" dirty="0"/>
              <a:t> </a:t>
            </a:r>
            <a:r>
              <a:rPr lang="en-US" sz="2400" dirty="0" err="1"/>
              <a:t>influir</a:t>
            </a:r>
            <a:r>
              <a:rPr lang="en-US" sz="2400" dirty="0"/>
              <a:t> la </a:t>
            </a:r>
            <a:r>
              <a:rPr lang="en-US" sz="2400" dirty="0" err="1"/>
              <a:t>situación</a:t>
            </a:r>
            <a:endParaRPr lang="en-US" sz="24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inclusión</a:t>
            </a:r>
            <a:r>
              <a:rPr lang="en-US" sz="2400" dirty="0"/>
              <a:t> de </a:t>
            </a:r>
            <a:r>
              <a:rPr lang="en-US" sz="2400" dirty="0" err="1"/>
              <a:t>escenarios</a:t>
            </a:r>
            <a:r>
              <a:rPr lang="en-US" sz="2400" dirty="0"/>
              <a:t> con </a:t>
            </a:r>
            <a:r>
              <a:rPr lang="en-US" sz="2400" dirty="0" err="1"/>
              <a:t>varias</a:t>
            </a:r>
            <a:r>
              <a:rPr lang="en-US" sz="2400" dirty="0"/>
              <a:t> </a:t>
            </a:r>
            <a:r>
              <a:rPr lang="en-US" sz="2400" dirty="0" err="1"/>
              <a:t>probabilidades</a:t>
            </a:r>
            <a:r>
              <a:rPr lang="en-US" sz="2400" dirty="0"/>
              <a:t> </a:t>
            </a:r>
            <a:r>
              <a:rPr lang="en-US" sz="2400" dirty="0" err="1"/>
              <a:t>realistas</a:t>
            </a:r>
            <a:r>
              <a:rPr lang="en-US" sz="2400" dirty="0"/>
              <a:t>*</a:t>
            </a:r>
          </a:p>
          <a:p>
            <a:pPr>
              <a:spcBef>
                <a:spcPts val="1200"/>
              </a:spcBef>
            </a:pPr>
            <a:br>
              <a:rPr lang="en-US" sz="1600" i="1" dirty="0"/>
            </a:br>
            <a:r>
              <a:rPr lang="en-US" i="1" dirty="0"/>
              <a:t>*</a:t>
            </a:r>
            <a:r>
              <a:rPr lang="en-US" i="1" dirty="0" err="1"/>
              <a:t>incluyendo</a:t>
            </a:r>
            <a:r>
              <a:rPr lang="en-US" i="1" dirty="0"/>
              <a:t>, al </a:t>
            </a:r>
            <a:r>
              <a:rPr lang="en-US" i="1" dirty="0" err="1"/>
              <a:t>menos</a:t>
            </a:r>
            <a:r>
              <a:rPr lang="en-US" i="1" dirty="0"/>
              <a:t> </a:t>
            </a:r>
            <a:r>
              <a:rPr lang="en-US" i="1" dirty="0" err="1"/>
              <a:t>indirectamente</a:t>
            </a:r>
            <a:r>
              <a:rPr lang="en-US" i="1" dirty="0"/>
              <a:t>, las </a:t>
            </a:r>
            <a:r>
              <a:rPr lang="en-US" i="1" dirty="0" err="1"/>
              <a:t>consecuencias</a:t>
            </a:r>
            <a:r>
              <a:rPr lang="en-US" i="1" dirty="0"/>
              <a:t> </a:t>
            </a:r>
            <a:r>
              <a:rPr lang="en-US" i="1" dirty="0" err="1"/>
              <a:t>ventajosas</a:t>
            </a:r>
            <a:r>
              <a:rPr lang="en-US" i="1" dirty="0"/>
              <a:t> y </a:t>
            </a:r>
            <a:r>
              <a:rPr lang="en-US" i="1" dirty="0" err="1"/>
              <a:t>desventajosas</a:t>
            </a:r>
            <a:r>
              <a:rPr lang="en-US" i="1" dirty="0"/>
              <a:t> de </a:t>
            </a:r>
            <a:r>
              <a:rPr lang="en-US" i="1" dirty="0" err="1"/>
              <a:t>escenarios</a:t>
            </a:r>
            <a:r>
              <a:rPr lang="en-US" i="1" dirty="0"/>
              <a:t> </a:t>
            </a:r>
            <a:r>
              <a:rPr lang="en-US" i="1" dirty="0" err="1"/>
              <a:t>influídos</a:t>
            </a:r>
            <a:r>
              <a:rPr lang="en-US" i="1" dirty="0"/>
              <a:t> </a:t>
            </a:r>
            <a:r>
              <a:rPr lang="en-US" i="1" dirty="0" err="1"/>
              <a:t>por</a:t>
            </a:r>
            <a:r>
              <a:rPr lang="en-US" i="1" dirty="0"/>
              <a:t> </a:t>
            </a:r>
            <a:r>
              <a:rPr lang="en-US" i="1" dirty="0" err="1"/>
              <a:t>sus</a:t>
            </a:r>
            <a:r>
              <a:rPr lang="en-US" i="1" dirty="0"/>
              <a:t> </a:t>
            </a:r>
            <a:r>
              <a:rPr lang="en-US" i="1" dirty="0" err="1"/>
              <a:t>decisiones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7246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79249"/>
            <a:ext cx="746760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En</a:t>
            </a:r>
            <a:r>
              <a:rPr lang="en-US" sz="2800" b="1" dirty="0"/>
              <a:t> </a:t>
            </a:r>
            <a:r>
              <a:rPr lang="en-US" sz="2800" b="1" dirty="0" err="1"/>
              <a:t>su</a:t>
            </a:r>
            <a:r>
              <a:rPr lang="en-US" sz="2800" b="1" dirty="0"/>
              <a:t> forma </a:t>
            </a:r>
            <a:r>
              <a:rPr lang="en-US" sz="2800" b="1" dirty="0" err="1"/>
              <a:t>más</a:t>
            </a:r>
            <a:r>
              <a:rPr lang="en-US" sz="2800" b="1" dirty="0"/>
              <a:t> simple, el </a:t>
            </a:r>
            <a:r>
              <a:rPr lang="en-US" sz="2800" b="1" dirty="0" err="1"/>
              <a:t>análisis</a:t>
            </a:r>
            <a:r>
              <a:rPr lang="en-US" sz="2800" b="1" dirty="0"/>
              <a:t> </a:t>
            </a:r>
            <a:r>
              <a:rPr lang="en-US" sz="2800" b="1" dirty="0" err="1"/>
              <a:t>bueno</a:t>
            </a:r>
            <a:r>
              <a:rPr lang="en-US" sz="2800" b="1" dirty="0"/>
              <a:t> </a:t>
            </a:r>
            <a:br>
              <a:rPr lang="en-US" sz="2800" b="1" dirty="0"/>
            </a:br>
            <a:r>
              <a:rPr lang="en-US" sz="2800" b="1" dirty="0"/>
              <a:t>– lo que el </a:t>
            </a:r>
            <a:r>
              <a:rPr lang="en-US" sz="2800" b="1" dirty="0" err="1"/>
              <a:t>decisor</a:t>
            </a:r>
            <a:r>
              <a:rPr lang="en-US" sz="2800" b="1" dirty="0"/>
              <a:t> </a:t>
            </a:r>
            <a:r>
              <a:rPr lang="en-US" sz="2800" b="1" dirty="0" err="1"/>
              <a:t>necesita</a:t>
            </a:r>
            <a:r>
              <a:rPr lang="en-US" sz="2800" b="1" dirty="0"/>
              <a:t> – </a:t>
            </a:r>
            <a:br>
              <a:rPr lang="en-US" sz="2800" b="1" dirty="0"/>
            </a:br>
            <a:r>
              <a:rPr lang="en-US" sz="2800" b="1" dirty="0"/>
              <a:t>le da:</a:t>
            </a:r>
          </a:p>
          <a:p>
            <a:endParaRPr lang="en-US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Un </a:t>
            </a:r>
            <a:r>
              <a:rPr lang="en-US" sz="2400" dirty="0" err="1"/>
              <a:t>resumen</a:t>
            </a:r>
            <a:r>
              <a:rPr lang="en-US" sz="2400" dirty="0"/>
              <a:t> </a:t>
            </a:r>
            <a:r>
              <a:rPr lang="en-US" sz="2400" dirty="0" err="1"/>
              <a:t>claro</a:t>
            </a:r>
            <a:r>
              <a:rPr lang="en-US" sz="2400" dirty="0"/>
              <a:t> de lo que </a:t>
            </a:r>
            <a:r>
              <a:rPr lang="en-US" sz="2400" i="1" dirty="0" err="1"/>
              <a:t>sabemos</a:t>
            </a:r>
            <a:r>
              <a:rPr lang="en-US" sz="2400" i="1" dirty="0"/>
              <a:t> </a:t>
            </a:r>
            <a:r>
              <a:rPr lang="en-US" sz="2400" dirty="0"/>
              <a:t>and </a:t>
            </a:r>
            <a:r>
              <a:rPr lang="en-US" sz="2400" i="1" dirty="0" err="1"/>
              <a:t>pensamos</a:t>
            </a:r>
            <a:r>
              <a:rPr lang="en-US" sz="2400" i="1" dirty="0"/>
              <a:t> </a:t>
            </a:r>
            <a:r>
              <a:rPr lang="en-US" sz="2400" dirty="0" err="1"/>
              <a:t>sobre</a:t>
            </a:r>
            <a:r>
              <a:rPr lang="en-US" sz="2400" dirty="0"/>
              <a:t> la </a:t>
            </a:r>
            <a:r>
              <a:rPr lang="en-US" sz="2400" dirty="0" err="1"/>
              <a:t>situación</a:t>
            </a:r>
            <a:r>
              <a:rPr lang="en-US" sz="2400" dirty="0"/>
              <a:t> actual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 err="1"/>
              <a:t>quién</a:t>
            </a:r>
            <a:r>
              <a:rPr lang="en-US" sz="2400" dirty="0"/>
              <a:t>, </a:t>
            </a:r>
            <a:r>
              <a:rPr lang="en-US" sz="2400" dirty="0" err="1"/>
              <a:t>qué</a:t>
            </a:r>
            <a:r>
              <a:rPr lang="en-US" sz="2400" dirty="0"/>
              <a:t>, </a:t>
            </a:r>
            <a:r>
              <a:rPr lang="en-US" sz="2400" dirty="0" err="1"/>
              <a:t>cuándo</a:t>
            </a:r>
            <a:r>
              <a:rPr lang="en-US" sz="2400" dirty="0"/>
              <a:t>, </a:t>
            </a:r>
            <a:r>
              <a:rPr lang="en-US" sz="2400" dirty="0" err="1"/>
              <a:t>dónde</a:t>
            </a:r>
            <a:r>
              <a:rPr lang="en-US" sz="2400" dirty="0"/>
              <a:t>, </a:t>
            </a:r>
            <a:r>
              <a:rPr lang="en-US" sz="2400" dirty="0" err="1"/>
              <a:t>cómo</a:t>
            </a:r>
            <a:r>
              <a:rPr lang="en-US" sz="2400" dirty="0"/>
              <a:t>, y 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/>
              <a:t>qué</a:t>
            </a:r>
            <a:endParaRPr lang="en-US" sz="2400" dirty="0"/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impulsores</a:t>
            </a:r>
            <a:r>
              <a:rPr lang="en-US" sz="2400" dirty="0"/>
              <a:t> y </a:t>
            </a:r>
            <a:r>
              <a:rPr lang="en-US" sz="2400" dirty="0" err="1"/>
              <a:t>causas</a:t>
            </a:r>
            <a:r>
              <a:rPr lang="en-US" sz="2400" dirty="0"/>
              <a:t> (no </a:t>
            </a:r>
            <a:r>
              <a:rPr lang="en-US" sz="2400" dirty="0" err="1"/>
              <a:t>sólo</a:t>
            </a:r>
            <a:r>
              <a:rPr lang="en-US" sz="2400" dirty="0"/>
              <a:t>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síntomas</a:t>
            </a:r>
            <a:r>
              <a:rPr lang="en-US" sz="2400" dirty="0"/>
              <a:t>)</a:t>
            </a:r>
          </a:p>
          <a:p>
            <a:pPr marL="1200150" lvl="2" indent="-285750">
              <a:buFont typeface="Arial" pitchFamily="34" charset="0"/>
              <a:buChar char="•"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Las </a:t>
            </a:r>
            <a:r>
              <a:rPr lang="en-US" sz="2400" dirty="0" err="1"/>
              <a:t>tendencias</a:t>
            </a:r>
            <a:endParaRPr lang="en-US" sz="2400" i="1" dirty="0"/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sucede</a:t>
            </a:r>
            <a:r>
              <a:rPr lang="en-US" sz="2400" dirty="0"/>
              <a:t> con </a:t>
            </a:r>
            <a:r>
              <a:rPr lang="en-US" sz="2400" dirty="0" err="1"/>
              <a:t>cada</a:t>
            </a:r>
            <a:r>
              <a:rPr lang="en-US" sz="2400" dirty="0"/>
              <a:t> </a:t>
            </a:r>
            <a:r>
              <a:rPr lang="en-US" sz="2400" dirty="0" err="1"/>
              <a:t>impulsor</a:t>
            </a:r>
            <a:endParaRPr lang="en-US" sz="2400" dirty="0"/>
          </a:p>
          <a:p>
            <a:pPr marL="1200150" lvl="2" indent="-285750">
              <a:buFont typeface="Arial" pitchFamily="34" charset="0"/>
              <a:buChar char="•"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err="1"/>
              <a:t>Posibles</a:t>
            </a:r>
            <a:r>
              <a:rPr lang="en-US" sz="2400" dirty="0"/>
              <a:t> </a:t>
            </a:r>
            <a:r>
              <a:rPr lang="en-US" sz="2400" dirty="0" err="1"/>
              <a:t>escenarios</a:t>
            </a:r>
            <a:r>
              <a:rPr lang="en-US" sz="2400" dirty="0"/>
              <a:t>, con </a:t>
            </a:r>
            <a:r>
              <a:rPr lang="en-US" sz="2400" dirty="0" err="1"/>
              <a:t>estimación</a:t>
            </a:r>
            <a:r>
              <a:rPr lang="en-US" sz="2400" dirty="0"/>
              <a:t> de </a:t>
            </a:r>
            <a:r>
              <a:rPr lang="en-US" sz="2400" i="1" dirty="0" err="1"/>
              <a:t>probabilidades</a:t>
            </a:r>
            <a:endParaRPr lang="en-US" sz="2400" i="1" dirty="0"/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  <a:p>
            <a:pPr algn="ctr"/>
            <a:r>
              <a:rPr lang="en-US" sz="2400" dirty="0" err="1"/>
              <a:t>Estos</a:t>
            </a:r>
            <a:r>
              <a:rPr lang="en-US" sz="2400" dirty="0"/>
              <a:t> son </a:t>
            </a:r>
            <a:r>
              <a:rPr lang="en-US" sz="2400" dirty="0" err="1"/>
              <a:t>los</a:t>
            </a:r>
            <a:r>
              <a:rPr lang="en-US" sz="2400" dirty="0"/>
              <a:t> “</a:t>
            </a:r>
            <a:r>
              <a:rPr lang="en-US" sz="2400" dirty="0" err="1"/>
              <a:t>juicios</a:t>
            </a:r>
            <a:r>
              <a:rPr lang="en-US" sz="2400" dirty="0"/>
              <a:t> </a:t>
            </a:r>
            <a:r>
              <a:rPr lang="en-US" sz="2400" dirty="0" err="1"/>
              <a:t>principales</a:t>
            </a:r>
            <a:r>
              <a:rPr lang="en-US" sz="2400" dirty="0"/>
              <a:t>.”</a:t>
            </a:r>
          </a:p>
          <a:p>
            <a:endParaRPr lang="en-US" sz="2400" dirty="0"/>
          </a:p>
          <a:p>
            <a:r>
              <a:rPr lang="en-US" sz="2000" i="1" dirty="0"/>
              <a:t>El </a:t>
            </a:r>
            <a:r>
              <a:rPr lang="en-US" sz="2000" i="1" dirty="0" err="1"/>
              <a:t>análisis</a:t>
            </a:r>
            <a:r>
              <a:rPr lang="en-US" sz="2000" i="1" dirty="0"/>
              <a:t> </a:t>
            </a:r>
            <a:r>
              <a:rPr lang="en-US" sz="2000" i="1" dirty="0" err="1"/>
              <a:t>educa</a:t>
            </a:r>
            <a:r>
              <a:rPr lang="en-US" sz="2000" i="1" dirty="0"/>
              <a:t> … </a:t>
            </a:r>
            <a:r>
              <a:rPr lang="en-US" sz="2000" i="1" dirty="0" err="1"/>
              <a:t>es</a:t>
            </a:r>
            <a:r>
              <a:rPr lang="en-US" sz="2000" i="1" dirty="0"/>
              <a:t> </a:t>
            </a:r>
            <a:r>
              <a:rPr lang="en-US" sz="2000" i="1" dirty="0" err="1"/>
              <a:t>transparente</a:t>
            </a:r>
            <a:r>
              <a:rPr lang="en-US" sz="2000" i="1" dirty="0"/>
              <a:t> … </a:t>
            </a:r>
            <a:r>
              <a:rPr lang="en-US" sz="2000" i="1" dirty="0" err="1"/>
              <a:t>es</a:t>
            </a:r>
            <a:r>
              <a:rPr lang="en-US" sz="2000" i="1" dirty="0"/>
              <a:t> </a:t>
            </a:r>
            <a:r>
              <a:rPr lang="en-US" sz="2000" i="1" dirty="0" err="1"/>
              <a:t>relevante</a:t>
            </a:r>
            <a:r>
              <a:rPr lang="en-US" sz="2000" i="1" dirty="0"/>
              <a:t> … </a:t>
            </a:r>
            <a:r>
              <a:rPr lang="en-US" sz="2000" i="1" dirty="0" err="1"/>
              <a:t>es</a:t>
            </a:r>
            <a:r>
              <a:rPr lang="en-US" sz="2000" i="1" dirty="0"/>
              <a:t> </a:t>
            </a:r>
            <a:r>
              <a:rPr lang="en-US" sz="2000" i="1" dirty="0" err="1"/>
              <a:t>dinámico</a:t>
            </a:r>
            <a:r>
              <a:rPr lang="en-US" sz="2000" i="1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7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066800"/>
            <a:ext cx="664028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El </a:t>
            </a:r>
            <a:r>
              <a:rPr lang="en-US" sz="2800" b="1" dirty="0" err="1"/>
              <a:t>éxito</a:t>
            </a:r>
            <a:r>
              <a:rPr lang="en-US" sz="2800" b="1" dirty="0"/>
              <a:t> </a:t>
            </a:r>
            <a:r>
              <a:rPr lang="en-US" sz="2800" b="1" dirty="0" err="1"/>
              <a:t>es</a:t>
            </a:r>
            <a:r>
              <a:rPr lang="en-US" sz="2800" b="1" dirty="0"/>
              <a:t> …   </a:t>
            </a:r>
          </a:p>
          <a:p>
            <a:endParaRPr lang="en-US" sz="2000" dirty="0"/>
          </a:p>
          <a:p>
            <a:pPr>
              <a:spcAft>
                <a:spcPts val="1200"/>
              </a:spcAft>
            </a:pPr>
            <a:r>
              <a:rPr lang="en-US" sz="2400" dirty="0" err="1"/>
              <a:t>Exitosos</a:t>
            </a:r>
            <a:r>
              <a:rPr lang="en-US" sz="2400" dirty="0"/>
              <a:t> </a:t>
            </a:r>
            <a:r>
              <a:rPr lang="en-US" sz="2400" dirty="0" err="1"/>
              <a:t>cuando</a:t>
            </a:r>
            <a:r>
              <a:rPr lang="en-US" sz="2400" dirty="0"/>
              <a:t> </a:t>
            </a:r>
            <a:r>
              <a:rPr lang="en-US" sz="2400" dirty="0" err="1"/>
              <a:t>nuestra</a:t>
            </a:r>
            <a:r>
              <a:rPr lang="en-US" sz="2400" dirty="0"/>
              <a:t> </a:t>
            </a:r>
            <a:r>
              <a:rPr lang="en-US" sz="2400" dirty="0" err="1"/>
              <a:t>información</a:t>
            </a:r>
            <a:r>
              <a:rPr lang="en-US" sz="2400" dirty="0"/>
              <a:t> y </a:t>
            </a:r>
            <a:r>
              <a:rPr lang="en-US" sz="2400" dirty="0" err="1"/>
              <a:t>análisis</a:t>
            </a:r>
            <a:r>
              <a:rPr lang="en-US" sz="2400" dirty="0"/>
              <a:t> </a:t>
            </a:r>
            <a:r>
              <a:rPr lang="en-US" sz="2400" dirty="0" err="1"/>
              <a:t>habilitan</a:t>
            </a:r>
            <a:r>
              <a:rPr lang="en-US" sz="2400" dirty="0"/>
              <a:t> al </a:t>
            </a:r>
            <a:r>
              <a:rPr lang="en-US" sz="2400" dirty="0" err="1"/>
              <a:t>decisor</a:t>
            </a:r>
            <a:r>
              <a:rPr lang="en-US" sz="2400" dirty="0"/>
              <a:t> </a:t>
            </a:r>
            <a:r>
              <a:rPr lang="en-US" sz="2400" dirty="0" err="1"/>
              <a:t>adoptar</a:t>
            </a:r>
            <a:r>
              <a:rPr lang="en-US" sz="2400" dirty="0"/>
              <a:t> </a:t>
            </a:r>
            <a:r>
              <a:rPr lang="en-US" sz="2400" dirty="0" err="1"/>
              <a:t>políticas</a:t>
            </a:r>
            <a:r>
              <a:rPr lang="en-US" sz="2400" dirty="0"/>
              <a:t> que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satisfagan</a:t>
            </a:r>
            <a:r>
              <a:rPr lang="en-US" sz="2400" dirty="0"/>
              <a:t> </a:t>
            </a:r>
            <a:r>
              <a:rPr lang="en-US" sz="2400" dirty="0" err="1"/>
              <a:t>necesidades</a:t>
            </a:r>
            <a:r>
              <a:rPr lang="en-US" sz="2400" dirty="0"/>
              <a:t> “</a:t>
            </a:r>
            <a:r>
              <a:rPr lang="en-US" sz="2400" dirty="0" err="1"/>
              <a:t>políticos</a:t>
            </a:r>
            <a:r>
              <a:rPr lang="en-US" sz="2400" dirty="0"/>
              <a:t>” de </a:t>
            </a:r>
            <a:r>
              <a:rPr lang="en-US" sz="2400" dirty="0" err="1"/>
              <a:t>corto</a:t>
            </a:r>
            <a:r>
              <a:rPr lang="en-US" sz="2400" dirty="0"/>
              <a:t>- y </a:t>
            </a:r>
            <a:r>
              <a:rPr lang="en-US" sz="2400" dirty="0" err="1"/>
              <a:t>mediano-plazo</a:t>
            </a:r>
            <a:r>
              <a:rPr lang="en-US" sz="2400" dirty="0"/>
              <a:t>, 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sirvan</a:t>
            </a:r>
            <a:r>
              <a:rPr lang="en-US" sz="2400" dirty="0"/>
              <a:t> </a:t>
            </a:r>
            <a:r>
              <a:rPr lang="en-US" sz="2400" dirty="0" err="1"/>
              <a:t>intereses</a:t>
            </a:r>
            <a:r>
              <a:rPr lang="en-US" sz="2400" dirty="0"/>
              <a:t> de </a:t>
            </a:r>
            <a:r>
              <a:rPr lang="en-US" sz="2400" dirty="0" err="1"/>
              <a:t>corto</a:t>
            </a:r>
            <a:r>
              <a:rPr lang="en-US" sz="2400" dirty="0"/>
              <a:t>-, </a:t>
            </a:r>
            <a:r>
              <a:rPr lang="en-US" sz="2400" dirty="0" err="1"/>
              <a:t>mediano</a:t>
            </a:r>
            <a:r>
              <a:rPr lang="en-US" sz="2400" dirty="0"/>
              <a:t>-, o largo-</a:t>
            </a:r>
            <a:r>
              <a:rPr lang="en-US" sz="2400" dirty="0" err="1"/>
              <a:t>plazo</a:t>
            </a:r>
            <a:r>
              <a:rPr lang="en-US" sz="2400" dirty="0"/>
              <a:t> de la </a:t>
            </a:r>
            <a:r>
              <a:rPr lang="en-US" sz="2400" dirty="0" err="1"/>
              <a:t>organización</a:t>
            </a:r>
            <a:r>
              <a:rPr lang="en-US" sz="2400" dirty="0"/>
              <a:t> (</a:t>
            </a:r>
            <a:r>
              <a:rPr lang="en-US" sz="2400" dirty="0" err="1"/>
              <a:t>país</a:t>
            </a:r>
            <a:r>
              <a:rPr lang="en-US" sz="2400" dirty="0"/>
              <a:t>, </a:t>
            </a:r>
            <a:r>
              <a:rPr lang="en-US" sz="2400" dirty="0" err="1"/>
              <a:t>empresa</a:t>
            </a:r>
            <a:r>
              <a:rPr lang="en-US" sz="2400" dirty="0"/>
              <a:t>, etc.)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0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93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914400"/>
            <a:ext cx="694508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El </a:t>
            </a:r>
            <a:r>
              <a:rPr lang="en-US" sz="2800" b="1" dirty="0" err="1"/>
              <a:t>fracaso</a:t>
            </a:r>
            <a:r>
              <a:rPr lang="en-US" sz="2800" b="1" dirty="0"/>
              <a:t> </a:t>
            </a:r>
            <a:r>
              <a:rPr lang="en-US" sz="2800" b="1" dirty="0" err="1"/>
              <a:t>es</a:t>
            </a:r>
            <a:r>
              <a:rPr lang="en-US" sz="2800" b="1" dirty="0"/>
              <a:t> …  </a:t>
            </a:r>
          </a:p>
          <a:p>
            <a:endParaRPr lang="en-US" sz="2000" dirty="0"/>
          </a:p>
          <a:p>
            <a:pPr>
              <a:spcAft>
                <a:spcPts val="1200"/>
              </a:spcAft>
            </a:pPr>
            <a:r>
              <a:rPr lang="en-US" sz="2400" dirty="0" err="1"/>
              <a:t>Fracasamos</a:t>
            </a:r>
            <a:r>
              <a:rPr lang="en-US" sz="2400" dirty="0"/>
              <a:t> el </a:t>
            </a:r>
            <a:r>
              <a:rPr lang="en-US" sz="2400" dirty="0" err="1"/>
              <a:t>decisor</a:t>
            </a:r>
            <a:r>
              <a:rPr lang="en-US" sz="2400" dirty="0"/>
              <a:t> </a:t>
            </a:r>
            <a:r>
              <a:rPr lang="en-US" sz="2400" dirty="0" err="1"/>
              <a:t>adopte</a:t>
            </a:r>
            <a:r>
              <a:rPr lang="en-US" sz="2400" dirty="0"/>
              <a:t> </a:t>
            </a:r>
            <a:r>
              <a:rPr lang="en-US" sz="2400" dirty="0" err="1"/>
              <a:t>políticas</a:t>
            </a:r>
            <a:r>
              <a:rPr lang="en-US" sz="2400" dirty="0"/>
              <a:t> que …</a:t>
            </a:r>
          </a:p>
          <a:p>
            <a:pPr>
              <a:spcAft>
                <a:spcPts val="1200"/>
              </a:spcAft>
            </a:pPr>
            <a:r>
              <a:rPr lang="en-US" sz="2400" dirty="0" err="1"/>
              <a:t>quizás</a:t>
            </a:r>
            <a:r>
              <a:rPr lang="en-US" sz="2400" dirty="0"/>
              <a:t> </a:t>
            </a:r>
            <a:r>
              <a:rPr lang="en-US" sz="2400" dirty="0" err="1"/>
              <a:t>satisfagan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intereses</a:t>
            </a:r>
            <a:r>
              <a:rPr lang="en-US" sz="2400" dirty="0"/>
              <a:t> </a:t>
            </a:r>
            <a:r>
              <a:rPr lang="en-US" sz="2400" dirty="0" err="1"/>
              <a:t>inmediatos</a:t>
            </a:r>
            <a:r>
              <a:rPr lang="en-US" sz="2400" dirty="0"/>
              <a:t>, PERO que …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no </a:t>
            </a:r>
            <a:r>
              <a:rPr lang="en-US" sz="2400" dirty="0" err="1"/>
              <a:t>avisan</a:t>
            </a:r>
            <a:r>
              <a:rPr lang="en-US" sz="2400" dirty="0"/>
              <a:t> de </a:t>
            </a:r>
            <a:r>
              <a:rPr lang="en-US" sz="2400" dirty="0" err="1"/>
              <a:t>desafíos</a:t>
            </a:r>
            <a:r>
              <a:rPr lang="en-US" sz="2400" dirty="0"/>
              <a:t> </a:t>
            </a:r>
            <a:r>
              <a:rPr lang="en-US" sz="2400" dirty="0" err="1"/>
              <a:t>adelante</a:t>
            </a:r>
            <a:endParaRPr lang="en-US" sz="24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no </a:t>
            </a:r>
            <a:r>
              <a:rPr lang="en-US" sz="2400" dirty="0" err="1"/>
              <a:t>identifican</a:t>
            </a:r>
            <a:r>
              <a:rPr lang="en-US" sz="2400" dirty="0"/>
              <a:t> </a:t>
            </a:r>
            <a:r>
              <a:rPr lang="en-US" sz="2400" dirty="0" err="1"/>
              <a:t>oportunidades</a:t>
            </a:r>
            <a:r>
              <a:rPr lang="en-US" sz="2400" dirty="0"/>
              <a:t> para </a:t>
            </a:r>
            <a:r>
              <a:rPr lang="en-US" sz="2400" dirty="0" err="1"/>
              <a:t>avanzar</a:t>
            </a:r>
            <a:r>
              <a:rPr lang="en-US" sz="2400" dirty="0"/>
              <a:t> </a:t>
            </a:r>
            <a:r>
              <a:rPr lang="en-US" sz="2400" dirty="0" err="1"/>
              <a:t>intereses</a:t>
            </a:r>
            <a:endParaRPr lang="en-US" sz="24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no </a:t>
            </a:r>
            <a:r>
              <a:rPr lang="en-US" sz="2400" dirty="0" err="1"/>
              <a:t>sirven</a:t>
            </a:r>
            <a:r>
              <a:rPr lang="en-US" sz="2400" dirty="0"/>
              <a:t>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intereses</a:t>
            </a:r>
            <a:r>
              <a:rPr lang="en-US" sz="2400" dirty="0"/>
              <a:t> a </a:t>
            </a:r>
            <a:r>
              <a:rPr lang="en-US" sz="2400" dirty="0" err="1"/>
              <a:t>corto</a:t>
            </a:r>
            <a:r>
              <a:rPr lang="en-US" sz="2400" dirty="0"/>
              <a:t>-, </a:t>
            </a:r>
            <a:r>
              <a:rPr lang="en-US" sz="2400" dirty="0" err="1"/>
              <a:t>mediano</a:t>
            </a:r>
            <a:r>
              <a:rPr lang="en-US" sz="2400" dirty="0"/>
              <a:t>-, y largo-</a:t>
            </a:r>
            <a:r>
              <a:rPr lang="en-US" sz="2400" dirty="0" err="1"/>
              <a:t>plazo</a:t>
            </a:r>
            <a:r>
              <a:rPr lang="en-US" sz="2400" dirty="0"/>
              <a:t> de la </a:t>
            </a:r>
            <a:r>
              <a:rPr lang="en-US" sz="2400" dirty="0" err="1"/>
              <a:t>organización</a:t>
            </a:r>
            <a:r>
              <a:rPr lang="en-US" sz="2400" dirty="0"/>
              <a:t> (</a:t>
            </a:r>
            <a:r>
              <a:rPr lang="en-US" sz="2400" dirty="0" err="1"/>
              <a:t>país</a:t>
            </a:r>
            <a:r>
              <a:rPr lang="en-US" sz="2400" dirty="0"/>
              <a:t>, </a:t>
            </a:r>
            <a:r>
              <a:rPr lang="en-US" sz="2400" dirty="0" err="1"/>
              <a:t>empresa</a:t>
            </a:r>
            <a:r>
              <a:rPr lang="en-US" sz="2400" dirty="0"/>
              <a:t>, etc.)</a:t>
            </a:r>
            <a:endParaRPr lang="en-US" sz="20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3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34C260-DF8A-4EE1-86C1-9D7613596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177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27B59B-8A4C-4049-9EC1-667CD10730B9}"/>
              </a:ext>
            </a:extLst>
          </p:cNvPr>
          <p:cNvSpPr txBox="1">
            <a:spLocks noChangeArrowheads="1"/>
          </p:cNvSpPr>
          <p:nvPr/>
        </p:nvSpPr>
        <p:spPr>
          <a:xfrm>
            <a:off x="1391920" y="2286000"/>
            <a:ext cx="7315200" cy="175432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¿Preguntas?  </a:t>
            </a:r>
            <a:br>
              <a:rPr lang="en-US" sz="3600"/>
            </a:br>
            <a:r>
              <a:rPr lang="en-US" sz="3600"/>
              <a:t>		¿Comentarios?</a:t>
            </a:r>
            <a:br>
              <a:rPr lang="en-US" sz="3600"/>
            </a:br>
            <a:r>
              <a:rPr lang="en-US" sz="3600"/>
              <a:t>				¿Dudas?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81723233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19400" y="2514600"/>
            <a:ext cx="3015569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Lucida Handwriting" panose="03010101010101010101" pitchFamily="66" charset="0"/>
              </a:rPr>
              <a:t>BREAK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7BD026-82E1-4459-9C47-3343E5E6125A}"/>
              </a:ext>
            </a:extLst>
          </p:cNvPr>
          <p:cNvSpPr txBox="1"/>
          <p:nvPr/>
        </p:nvSpPr>
        <p:spPr>
          <a:xfrm>
            <a:off x="3697043" y="4419600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15  </a:t>
            </a:r>
            <a:r>
              <a:rPr lang="es-ES" dirty="0" err="1"/>
              <a:t>mins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029726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27809" y="83982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“el arte del </a:t>
            </a:r>
            <a:r>
              <a:rPr lang="en-US" dirty="0" err="1"/>
              <a:t>oficio</a:t>
            </a:r>
            <a:r>
              <a:rPr lang="en-US" dirty="0"/>
              <a:t> </a:t>
            </a:r>
            <a:r>
              <a:rPr lang="en-US" dirty="0" err="1"/>
              <a:t>analítico</a:t>
            </a:r>
            <a:r>
              <a:rPr lang="en-US" dirty="0"/>
              <a:t>”?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179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95400" y="4038600"/>
            <a:ext cx="63246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sirve</a:t>
            </a:r>
            <a:r>
              <a:rPr lang="en-US" sz="2400" dirty="0"/>
              <a:t> al </a:t>
            </a:r>
            <a:r>
              <a:rPr lang="en-US" sz="2400" dirty="0" err="1"/>
              <a:t>decisor</a:t>
            </a:r>
            <a:r>
              <a:rPr lang="en-US" sz="2400" dirty="0"/>
              <a:t> y </a:t>
            </a:r>
            <a:r>
              <a:rPr lang="en-US" sz="2400" dirty="0" err="1"/>
              <a:t>sus</a:t>
            </a:r>
            <a:r>
              <a:rPr lang="en-US" sz="2400" dirty="0"/>
              <a:t> </a:t>
            </a:r>
            <a:r>
              <a:rPr lang="en-US" sz="2400" dirty="0" err="1"/>
              <a:t>intereses</a:t>
            </a:r>
            <a:r>
              <a:rPr lang="en-US" sz="2400" dirty="0"/>
              <a:t>?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nos</a:t>
            </a:r>
            <a:r>
              <a:rPr lang="en-US" sz="2400" dirty="0"/>
              <a:t> </a:t>
            </a:r>
            <a:r>
              <a:rPr lang="en-US" sz="2400" dirty="0" err="1"/>
              <a:t>sirve</a:t>
            </a:r>
            <a:r>
              <a:rPr lang="en-US" sz="2400" dirty="0"/>
              <a:t> a </a:t>
            </a:r>
            <a:r>
              <a:rPr lang="en-US" sz="2400" dirty="0" err="1"/>
              <a:t>nosotros</a:t>
            </a:r>
            <a:r>
              <a:rPr lang="en-US" sz="2400" dirty="0"/>
              <a:t> </a:t>
            </a:r>
            <a:r>
              <a:rPr lang="en-US" sz="2400" dirty="0" err="1"/>
              <a:t>analistas</a:t>
            </a:r>
            <a:r>
              <a:rPr lang="en-US" sz="2400" dirty="0"/>
              <a:t> y a </a:t>
            </a:r>
            <a:r>
              <a:rPr lang="en-US" sz="2400" dirty="0" err="1"/>
              <a:t>nuestros</a:t>
            </a:r>
            <a:r>
              <a:rPr lang="en-US" sz="2400" dirty="0"/>
              <a:t> </a:t>
            </a:r>
            <a:r>
              <a:rPr lang="en-US" sz="2400" dirty="0" err="1"/>
              <a:t>intereses</a:t>
            </a:r>
            <a:r>
              <a:rPr lang="en-US" sz="2400" dirty="0"/>
              <a:t>?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¿Cómo hace que nuestro trabajo sea más fácil (y más divertido)?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0E7A6F-766F-4459-93B6-9DB4B11FA431}"/>
              </a:ext>
            </a:extLst>
          </p:cNvPr>
          <p:cNvSpPr txBox="1"/>
          <p:nvPr/>
        </p:nvSpPr>
        <p:spPr>
          <a:xfrm>
            <a:off x="999309" y="2293352"/>
            <a:ext cx="708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Pasos conscientes para asegurar, lo más posible, que nuestro análisis sea completa, neutral, transparente, útil.</a:t>
            </a:r>
          </a:p>
        </p:txBody>
      </p:sp>
    </p:spTree>
    <p:extLst>
      <p:ext uri="{BB962C8B-B14F-4D97-AF65-F5344CB8AC3E}">
        <p14:creationId xmlns:p14="http://schemas.microsoft.com/office/powerpoint/2010/main" val="48788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A2A2B2-025F-454C-A251-6253B98E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ACE628-0AA8-481D-9B79-F0C463A2C355}"/>
              </a:ext>
            </a:extLst>
          </p:cNvPr>
          <p:cNvSpPr txBox="1"/>
          <p:nvPr/>
        </p:nvSpPr>
        <p:spPr>
          <a:xfrm>
            <a:off x="381000" y="533400"/>
            <a:ext cx="45720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/>
              <a:t>EL CICLO DE INTELIGENCIA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D8DE36E-89B7-4222-B777-1BFF5D8CFA68}"/>
              </a:ext>
            </a:extLst>
          </p:cNvPr>
          <p:cNvGraphicFramePr/>
          <p:nvPr/>
        </p:nvGraphicFramePr>
        <p:xfrm>
          <a:off x="508000" y="833581"/>
          <a:ext cx="8128000" cy="5705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 useBgFill="1">
        <p:nvSpPr>
          <p:cNvPr id="3" name="TextBox 2">
            <a:extLst>
              <a:ext uri="{FF2B5EF4-FFF2-40B4-BE49-F238E27FC236}">
                <a16:creationId xmlns:a16="http://schemas.microsoft.com/office/drawing/2014/main" id="{AB0E1671-4288-4359-9ECB-027F1FB3D0F7}"/>
              </a:ext>
            </a:extLst>
          </p:cNvPr>
          <p:cNvSpPr txBox="1"/>
          <p:nvPr/>
        </p:nvSpPr>
        <p:spPr>
          <a:xfrm>
            <a:off x="898303" y="1805055"/>
            <a:ext cx="7645400" cy="440120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365760" tIns="365760" rIns="365760" bIns="45720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dirty="0"/>
              <a:t>¿Cómo nos ayuda este ciclo?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Mantenernos y a los decisores al tanto del asunto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Revisar nuestros resultados y hacer autocrítica</a:t>
            </a:r>
            <a:endParaRPr lang="en-US" sz="24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Invertir recursos con mayor eficiencia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algn="ctr">
              <a:spcAft>
                <a:spcPts val="1200"/>
              </a:spcAft>
            </a:pPr>
            <a:r>
              <a:rPr lang="es-ES" sz="2800" i="1" dirty="0"/>
              <a:t>Para lograr mayor éxito en las políticas, operaciones, y procedimientos judiciales.</a:t>
            </a:r>
          </a:p>
        </p:txBody>
      </p:sp>
    </p:spTree>
    <p:extLst>
      <p:ext uri="{BB962C8B-B14F-4D97-AF65-F5344CB8AC3E}">
        <p14:creationId xmlns:p14="http://schemas.microsoft.com/office/powerpoint/2010/main" val="279073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8648B2-42C3-4F94-9248-5544DDB51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180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CDA271-F45F-4BC9-9D4C-09B6394D4DB4}"/>
              </a:ext>
            </a:extLst>
          </p:cNvPr>
          <p:cNvSpPr txBox="1"/>
          <p:nvPr/>
        </p:nvSpPr>
        <p:spPr>
          <a:xfrm>
            <a:off x="457200" y="457200"/>
            <a:ext cx="541020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INFORMACIÓN</a:t>
            </a:r>
            <a:endParaRPr lang="en-US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Compilación</a:t>
            </a:r>
            <a:endParaRPr lang="en-US" sz="24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Investigación/recolección</a:t>
            </a:r>
            <a:endParaRPr lang="en-US" sz="24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Evaluación</a:t>
            </a:r>
            <a:r>
              <a:rPr lang="en-US" sz="2400" dirty="0"/>
              <a:t>/</a:t>
            </a:r>
            <a:r>
              <a:rPr lang="en-US" sz="2400" dirty="0" err="1"/>
              <a:t>validación</a:t>
            </a:r>
            <a:endParaRPr lang="en-US" sz="24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Contextualización</a:t>
            </a:r>
            <a:endParaRPr lang="en-US" sz="2400" dirty="0"/>
          </a:p>
          <a:p>
            <a:endParaRPr lang="en-US" dirty="0"/>
          </a:p>
          <a:p>
            <a:r>
              <a:rPr lang="es-ES" sz="2800" dirty="0"/>
              <a:t>ANÁLISIS DE IMPULSORES</a:t>
            </a:r>
            <a:endParaRPr lang="en-US" sz="28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Identificaci</a:t>
            </a:r>
            <a:r>
              <a:rPr lang="es-ES" sz="2400" dirty="0" err="1"/>
              <a:t>ón</a:t>
            </a:r>
            <a:r>
              <a:rPr lang="es-ES" sz="2400" dirty="0"/>
              <a:t> 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Jerarquización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Evolución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Interrelación dinámica</a:t>
            </a:r>
          </a:p>
          <a:p>
            <a:endParaRPr lang="es-ES" dirty="0"/>
          </a:p>
          <a:p>
            <a:r>
              <a:rPr lang="es-ES" sz="2800" dirty="0"/>
              <a:t>ESCENARIOS E IMPLICACIONES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Más probable  e impacto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Menos probable e impacto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“Comodines” e impacto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834D4C-7DF0-429E-B835-116FD56E1304}"/>
              </a:ext>
            </a:extLst>
          </p:cNvPr>
          <p:cNvSpPr txBox="1"/>
          <p:nvPr/>
        </p:nvSpPr>
        <p:spPr>
          <a:xfrm rot="766081">
            <a:off x="5148673" y="1213868"/>
            <a:ext cx="33759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MODELO ESENCIAL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2A912C-F6C5-4E1B-8EC8-E46237010971}"/>
              </a:ext>
            </a:extLst>
          </p:cNvPr>
          <p:cNvSpPr txBox="1"/>
          <p:nvPr/>
        </p:nvSpPr>
        <p:spPr>
          <a:xfrm>
            <a:off x="5486400" y="3611910"/>
            <a:ext cx="2815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A eso añadimos …</a:t>
            </a:r>
            <a:endParaRPr lang="en-US" sz="2800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BB6D6AFC-B454-466C-8EFF-5C96FBDD1B17}"/>
              </a:ext>
            </a:extLst>
          </p:cNvPr>
          <p:cNvSpPr/>
          <p:nvPr/>
        </p:nvSpPr>
        <p:spPr>
          <a:xfrm>
            <a:off x="6895446" y="4495800"/>
            <a:ext cx="1485247" cy="36512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18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8" grpId="0"/>
      <p:bldP spid="9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8648B2-42C3-4F94-9248-5544DDB51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181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CDA271-F45F-4BC9-9D4C-09B6394D4DB4}"/>
              </a:ext>
            </a:extLst>
          </p:cNvPr>
          <p:cNvSpPr txBox="1"/>
          <p:nvPr/>
        </p:nvSpPr>
        <p:spPr>
          <a:xfrm>
            <a:off x="457200" y="457200"/>
            <a:ext cx="541020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INFORMACIÓN</a:t>
            </a:r>
            <a:endParaRPr lang="en-US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Compilación</a:t>
            </a:r>
            <a:endParaRPr lang="en-US" sz="24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Investigación/recolección</a:t>
            </a:r>
            <a:endParaRPr lang="en-US" sz="24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Evaluación</a:t>
            </a:r>
            <a:r>
              <a:rPr lang="en-US" sz="2400" dirty="0"/>
              <a:t>/</a:t>
            </a:r>
            <a:r>
              <a:rPr lang="en-US" sz="2400" dirty="0" err="1"/>
              <a:t>validación</a:t>
            </a:r>
            <a:endParaRPr lang="en-US" sz="24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Contextualización</a:t>
            </a:r>
            <a:endParaRPr lang="en-US" sz="2400" dirty="0"/>
          </a:p>
          <a:p>
            <a:endParaRPr lang="en-US" dirty="0"/>
          </a:p>
          <a:p>
            <a:r>
              <a:rPr lang="es-ES" sz="2800" dirty="0"/>
              <a:t>ANÁLISIS DE IMPULSORES</a:t>
            </a:r>
            <a:endParaRPr lang="en-US" sz="28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Identificaci</a:t>
            </a:r>
            <a:r>
              <a:rPr lang="es-ES" sz="2400" dirty="0" err="1"/>
              <a:t>ón</a:t>
            </a:r>
            <a:r>
              <a:rPr lang="es-ES" sz="2400" dirty="0"/>
              <a:t> 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Jerarquización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Evolución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Interrelación dinámica</a:t>
            </a:r>
          </a:p>
          <a:p>
            <a:endParaRPr lang="es-ES" dirty="0"/>
          </a:p>
          <a:p>
            <a:r>
              <a:rPr lang="es-ES" sz="2800" dirty="0"/>
              <a:t>ESCENARIOS E IMPLICACIONES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Más probable  e impacto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Menos probable e impacto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“Comodines” e impacto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373E6AD-F540-4F2E-887A-549CE1327CB0}"/>
              </a:ext>
            </a:extLst>
          </p:cNvPr>
          <p:cNvGrpSpPr/>
          <p:nvPr/>
        </p:nvGrpSpPr>
        <p:grpSpPr>
          <a:xfrm>
            <a:off x="1121526" y="158234"/>
            <a:ext cx="7641474" cy="1282363"/>
            <a:chOff x="1121526" y="158234"/>
            <a:chExt cx="7641474" cy="128236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0D9FE50-99AD-4895-8254-AA5D8AD7F3DC}"/>
                </a:ext>
              </a:extLst>
            </p:cNvPr>
            <p:cNvSpPr txBox="1"/>
            <p:nvPr/>
          </p:nvSpPr>
          <p:spPr>
            <a:xfrm>
              <a:off x="5257800" y="609600"/>
              <a:ext cx="3505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/>
                <a:t>Definición del problema </a:t>
              </a:r>
              <a:br>
                <a:rPr lang="es-ES" sz="2400" dirty="0"/>
              </a:br>
              <a:r>
                <a:rPr lang="es-ES" sz="2400" dirty="0"/>
                <a:t>o la pregunta</a:t>
              </a:r>
              <a:endParaRPr lang="en-US" sz="2400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86DFF42-65CD-4F0E-B42A-1C885BDCD53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14600" y="381000"/>
              <a:ext cx="2819400" cy="4572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533562A-4DE2-4317-BCF4-D7655F2B1A5A}"/>
                </a:ext>
              </a:extLst>
            </p:cNvPr>
            <p:cNvSpPr txBox="1"/>
            <p:nvPr/>
          </p:nvSpPr>
          <p:spPr>
            <a:xfrm>
              <a:off x="1121526" y="158234"/>
              <a:ext cx="1393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Primera cosa</a:t>
              </a:r>
              <a:endParaRPr lang="en-US" dirty="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19E9895-9773-4293-8C85-319EA006FC4C}"/>
              </a:ext>
            </a:extLst>
          </p:cNvPr>
          <p:cNvSpPr txBox="1"/>
          <p:nvPr/>
        </p:nvSpPr>
        <p:spPr>
          <a:xfrm rot="543925">
            <a:off x="5014028" y="2072046"/>
            <a:ext cx="3952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¡¡ IMPORTANTÍSIMO !!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4896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0C8B9B-6A5B-471B-9C68-CD1B19B4E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182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D4B898-112F-4F8E-B9A8-6F9370147007}"/>
              </a:ext>
            </a:extLst>
          </p:cNvPr>
          <p:cNvSpPr txBox="1"/>
          <p:nvPr/>
        </p:nvSpPr>
        <p:spPr>
          <a:xfrm>
            <a:off x="685800" y="762000"/>
            <a:ext cx="2027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Un corto video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E93EA9-FF59-496E-A0F3-B4B94A157AF0}"/>
              </a:ext>
            </a:extLst>
          </p:cNvPr>
          <p:cNvSpPr txBox="1"/>
          <p:nvPr/>
        </p:nvSpPr>
        <p:spPr>
          <a:xfrm>
            <a:off x="914400" y="2362200"/>
            <a:ext cx="7610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¿Cuántas veces pasa la pelota el equipo en blanco?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78987248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0C8B9B-6A5B-471B-9C68-CD1B19B4E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183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D4B898-112F-4F8E-B9A8-6F9370147007}"/>
              </a:ext>
            </a:extLst>
          </p:cNvPr>
          <p:cNvSpPr txBox="1"/>
          <p:nvPr/>
        </p:nvSpPr>
        <p:spPr>
          <a:xfrm>
            <a:off x="685800" y="762000"/>
            <a:ext cx="2027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Un corto video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E93EA9-FF59-496E-A0F3-B4B94A157AF0}"/>
              </a:ext>
            </a:extLst>
          </p:cNvPr>
          <p:cNvSpPr txBox="1"/>
          <p:nvPr/>
        </p:nvSpPr>
        <p:spPr>
          <a:xfrm>
            <a:off x="914400" y="2362200"/>
            <a:ext cx="7610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¿Cuántas veces pasa la pelota el equipo en blanco?</a:t>
            </a:r>
            <a:endParaRPr lang="en-US" sz="2800" dirty="0"/>
          </a:p>
        </p:txBody>
      </p:sp>
      <p:pic>
        <p:nvPicPr>
          <p:cNvPr id="6" name="ball">
            <a:hlinkClick r:id="" action="ppaction://media"/>
            <a:extLst>
              <a:ext uri="{FF2B5EF4-FFF2-40B4-BE49-F238E27FC236}">
                <a16:creationId xmlns:a16="http://schemas.microsoft.com/office/drawing/2014/main" id="{B9DFA720-BFA8-42BA-8FDD-24F108E8C4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1" y="671096"/>
            <a:ext cx="8384544" cy="519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8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0C8B9B-6A5B-471B-9C68-CD1B19B4E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184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D4B898-112F-4F8E-B9A8-6F9370147007}"/>
              </a:ext>
            </a:extLst>
          </p:cNvPr>
          <p:cNvSpPr txBox="1"/>
          <p:nvPr/>
        </p:nvSpPr>
        <p:spPr>
          <a:xfrm>
            <a:off x="685800" y="762000"/>
            <a:ext cx="2027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Un corto video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E93EA9-FF59-496E-A0F3-B4B94A157AF0}"/>
              </a:ext>
            </a:extLst>
          </p:cNvPr>
          <p:cNvSpPr txBox="1"/>
          <p:nvPr/>
        </p:nvSpPr>
        <p:spPr>
          <a:xfrm>
            <a:off x="914400" y="2362200"/>
            <a:ext cx="7610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¿Cuántas veces pasa la pelota el equipo en blanco?</a:t>
            </a:r>
            <a:endParaRPr lang="en-US" sz="2800" dirty="0"/>
          </a:p>
        </p:txBody>
      </p:sp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5C6CBEA7-5954-475E-96F8-E93F17E3240B}"/>
              </a:ext>
            </a:extLst>
          </p:cNvPr>
          <p:cNvSpPr/>
          <p:nvPr/>
        </p:nvSpPr>
        <p:spPr>
          <a:xfrm>
            <a:off x="3505200" y="838200"/>
            <a:ext cx="3581400" cy="3505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5AFD0B-0B3D-4B74-817D-62E08CE60F5A}"/>
              </a:ext>
            </a:extLst>
          </p:cNvPr>
          <p:cNvSpPr txBox="1"/>
          <p:nvPr/>
        </p:nvSpPr>
        <p:spPr>
          <a:xfrm rot="21281179">
            <a:off x="803803" y="4294438"/>
            <a:ext cx="337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¿Qué pasa en este video?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F902F3-7289-4397-8613-D00023E46F37}"/>
              </a:ext>
            </a:extLst>
          </p:cNvPr>
          <p:cNvSpPr txBox="1"/>
          <p:nvPr/>
        </p:nvSpPr>
        <p:spPr>
          <a:xfrm rot="639914">
            <a:off x="4885909" y="4390052"/>
            <a:ext cx="3796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¿Ves algo raro en este video?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19856F-FD9C-40BB-9D0C-9611EF223670}"/>
              </a:ext>
            </a:extLst>
          </p:cNvPr>
          <p:cNvSpPr txBox="1"/>
          <p:nvPr/>
        </p:nvSpPr>
        <p:spPr>
          <a:xfrm>
            <a:off x="1278759" y="5479160"/>
            <a:ext cx="605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¿Hay un oso bailando </a:t>
            </a:r>
            <a:r>
              <a:rPr lang="es-ES" sz="2400" dirty="0" err="1"/>
              <a:t>moonwalk</a:t>
            </a:r>
            <a:r>
              <a:rPr lang="es-ES" sz="2400" dirty="0"/>
              <a:t> en este video?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9790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8" grpId="0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EC0B97-6883-47F3-B1BC-55B95816B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185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B64ECA-09A2-424A-9690-E01EE9B96248}"/>
              </a:ext>
            </a:extLst>
          </p:cNvPr>
          <p:cNvSpPr txBox="1"/>
          <p:nvPr/>
        </p:nvSpPr>
        <p:spPr>
          <a:xfrm>
            <a:off x="1905000" y="1447800"/>
            <a:ext cx="5063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SÍNDROME DE LA FURGONETA BLANCA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733B30-71AB-4586-8989-BFCB8FFFC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58" y="2057400"/>
            <a:ext cx="7543800" cy="37645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3A8B3B-F5B1-4B74-841B-01FC6FD9CCEE}"/>
              </a:ext>
            </a:extLst>
          </p:cNvPr>
          <p:cNvSpPr txBox="1"/>
          <p:nvPr/>
        </p:nvSpPr>
        <p:spPr>
          <a:xfrm rot="436411">
            <a:off x="4906696" y="3136612"/>
            <a:ext cx="1770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err="1">
                <a:solidFill>
                  <a:schemeClr val="bg1"/>
                </a:solidFill>
                <a:latin typeface="Ink Free" panose="03080402000500000000" pitchFamily="66" charset="0"/>
              </a:rPr>
              <a:t>nOT</a:t>
            </a:r>
            <a:r>
              <a:rPr lang="es-ES" sz="3200" dirty="0">
                <a:solidFill>
                  <a:schemeClr val="bg1"/>
                </a:solidFill>
                <a:latin typeface="Ink Free" panose="03080402000500000000" pitchFamily="66" charset="0"/>
              </a:rPr>
              <a:t>  me!</a:t>
            </a:r>
            <a:endParaRPr lang="en-US" sz="3200" dirty="0">
              <a:solidFill>
                <a:schemeClr val="bg1"/>
              </a:solidFill>
              <a:latin typeface="Ink Free" panose="03080402000500000000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4953CC-B4F5-4E2C-ACB0-F8938D99F618}"/>
              </a:ext>
            </a:extLst>
          </p:cNvPr>
          <p:cNvSpPr txBox="1"/>
          <p:nvPr/>
        </p:nvSpPr>
        <p:spPr>
          <a:xfrm>
            <a:off x="576162" y="6125519"/>
            <a:ext cx="7991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“Beltway Snipers” …   3 weeks ...   October 2002 …  10 killed, 3 injured … and others</a:t>
            </a:r>
          </a:p>
        </p:txBody>
      </p:sp>
    </p:spTree>
    <p:extLst>
      <p:ext uri="{BB962C8B-B14F-4D97-AF65-F5344CB8AC3E}">
        <p14:creationId xmlns:p14="http://schemas.microsoft.com/office/powerpoint/2010/main" val="222598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r, building, old, parked&#10;&#10;Description automatically generated">
            <a:extLst>
              <a:ext uri="{FF2B5EF4-FFF2-40B4-BE49-F238E27FC236}">
                <a16:creationId xmlns:a16="http://schemas.microsoft.com/office/drawing/2014/main" id="{4E780E82-AE75-49A8-A52C-CE15B6BB4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7848600" cy="455872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B1C618D-1F32-4A2A-BE7B-188AB7779DA8}"/>
              </a:ext>
            </a:extLst>
          </p:cNvPr>
          <p:cNvGrpSpPr/>
          <p:nvPr/>
        </p:nvGrpSpPr>
        <p:grpSpPr>
          <a:xfrm>
            <a:off x="762000" y="3048000"/>
            <a:ext cx="5905500" cy="3352800"/>
            <a:chOff x="762000" y="3048000"/>
            <a:chExt cx="5905500" cy="33528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AF66D30-E647-46AB-8E65-596001110D12}"/>
                </a:ext>
              </a:extLst>
            </p:cNvPr>
            <p:cNvGrpSpPr/>
            <p:nvPr/>
          </p:nvGrpSpPr>
          <p:grpSpPr>
            <a:xfrm>
              <a:off x="762000" y="3048000"/>
              <a:ext cx="5905500" cy="3352800"/>
              <a:chOff x="762000" y="3048000"/>
              <a:chExt cx="5905500" cy="3352800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03B66378-7FAD-4220-B51E-1B87F7537C7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2000" y="3048000"/>
                <a:ext cx="5867400" cy="335280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FA8371B0-AB25-4F5E-9FB0-749FAC1CFAD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72000" y="3048000"/>
                <a:ext cx="1981200" cy="22860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E3AD0264-D492-49D0-B936-ADFEB0AF94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24400" y="3048000"/>
                <a:ext cx="1943100" cy="335280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BCD6BF56-AC1C-4B2B-9643-89D7054090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2000" y="3048000"/>
                <a:ext cx="5867400" cy="15240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" name="Picture 4" descr="A trunk of a car&#10;&#10;Description automatically generated">
              <a:extLst>
                <a:ext uri="{FF2B5EF4-FFF2-40B4-BE49-F238E27FC236}">
                  <a16:creationId xmlns:a16="http://schemas.microsoft.com/office/drawing/2014/main" id="{EFE0B4B8-B681-4958-AEE9-9F8790D2BD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38" t="45000" r="24286" b="1250"/>
            <a:stretch/>
          </p:blipFill>
          <p:spPr>
            <a:xfrm>
              <a:off x="762000" y="3124200"/>
              <a:ext cx="4038600" cy="3276600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</p:spTree>
    <p:extLst>
      <p:ext uri="{BB962C8B-B14F-4D97-AF65-F5344CB8AC3E}">
        <p14:creationId xmlns:p14="http://schemas.microsoft.com/office/powerpoint/2010/main" val="160567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8648B2-42C3-4F94-9248-5544DDB51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CDA271-F45F-4BC9-9D4C-09B6394D4DB4}"/>
              </a:ext>
            </a:extLst>
          </p:cNvPr>
          <p:cNvSpPr txBox="1"/>
          <p:nvPr/>
        </p:nvSpPr>
        <p:spPr>
          <a:xfrm>
            <a:off x="457200" y="457200"/>
            <a:ext cx="541020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INFORMACIÓN</a:t>
            </a:r>
            <a:endParaRPr lang="en-US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Compilación</a:t>
            </a:r>
            <a:endParaRPr lang="en-US" sz="24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Investigación/recolección</a:t>
            </a:r>
            <a:endParaRPr lang="en-US" sz="24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Evaluación</a:t>
            </a:r>
            <a:r>
              <a:rPr lang="en-US" sz="2400" dirty="0"/>
              <a:t>/</a:t>
            </a:r>
            <a:r>
              <a:rPr lang="en-US" sz="2400" dirty="0" err="1"/>
              <a:t>validación</a:t>
            </a:r>
            <a:endParaRPr lang="en-US" sz="24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Contextualización</a:t>
            </a:r>
            <a:endParaRPr lang="en-US" sz="2400" dirty="0"/>
          </a:p>
          <a:p>
            <a:endParaRPr lang="en-US" dirty="0"/>
          </a:p>
          <a:p>
            <a:r>
              <a:rPr lang="es-ES" sz="2800" dirty="0"/>
              <a:t>ANÁLISIS DE IMPULSORES</a:t>
            </a:r>
            <a:endParaRPr lang="en-US" sz="28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 err="1"/>
              <a:t>Identificaci</a:t>
            </a:r>
            <a:r>
              <a:rPr lang="es-ES" sz="2400" dirty="0" err="1"/>
              <a:t>ón</a:t>
            </a:r>
            <a:r>
              <a:rPr lang="es-ES" sz="2400" dirty="0"/>
              <a:t> 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Jerarquización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Evolución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Interrelación dinámica</a:t>
            </a:r>
          </a:p>
          <a:p>
            <a:endParaRPr lang="es-ES" dirty="0"/>
          </a:p>
          <a:p>
            <a:r>
              <a:rPr lang="es-ES" sz="2800" dirty="0"/>
              <a:t>ESCENARIOS E IMPLICACIONES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Más probable  e impacto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Menos probable e impacto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“Comodines” e impacto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73F15C9-23CC-4F8C-A902-A675E3E528FF}"/>
              </a:ext>
            </a:extLst>
          </p:cNvPr>
          <p:cNvGrpSpPr/>
          <p:nvPr/>
        </p:nvGrpSpPr>
        <p:grpSpPr>
          <a:xfrm>
            <a:off x="4191000" y="2209800"/>
            <a:ext cx="4724400" cy="830997"/>
            <a:chOff x="4191000" y="2209800"/>
            <a:chExt cx="4724400" cy="83099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B71D038-2E27-4A62-9919-398E8C5CA2EF}"/>
                </a:ext>
              </a:extLst>
            </p:cNvPr>
            <p:cNvSpPr txBox="1"/>
            <p:nvPr/>
          </p:nvSpPr>
          <p:spPr>
            <a:xfrm>
              <a:off x="5410200" y="2209800"/>
              <a:ext cx="3505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/>
                <a:t>Formulación de hipótesis (o dos)</a:t>
              </a:r>
              <a:endParaRPr lang="en-US" sz="2400" dirty="0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97258F6-0EAD-450D-841C-38BB12F4B9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91000" y="2445603"/>
              <a:ext cx="12192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1BBD756-ADE8-4C03-BBC1-E7F30840A9D6}"/>
              </a:ext>
            </a:extLst>
          </p:cNvPr>
          <p:cNvGrpSpPr/>
          <p:nvPr/>
        </p:nvGrpSpPr>
        <p:grpSpPr>
          <a:xfrm>
            <a:off x="4873121" y="5075618"/>
            <a:ext cx="4146617" cy="741587"/>
            <a:chOff x="4669466" y="5051869"/>
            <a:chExt cx="4511863" cy="72059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3CE30CA-0324-46E6-99A2-CF073475FA3A}"/>
                </a:ext>
              </a:extLst>
            </p:cNvPr>
            <p:cNvSpPr txBox="1"/>
            <p:nvPr/>
          </p:nvSpPr>
          <p:spPr>
            <a:xfrm>
              <a:off x="5471971" y="5051869"/>
              <a:ext cx="3709358" cy="545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/>
                <a:t>“Ajustes” de impulsores</a:t>
              </a:r>
              <a:endParaRPr lang="en-US" sz="2400" dirty="0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F1CDA2D-2876-4AFC-BA33-C66E435758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69466" y="5348518"/>
              <a:ext cx="1020552" cy="42394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BB8187D-044D-4C3E-BECA-AD528649C7D4}"/>
              </a:ext>
            </a:extLst>
          </p:cNvPr>
          <p:cNvGrpSpPr/>
          <p:nvPr/>
        </p:nvGrpSpPr>
        <p:grpSpPr>
          <a:xfrm>
            <a:off x="4572000" y="5796404"/>
            <a:ext cx="4267200" cy="830997"/>
            <a:chOff x="4572000" y="5796404"/>
            <a:chExt cx="4267200" cy="83099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6658526-FCC9-482F-BE14-4E774B0E8074}"/>
                </a:ext>
              </a:extLst>
            </p:cNvPr>
            <p:cNvSpPr txBox="1"/>
            <p:nvPr/>
          </p:nvSpPr>
          <p:spPr>
            <a:xfrm>
              <a:off x="5334000" y="5796404"/>
              <a:ext cx="3505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 err="1"/>
                <a:t>Brainstorming</a:t>
              </a:r>
              <a:r>
                <a:rPr lang="es-ES" sz="2400" dirty="0"/>
                <a:t> para reexaminar suposiciones</a:t>
              </a:r>
              <a:endParaRPr lang="en-US" sz="2400" dirty="0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A700773-9F1E-4207-BE0B-61EAC774E818}"/>
                </a:ext>
              </a:extLst>
            </p:cNvPr>
            <p:cNvCxnSpPr>
              <a:cxnSpLocks/>
              <a:stCxn id="23" idx="1"/>
            </p:cNvCxnSpPr>
            <p:nvPr/>
          </p:nvCxnSpPr>
          <p:spPr>
            <a:xfrm flipH="1">
              <a:off x="4572000" y="6211903"/>
              <a:ext cx="762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373E6AD-F540-4F2E-887A-549CE1327CB0}"/>
              </a:ext>
            </a:extLst>
          </p:cNvPr>
          <p:cNvGrpSpPr/>
          <p:nvPr/>
        </p:nvGrpSpPr>
        <p:grpSpPr>
          <a:xfrm>
            <a:off x="1121526" y="158234"/>
            <a:ext cx="7641474" cy="1282363"/>
            <a:chOff x="1121526" y="158234"/>
            <a:chExt cx="7641474" cy="128236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0D9FE50-99AD-4895-8254-AA5D8AD7F3DC}"/>
                </a:ext>
              </a:extLst>
            </p:cNvPr>
            <p:cNvSpPr txBox="1"/>
            <p:nvPr/>
          </p:nvSpPr>
          <p:spPr>
            <a:xfrm>
              <a:off x="5257800" y="609600"/>
              <a:ext cx="3505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/>
                <a:t>Definición del problema </a:t>
              </a:r>
              <a:br>
                <a:rPr lang="es-ES" sz="2400" dirty="0"/>
              </a:br>
              <a:r>
                <a:rPr lang="es-ES" sz="2400" dirty="0"/>
                <a:t>o la pregunta</a:t>
              </a:r>
              <a:endParaRPr lang="en-US" sz="2400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86DFF42-65CD-4F0E-B42A-1C885BDCD53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14600" y="381000"/>
              <a:ext cx="2819400" cy="4572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533562A-4DE2-4317-BCF4-D7655F2B1A5A}"/>
                </a:ext>
              </a:extLst>
            </p:cNvPr>
            <p:cNvSpPr txBox="1"/>
            <p:nvPr/>
          </p:nvSpPr>
          <p:spPr>
            <a:xfrm>
              <a:off x="1121526" y="158234"/>
              <a:ext cx="1393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Primera cosa</a:t>
              </a:r>
              <a:endParaRPr lang="en-US" dirty="0"/>
            </a:p>
          </p:txBody>
        </p:sp>
      </p:grpSp>
      <p:sp>
        <p:nvSpPr>
          <p:cNvPr id="34" name="Right Brace 33">
            <a:extLst>
              <a:ext uri="{FF2B5EF4-FFF2-40B4-BE49-F238E27FC236}">
                <a16:creationId xmlns:a16="http://schemas.microsoft.com/office/drawing/2014/main" id="{AC139D0D-F471-48B8-8809-13F164F3EF1E}"/>
              </a:ext>
            </a:extLst>
          </p:cNvPr>
          <p:cNvSpPr/>
          <p:nvPr/>
        </p:nvSpPr>
        <p:spPr>
          <a:xfrm>
            <a:off x="4495800" y="1025098"/>
            <a:ext cx="304800" cy="1260901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E6B01B10-C681-4F60-A213-50D5CB2B7723}"/>
              </a:ext>
            </a:extLst>
          </p:cNvPr>
          <p:cNvSpPr/>
          <p:nvPr/>
        </p:nvSpPr>
        <p:spPr>
          <a:xfrm>
            <a:off x="4495800" y="3206839"/>
            <a:ext cx="304800" cy="1260901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CEDBABA0-2C83-43B5-9CF3-5259AA1C784B}"/>
              </a:ext>
            </a:extLst>
          </p:cNvPr>
          <p:cNvSpPr/>
          <p:nvPr/>
        </p:nvSpPr>
        <p:spPr>
          <a:xfrm>
            <a:off x="4765040" y="5267915"/>
            <a:ext cx="187960" cy="415498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8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1054B6-52A3-4FFE-8382-73E0BA2504A4}"/>
              </a:ext>
            </a:extLst>
          </p:cNvPr>
          <p:cNvSpPr txBox="1"/>
          <p:nvPr/>
        </p:nvSpPr>
        <p:spPr>
          <a:xfrm>
            <a:off x="3271100" y="334631"/>
            <a:ext cx="2334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Tradecraft Model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A75973B-AFBE-47EF-868D-8CE413E37E5E}"/>
              </a:ext>
            </a:extLst>
          </p:cNvPr>
          <p:cNvGraphicFramePr/>
          <p:nvPr/>
        </p:nvGraphicFramePr>
        <p:xfrm>
          <a:off x="-1524000" y="1123622"/>
          <a:ext cx="6096000" cy="5446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6DA1C8C-CADB-41F8-8B28-C26AF067FE01}"/>
              </a:ext>
            </a:extLst>
          </p:cNvPr>
          <p:cNvSpPr txBox="1"/>
          <p:nvPr/>
        </p:nvSpPr>
        <p:spPr>
          <a:xfrm>
            <a:off x="2847067" y="1075292"/>
            <a:ext cx="57878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Definición del problema o pregunta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En palabras neutrales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En vista de los intereses amplios de la entidad</a:t>
            </a:r>
            <a:endParaRPr lang="en-US" sz="14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3BF2701-AAC6-4497-AFF6-807871E0AA34}"/>
              </a:ext>
            </a:extLst>
          </p:cNvPr>
          <p:cNvGraphicFramePr>
            <a:graphicFrameLocks noGrp="1"/>
          </p:cNvGraphicFramePr>
          <p:nvPr/>
        </p:nvGraphicFramePr>
        <p:xfrm>
          <a:off x="2847067" y="1993654"/>
          <a:ext cx="609600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57340">
                  <a:extLst>
                    <a:ext uri="{9D8B030D-6E8A-4147-A177-3AD203B41FA5}">
                      <a16:colId xmlns:a16="http://schemas.microsoft.com/office/drawing/2014/main" val="118689425"/>
                    </a:ext>
                  </a:extLst>
                </a:gridCol>
                <a:gridCol w="3038660">
                  <a:extLst>
                    <a:ext uri="{9D8B030D-6E8A-4147-A177-3AD203B41FA5}">
                      <a16:colId xmlns:a16="http://schemas.microsoft.com/office/drawing/2014/main" val="354500215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s-ES" sz="1400" b="1" dirty="0"/>
                        <a:t>Integridad de información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9484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/>
                        <a:t>Compilación</a:t>
                      </a:r>
                      <a:endParaRPr lang="en-US" sz="1400" kern="1200" dirty="0"/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dirty="0"/>
                        <a:t>Investigación/recolección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/>
                        <a:t>Evaluación</a:t>
                      </a:r>
                      <a:r>
                        <a:rPr lang="en-US" sz="1400" kern="1200" dirty="0"/>
                        <a:t>/</a:t>
                      </a:r>
                      <a:r>
                        <a:rPr lang="en-US" sz="1400" kern="1200" dirty="0" err="1"/>
                        <a:t>validación</a:t>
                      </a:r>
                      <a:endParaRPr lang="en-US" sz="1400" kern="1200" dirty="0"/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/>
                        <a:t>Contextualización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733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3A64E2-AB38-4C2F-AD47-ABCAA95818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989646"/>
              </p:ext>
            </p:extLst>
          </p:nvPr>
        </p:nvGraphicFramePr>
        <p:xfrm>
          <a:off x="2884817" y="4041387"/>
          <a:ext cx="609600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34983">
                  <a:extLst>
                    <a:ext uri="{9D8B030D-6E8A-4147-A177-3AD203B41FA5}">
                      <a16:colId xmlns:a16="http://schemas.microsoft.com/office/drawing/2014/main" val="118689425"/>
                    </a:ext>
                  </a:extLst>
                </a:gridCol>
                <a:gridCol w="2961017">
                  <a:extLst>
                    <a:ext uri="{9D8B030D-6E8A-4147-A177-3AD203B41FA5}">
                      <a16:colId xmlns:a16="http://schemas.microsoft.com/office/drawing/2014/main" val="354500215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s-ES" sz="1400" b="1" dirty="0"/>
                        <a:t>Análisis </a:t>
                      </a:r>
                      <a:r>
                        <a:rPr lang="es-ES" sz="1400" b="1"/>
                        <a:t>de impulsores Y TENDENCIAS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94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Identificaci</a:t>
                      </a:r>
                      <a:r>
                        <a:rPr lang="es-E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ón</a:t>
                      </a: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Jerarquización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/>
                        <a:t>Evolución</a:t>
                      </a:r>
                      <a:endParaRPr lang="en-US" sz="1400" kern="1200" dirty="0"/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/>
                        <a:t>Interrelación</a:t>
                      </a:r>
                      <a:r>
                        <a:rPr lang="en-US" sz="1400" kern="1200" dirty="0"/>
                        <a:t> </a:t>
                      </a:r>
                      <a:r>
                        <a:rPr lang="en-US" sz="1400" kern="1200" dirty="0" err="1"/>
                        <a:t>dinámica</a:t>
                      </a:r>
                      <a:endParaRPr lang="en-US" sz="1400" kern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733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DD67FB5-371B-4350-917D-02362F44F089}"/>
              </a:ext>
            </a:extLst>
          </p:cNvPr>
          <p:cNvGraphicFramePr>
            <a:graphicFrameLocks noGrp="1"/>
          </p:cNvGraphicFramePr>
          <p:nvPr/>
        </p:nvGraphicFramePr>
        <p:xfrm>
          <a:off x="2922568" y="2935678"/>
          <a:ext cx="6096000" cy="1036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18689425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s-ES" sz="1400" b="1" dirty="0"/>
                        <a:t>Exploración de posible(s) explicación(es)</a:t>
                      </a:r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94849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Identificar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posibles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faltas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información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Lanzar proceso científico de probar/invalidar posibilidades</a:t>
                      </a:r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Jerarquización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7336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BEA4344-695C-4604-866B-A6E4A9530337}"/>
              </a:ext>
            </a:extLst>
          </p:cNvPr>
          <p:cNvGraphicFramePr>
            <a:graphicFrameLocks noGrp="1"/>
          </p:cNvGraphicFramePr>
          <p:nvPr/>
        </p:nvGraphicFramePr>
        <p:xfrm>
          <a:off x="2847066" y="4959748"/>
          <a:ext cx="6171501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9466">
                  <a:extLst>
                    <a:ext uri="{9D8B030D-6E8A-4147-A177-3AD203B41FA5}">
                      <a16:colId xmlns:a16="http://schemas.microsoft.com/office/drawing/2014/main" val="118689425"/>
                    </a:ext>
                  </a:extLst>
                </a:gridCol>
                <a:gridCol w="2712035">
                  <a:extLst>
                    <a:ext uri="{9D8B030D-6E8A-4147-A177-3AD203B41FA5}">
                      <a16:colId xmlns:a16="http://schemas.microsoft.com/office/drawing/2014/main" val="354500215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s-ES" sz="1400" b="1" i="0" dirty="0"/>
                        <a:t>Conclusiones con tres (o más) elementos</a:t>
                      </a:r>
                      <a:endParaRPr lang="en-US" sz="14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94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lvl="0" indent="-342900" algn="l" defTabSz="457200" rtl="0" eaLnBrk="1" latinLnBrk="0" hangingPunct="1">
                        <a:buFont typeface="+mj-lt"/>
                        <a:buAutoNum type="arabicPeriod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Más probable</a:t>
                      </a: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(impulsores como son)</a:t>
                      </a:r>
                    </a:p>
                    <a:p>
                      <a:pPr marL="342900" lvl="0" indent="-342900" algn="l" defTabSz="457200" rtl="0" eaLnBrk="1" latinLnBrk="0" hangingPunct="1">
                        <a:buFont typeface="+mj-lt"/>
                        <a:buAutoNum type="arabicPeriod"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Menos probable (impulsores cambian)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l" defTabSz="457200" rtl="0" eaLnBrk="1" latinLnBrk="0" hangingPunct="1">
                        <a:buFont typeface="+mj-lt"/>
                        <a:buAutoNum type="arabicPeriod" startAt="3"/>
                      </a:pPr>
                      <a:r>
                        <a:rPr lang="es-ES" sz="1400" kern="1200" dirty="0"/>
                        <a:t>“</a:t>
                      </a:r>
                      <a:r>
                        <a:rPr lang="en-US" sz="1400" kern="1200" dirty="0"/>
                        <a:t>Wildcards” u </a:t>
                      </a:r>
                      <a:r>
                        <a:rPr lang="en-US" sz="1400" kern="1200" dirty="0" err="1"/>
                        <a:t>otro</a:t>
                      </a:r>
                      <a:r>
                        <a:rPr lang="en-US" sz="1400" kern="1200" dirty="0"/>
                        <a:t> </a:t>
                      </a:r>
                      <a:r>
                        <a:rPr lang="en-US" sz="1400" kern="1200" dirty="0" err="1"/>
                        <a:t>resultado</a:t>
                      </a:r>
                      <a:r>
                        <a:rPr lang="en-US" sz="1400" kern="1200" dirty="0"/>
                        <a:t> de brainstorming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7336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BB3FACF-BADB-43C4-A480-F1111DE69254}"/>
              </a:ext>
            </a:extLst>
          </p:cNvPr>
          <p:cNvGraphicFramePr>
            <a:graphicFrameLocks noGrp="1"/>
          </p:cNvGraphicFramePr>
          <p:nvPr/>
        </p:nvGraphicFramePr>
        <p:xfrm>
          <a:off x="2809316" y="5927220"/>
          <a:ext cx="6171501" cy="675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9466">
                  <a:extLst>
                    <a:ext uri="{9D8B030D-6E8A-4147-A177-3AD203B41FA5}">
                      <a16:colId xmlns:a16="http://schemas.microsoft.com/office/drawing/2014/main" val="118689425"/>
                    </a:ext>
                  </a:extLst>
                </a:gridCol>
                <a:gridCol w="2712035">
                  <a:extLst>
                    <a:ext uri="{9D8B030D-6E8A-4147-A177-3AD203B41FA5}">
                      <a16:colId xmlns:a16="http://schemas.microsoft.com/office/drawing/2014/main" val="354500215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s-ES" sz="1400" b="1" i="0" dirty="0"/>
                        <a:t>Discusión de consecuencias para la entidad</a:t>
                      </a:r>
                      <a:endParaRPr lang="en-US" sz="14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94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lvl="0" indent="-342900" algn="l" defTabSz="457200" rtl="0" eaLnBrk="1" latinLnBrk="0" hangingPunct="1">
                        <a:buFont typeface="+mj-lt"/>
                        <a:buAutoNum type="arabicPeriod"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Corto y largo plazo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l" defTabSz="457200" rtl="0" eaLnBrk="1" latinLnBrk="0" hangingPunct="1">
                        <a:buFont typeface="+mj-lt"/>
                        <a:buAutoNum type="arabicPeriod" startAt="2"/>
                      </a:pPr>
                      <a:r>
                        <a:rPr lang="es-ES" sz="1400" kern="1200" dirty="0"/>
                        <a:t>Intereses </a:t>
                      </a:r>
                      <a:endParaRPr lang="en-US" sz="1400" kern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7336"/>
                  </a:ext>
                </a:extLst>
              </a:tr>
            </a:tbl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8AC7B8C-FDF0-41F5-A5BA-CEEA7247A3D4}"/>
              </a:ext>
            </a:extLst>
          </p:cNvPr>
          <p:cNvSpPr/>
          <p:nvPr/>
        </p:nvSpPr>
        <p:spPr>
          <a:xfrm>
            <a:off x="7848600" y="6115132"/>
            <a:ext cx="1056716" cy="455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400" dirty="0" err="1"/>
              <a:t>handout</a:t>
            </a:r>
            <a:r>
              <a:rPr lang="es-ES" sz="1400" dirty="0"/>
              <a:t> 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1081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8D2FE09-9B28-4251-B647-197B57E1B6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E8D2FE09-9B28-4251-B647-197B57E1B6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98B6265-559C-427B-B5FA-56BCC3AA14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D98B6265-559C-427B-B5FA-56BCC3AA14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39A94FF-EEBE-4737-989B-7B80BE7008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graphicEl>
                                              <a:dgm id="{039A94FF-EEBE-4737-989B-7B80BE7008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77A2389-A58A-4BB4-B27A-C4C94F4AC1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377A2389-A58A-4BB4-B27A-C4C94F4AC1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602BD24-16A6-434C-8D74-A4923319C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6602BD24-16A6-434C-8D74-A4923319C2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84B9FC9-3C5C-4C1B-A8C7-097862933C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784B9FC9-3C5C-4C1B-A8C7-097862933C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233A3BD-B969-4265-A972-CF2111461F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>
                                            <p:graphicEl>
                                              <a:dgm id="{B233A3BD-B969-4265-A972-CF2111461F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DCC7023-940A-4D99-8EF8-D15C822CAE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">
                                            <p:graphicEl>
                                              <a:dgm id="{ADCC7023-940A-4D99-8EF8-D15C822CAE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323281E-F8E0-45F7-9EC3-E38C7CEC6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>
                                            <p:graphicEl>
                                              <a:dgm id="{C323281E-F8E0-45F7-9EC3-E38C7CEC63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20D208B-E726-4F39-A52F-D94146413C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">
                                            <p:graphicEl>
                                              <a:dgm id="{C20D208B-E726-4F39-A52F-D94146413C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CB1A9B5-D535-4EA9-965B-4F8AADDA9F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">
                                            <p:graphicEl>
                                              <a:dgm id="{0CB1A9B5-D535-4EA9-965B-4F8AADDA9F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4" grpId="0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1054B6-52A3-4FFE-8382-73E0BA2504A4}"/>
              </a:ext>
            </a:extLst>
          </p:cNvPr>
          <p:cNvSpPr txBox="1"/>
          <p:nvPr/>
        </p:nvSpPr>
        <p:spPr>
          <a:xfrm>
            <a:off x="3271100" y="334631"/>
            <a:ext cx="2334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Tradecraft Model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A75973B-AFBE-47EF-868D-8CE413E37E5E}"/>
              </a:ext>
            </a:extLst>
          </p:cNvPr>
          <p:cNvGraphicFramePr/>
          <p:nvPr/>
        </p:nvGraphicFramePr>
        <p:xfrm>
          <a:off x="-1524000" y="1123622"/>
          <a:ext cx="6096000" cy="5446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6DA1C8C-CADB-41F8-8B28-C26AF067FE01}"/>
              </a:ext>
            </a:extLst>
          </p:cNvPr>
          <p:cNvSpPr txBox="1"/>
          <p:nvPr/>
        </p:nvSpPr>
        <p:spPr>
          <a:xfrm>
            <a:off x="2847067" y="1075292"/>
            <a:ext cx="57878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Definición del problema o pregunta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En palabras neutrales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En vista de los intereses amplios de la entidad</a:t>
            </a:r>
            <a:endParaRPr lang="en-US" sz="14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3BF2701-AAC6-4497-AFF6-807871E0AA34}"/>
              </a:ext>
            </a:extLst>
          </p:cNvPr>
          <p:cNvGraphicFramePr>
            <a:graphicFrameLocks noGrp="1"/>
          </p:cNvGraphicFramePr>
          <p:nvPr/>
        </p:nvGraphicFramePr>
        <p:xfrm>
          <a:off x="2847067" y="1993654"/>
          <a:ext cx="609600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57340">
                  <a:extLst>
                    <a:ext uri="{9D8B030D-6E8A-4147-A177-3AD203B41FA5}">
                      <a16:colId xmlns:a16="http://schemas.microsoft.com/office/drawing/2014/main" val="118689425"/>
                    </a:ext>
                  </a:extLst>
                </a:gridCol>
                <a:gridCol w="3038660">
                  <a:extLst>
                    <a:ext uri="{9D8B030D-6E8A-4147-A177-3AD203B41FA5}">
                      <a16:colId xmlns:a16="http://schemas.microsoft.com/office/drawing/2014/main" val="354500215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s-ES" sz="1400" b="1" dirty="0"/>
                        <a:t>Integridad de información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9484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/>
                        <a:t>Compilación</a:t>
                      </a:r>
                      <a:endParaRPr lang="en-US" sz="1400" kern="1200" dirty="0"/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dirty="0"/>
                        <a:t>Investigación/recolección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/>
                        <a:t>Evaluación</a:t>
                      </a:r>
                      <a:r>
                        <a:rPr lang="en-US" sz="1400" kern="1200" dirty="0"/>
                        <a:t>/</a:t>
                      </a:r>
                      <a:r>
                        <a:rPr lang="en-US" sz="1400" kern="1200" dirty="0" err="1"/>
                        <a:t>validación</a:t>
                      </a:r>
                      <a:endParaRPr lang="en-US" sz="1400" kern="1200" dirty="0"/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/>
                        <a:t>Contextualización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733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3A64E2-AB38-4C2F-AD47-ABCAA95818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235878"/>
              </p:ext>
            </p:extLst>
          </p:nvPr>
        </p:nvGraphicFramePr>
        <p:xfrm>
          <a:off x="2884817" y="4041387"/>
          <a:ext cx="609600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57340">
                  <a:extLst>
                    <a:ext uri="{9D8B030D-6E8A-4147-A177-3AD203B41FA5}">
                      <a16:colId xmlns:a16="http://schemas.microsoft.com/office/drawing/2014/main" val="118689425"/>
                    </a:ext>
                  </a:extLst>
                </a:gridCol>
                <a:gridCol w="3038660">
                  <a:extLst>
                    <a:ext uri="{9D8B030D-6E8A-4147-A177-3AD203B41FA5}">
                      <a16:colId xmlns:a16="http://schemas.microsoft.com/office/drawing/2014/main" val="354500215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s-ES" sz="1400" b="1" dirty="0"/>
                        <a:t>Análisis de impulsores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94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Identificaci</a:t>
                      </a:r>
                      <a:r>
                        <a:rPr lang="es-E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ón</a:t>
                      </a: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Jerarquización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/>
                        <a:t>Evolución</a:t>
                      </a:r>
                      <a:endParaRPr lang="en-US" sz="1400" kern="1200" dirty="0"/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/>
                        <a:t>Interrelación</a:t>
                      </a:r>
                      <a:r>
                        <a:rPr lang="en-US" sz="1400" kern="1200" dirty="0"/>
                        <a:t> </a:t>
                      </a:r>
                      <a:r>
                        <a:rPr lang="en-US" sz="1400" kern="1200" dirty="0" err="1"/>
                        <a:t>dinámica</a:t>
                      </a:r>
                      <a:endParaRPr lang="en-US" sz="1400" kern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733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DD67FB5-371B-4350-917D-02362F44F089}"/>
              </a:ext>
            </a:extLst>
          </p:cNvPr>
          <p:cNvGraphicFramePr>
            <a:graphicFrameLocks noGrp="1"/>
          </p:cNvGraphicFramePr>
          <p:nvPr/>
        </p:nvGraphicFramePr>
        <p:xfrm>
          <a:off x="2922568" y="2935678"/>
          <a:ext cx="6096000" cy="1036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18689425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s-ES" sz="1400" b="1" dirty="0"/>
                        <a:t>Exploración de posible(s) explicación(es)</a:t>
                      </a:r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94849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Identificar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posibles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faltas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información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Lanzar proceso científico de probar/invalidar posibilidades</a:t>
                      </a:r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Jerarquización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7336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BEA4344-695C-4604-866B-A6E4A95303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065919"/>
              </p:ext>
            </p:extLst>
          </p:nvPr>
        </p:nvGraphicFramePr>
        <p:xfrm>
          <a:off x="2847066" y="4959748"/>
          <a:ext cx="6171501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9466">
                  <a:extLst>
                    <a:ext uri="{9D8B030D-6E8A-4147-A177-3AD203B41FA5}">
                      <a16:colId xmlns:a16="http://schemas.microsoft.com/office/drawing/2014/main" val="118689425"/>
                    </a:ext>
                  </a:extLst>
                </a:gridCol>
                <a:gridCol w="2712035">
                  <a:extLst>
                    <a:ext uri="{9D8B030D-6E8A-4147-A177-3AD203B41FA5}">
                      <a16:colId xmlns:a16="http://schemas.microsoft.com/office/drawing/2014/main" val="354500215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s-ES" sz="1400" b="1" i="0" dirty="0"/>
                        <a:t>Conclusiones con tres (o más) elementos</a:t>
                      </a:r>
                      <a:endParaRPr lang="en-US" sz="14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94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lvl="0" indent="-342900" algn="l" defTabSz="457200" rtl="0" eaLnBrk="1" latinLnBrk="0" hangingPunct="1">
                        <a:buFont typeface="+mj-lt"/>
                        <a:buAutoNum type="arabicPeriod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Más probable</a:t>
                      </a: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(impulsores como son)</a:t>
                      </a:r>
                    </a:p>
                    <a:p>
                      <a:pPr marL="342900" lvl="0" indent="-342900" algn="l" defTabSz="457200" rtl="0" eaLnBrk="1" latinLnBrk="0" hangingPunct="1">
                        <a:buFont typeface="+mj-lt"/>
                        <a:buAutoNum type="arabicPeriod"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Menos probable (impulsores cambian)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l" defTabSz="457200" rtl="0" eaLnBrk="1" latinLnBrk="0" hangingPunct="1">
                        <a:buFont typeface="+mj-lt"/>
                        <a:buAutoNum type="arabicPeriod" startAt="3"/>
                      </a:pPr>
                      <a:r>
                        <a:rPr lang="es-ES" sz="1400" kern="1200" dirty="0"/>
                        <a:t>“</a:t>
                      </a:r>
                      <a:r>
                        <a:rPr lang="en-US" sz="1400" kern="1200" dirty="0"/>
                        <a:t>Wildcards” u </a:t>
                      </a:r>
                      <a:r>
                        <a:rPr lang="en-US" sz="1400" kern="1200" dirty="0" err="1"/>
                        <a:t>otro</a:t>
                      </a:r>
                      <a:r>
                        <a:rPr lang="en-US" sz="1400" kern="1200" dirty="0"/>
                        <a:t> </a:t>
                      </a:r>
                      <a:r>
                        <a:rPr lang="en-US" sz="1400" kern="1200" dirty="0" err="1"/>
                        <a:t>resultado</a:t>
                      </a:r>
                      <a:r>
                        <a:rPr lang="en-US" sz="1400" kern="1200" dirty="0"/>
                        <a:t> de brainstorming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7336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BB3FACF-BADB-43C4-A480-F1111DE692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707574"/>
              </p:ext>
            </p:extLst>
          </p:nvPr>
        </p:nvGraphicFramePr>
        <p:xfrm>
          <a:off x="2809316" y="5927220"/>
          <a:ext cx="6171501" cy="675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9466">
                  <a:extLst>
                    <a:ext uri="{9D8B030D-6E8A-4147-A177-3AD203B41FA5}">
                      <a16:colId xmlns:a16="http://schemas.microsoft.com/office/drawing/2014/main" val="118689425"/>
                    </a:ext>
                  </a:extLst>
                </a:gridCol>
                <a:gridCol w="2712035">
                  <a:extLst>
                    <a:ext uri="{9D8B030D-6E8A-4147-A177-3AD203B41FA5}">
                      <a16:colId xmlns:a16="http://schemas.microsoft.com/office/drawing/2014/main" val="354500215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s-ES" sz="1400" b="1" i="0" dirty="0"/>
                        <a:t>Discusión de consecuencias para la entidad</a:t>
                      </a:r>
                      <a:endParaRPr lang="en-US" sz="14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94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lvl="0" indent="-342900" algn="l" defTabSz="457200" rtl="0" eaLnBrk="1" latinLnBrk="0" hangingPunct="1">
                        <a:buFont typeface="+mj-lt"/>
                        <a:buAutoNum type="arabicPeriod"/>
                      </a:pPr>
                      <a:r>
                        <a:rPr lang="es-E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Corto y largo plazo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l" defTabSz="457200" rtl="0" eaLnBrk="1" latinLnBrk="0" hangingPunct="1">
                        <a:buFont typeface="+mj-lt"/>
                        <a:buAutoNum type="arabicPeriod" startAt="2"/>
                      </a:pPr>
                      <a:r>
                        <a:rPr lang="es-ES" sz="1400" kern="1200" dirty="0"/>
                        <a:t>Intereses </a:t>
                      </a:r>
                      <a:endParaRPr lang="en-US" sz="1400" kern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7336"/>
                  </a:ext>
                </a:extLst>
              </a:tr>
            </a:tbl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8AC7B8C-FDF0-41F5-A5BA-CEEA7247A3D4}"/>
              </a:ext>
            </a:extLst>
          </p:cNvPr>
          <p:cNvSpPr/>
          <p:nvPr/>
        </p:nvSpPr>
        <p:spPr>
          <a:xfrm>
            <a:off x="7848600" y="6115132"/>
            <a:ext cx="1056716" cy="455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400" dirty="0" err="1"/>
              <a:t>handout</a:t>
            </a:r>
            <a:r>
              <a:rPr lang="es-ES" sz="1400" dirty="0"/>
              <a:t> 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4971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594769-4FBA-4890-90D8-52FFC32A2790}"/>
              </a:ext>
            </a:extLst>
          </p:cNvPr>
          <p:cNvSpPr txBox="1"/>
          <p:nvPr/>
        </p:nvSpPr>
        <p:spPr>
          <a:xfrm>
            <a:off x="3505200" y="1676400"/>
            <a:ext cx="238962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¿</a:t>
            </a:r>
            <a:r>
              <a:rPr lang="en-US" sz="2800" dirty="0" err="1"/>
              <a:t>Dudas</a:t>
            </a:r>
            <a:r>
              <a:rPr lang="en-US" sz="2800" dirty="0"/>
              <a:t>?</a:t>
            </a:r>
          </a:p>
          <a:p>
            <a:pPr algn="ctr"/>
            <a:br>
              <a:rPr lang="en-US" sz="2800" dirty="0"/>
            </a:br>
            <a:r>
              <a:rPr lang="en-US" sz="2800" dirty="0"/>
              <a:t>¿</a:t>
            </a:r>
            <a:r>
              <a:rPr lang="en-US" sz="2800" dirty="0" err="1"/>
              <a:t>Comentarios</a:t>
            </a:r>
            <a:r>
              <a:rPr lang="en-US" sz="2800" dirty="0"/>
              <a:t>?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¿</a:t>
            </a:r>
            <a:r>
              <a:rPr lang="en-US" sz="2800" dirty="0" err="1"/>
              <a:t>Experiencias</a:t>
            </a:r>
            <a:r>
              <a:rPr lang="en-US" sz="2800" dirty="0"/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FF8AFB-7BC0-4F4E-99D9-3F3ED2A1025E}"/>
              </a:ext>
            </a:extLst>
          </p:cNvPr>
          <p:cNvSpPr txBox="1"/>
          <p:nvPr/>
        </p:nvSpPr>
        <p:spPr>
          <a:xfrm>
            <a:off x="1410940" y="4919990"/>
            <a:ext cx="6578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¿Es así en su sistema?  ¿Si no, puede serlo?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97706485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21126"/>
            <a:ext cx="8644466" cy="598463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E5D3290-9773-41E1-85CA-25494BC85419}"/>
              </a:ext>
            </a:extLst>
          </p:cNvPr>
          <p:cNvSpPr/>
          <p:nvPr/>
        </p:nvSpPr>
        <p:spPr>
          <a:xfrm>
            <a:off x="7696200" y="5943600"/>
            <a:ext cx="1219200" cy="3651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400" dirty="0" err="1"/>
              <a:t>handout</a:t>
            </a:r>
            <a:r>
              <a:rPr lang="es-ES" sz="1400" dirty="0"/>
              <a:t> D</a:t>
            </a: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6134D4-C9D2-40AE-B77A-8C55E1082EE7}"/>
              </a:ext>
            </a:extLst>
          </p:cNvPr>
          <p:cNvSpPr/>
          <p:nvPr/>
        </p:nvSpPr>
        <p:spPr>
          <a:xfrm>
            <a:off x="7136258" y="685800"/>
            <a:ext cx="1600200" cy="53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6A238C-4148-4133-9544-E4ED53132E37}"/>
              </a:ext>
            </a:extLst>
          </p:cNvPr>
          <p:cNvSpPr/>
          <p:nvPr/>
        </p:nvSpPr>
        <p:spPr>
          <a:xfrm>
            <a:off x="3903133" y="5956638"/>
            <a:ext cx="1600200" cy="3651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3B4E943-CA3E-4A7D-B411-0DF1BE08807A}"/>
              </a:ext>
            </a:extLst>
          </p:cNvPr>
          <p:cNvSpPr/>
          <p:nvPr/>
        </p:nvSpPr>
        <p:spPr>
          <a:xfrm>
            <a:off x="6952822" y="4191000"/>
            <a:ext cx="1771650" cy="365125"/>
          </a:xfrm>
          <a:prstGeom prst="rightArrow">
            <a:avLst/>
          </a:prstGeom>
          <a:noFill/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6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300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el arte del </a:t>
            </a:r>
            <a:r>
              <a:rPr lang="en-US" dirty="0" err="1"/>
              <a:t>oficio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191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219200" y="2133600"/>
            <a:ext cx="656572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Es el </a:t>
            </a:r>
            <a:r>
              <a:rPr lang="en-US" sz="2000" dirty="0" err="1"/>
              <a:t>proceso</a:t>
            </a:r>
            <a:r>
              <a:rPr lang="en-US" sz="2000" dirty="0"/>
              <a:t> CONSCIENTE y DELIBERADO de </a:t>
            </a:r>
            <a:r>
              <a:rPr lang="en-US" sz="2000" dirty="0" err="1"/>
              <a:t>evaluar</a:t>
            </a:r>
            <a:r>
              <a:rPr lang="en-US" sz="2000" dirty="0"/>
              <a:t> y </a:t>
            </a:r>
            <a:r>
              <a:rPr lang="en-US" sz="2000" dirty="0" err="1"/>
              <a:t>transformar</a:t>
            </a:r>
            <a:r>
              <a:rPr lang="en-US" sz="2000" dirty="0"/>
              <a:t> la </a:t>
            </a:r>
            <a:r>
              <a:rPr lang="en-US" sz="2000" dirty="0" err="1"/>
              <a:t>información</a:t>
            </a:r>
            <a:r>
              <a:rPr lang="en-US" sz="2000" dirty="0"/>
              <a:t> </a:t>
            </a:r>
            <a:r>
              <a:rPr lang="en-US" sz="2000" dirty="0" err="1"/>
              <a:t>cruda</a:t>
            </a:r>
            <a:r>
              <a:rPr lang="en-US" sz="2000" dirty="0"/>
              <a:t> para </a:t>
            </a:r>
            <a:r>
              <a:rPr lang="en-US" sz="2000" dirty="0" err="1"/>
              <a:t>producir</a:t>
            </a:r>
            <a:r>
              <a:rPr lang="en-US" sz="2000" dirty="0"/>
              <a:t> </a:t>
            </a:r>
            <a:r>
              <a:rPr lang="en-US" sz="2000" dirty="0" err="1"/>
              <a:t>descripciones</a:t>
            </a:r>
            <a:r>
              <a:rPr lang="en-US" sz="2000" dirty="0"/>
              <a:t>, </a:t>
            </a:r>
            <a:r>
              <a:rPr lang="en-US" sz="2000" dirty="0" err="1"/>
              <a:t>explicaciones</a:t>
            </a:r>
            <a:r>
              <a:rPr lang="en-US" sz="2000" dirty="0"/>
              <a:t>, y </a:t>
            </a:r>
            <a:r>
              <a:rPr lang="en-US" sz="2000" dirty="0" err="1"/>
              <a:t>conclusiones</a:t>
            </a:r>
            <a:r>
              <a:rPr lang="en-US" sz="2000" dirty="0"/>
              <a:t> para </a:t>
            </a:r>
            <a:r>
              <a:rPr lang="en-US" sz="2000" dirty="0" err="1"/>
              <a:t>nuestros</a:t>
            </a:r>
            <a:r>
              <a:rPr lang="en-US" sz="2000" dirty="0"/>
              <a:t> </a:t>
            </a:r>
            <a:r>
              <a:rPr lang="en-US" sz="2000" dirty="0" err="1"/>
              <a:t>decisores</a:t>
            </a:r>
            <a:r>
              <a:rPr lang="en-US" sz="2000" dirty="0"/>
              <a:t> – </a:t>
            </a:r>
          </a:p>
          <a:p>
            <a:pPr marL="34290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libre de </a:t>
            </a:r>
            <a:r>
              <a:rPr lang="en-US" sz="2000" dirty="0" err="1"/>
              <a:t>prejuicios</a:t>
            </a:r>
            <a:r>
              <a:rPr lang="en-US" sz="2000" dirty="0"/>
              <a:t> (</a:t>
            </a:r>
            <a:r>
              <a:rPr lang="en-US" sz="2000" dirty="0" err="1"/>
              <a:t>ni</a:t>
            </a:r>
            <a:r>
              <a:rPr lang="en-US" sz="2000" dirty="0"/>
              <a:t> los </a:t>
            </a:r>
            <a:r>
              <a:rPr lang="en-US" sz="2000" dirty="0" err="1"/>
              <a:t>nuestros</a:t>
            </a:r>
            <a:r>
              <a:rPr lang="en-US" sz="2000" dirty="0"/>
              <a:t> </a:t>
            </a:r>
            <a:r>
              <a:rPr lang="en-US" sz="2000" dirty="0" err="1"/>
              <a:t>ni</a:t>
            </a:r>
            <a:r>
              <a:rPr lang="en-US" sz="2000" dirty="0"/>
              <a:t> del </a:t>
            </a:r>
            <a:r>
              <a:rPr lang="en-US" sz="2000" dirty="0" err="1"/>
              <a:t>decisor</a:t>
            </a:r>
            <a:r>
              <a:rPr lang="en-US" sz="2000" dirty="0"/>
              <a:t>)</a:t>
            </a:r>
          </a:p>
          <a:p>
            <a:pPr marL="34290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libre</a:t>
            </a:r>
            <a:r>
              <a:rPr lang="en-US" sz="2000" dirty="0"/>
              <a:t> de </a:t>
            </a:r>
            <a:r>
              <a:rPr lang="en-US" sz="2000" dirty="0" err="1"/>
              <a:t>manipulación</a:t>
            </a:r>
            <a:r>
              <a:rPr lang="en-US" sz="2000" dirty="0"/>
              <a:t> (</a:t>
            </a:r>
            <a:r>
              <a:rPr lang="en-US" sz="2000" dirty="0" err="1"/>
              <a:t>ni</a:t>
            </a:r>
            <a:r>
              <a:rPr lang="en-US" sz="2000" dirty="0"/>
              <a:t> de la </a:t>
            </a:r>
            <a:r>
              <a:rPr lang="en-US" sz="2000" dirty="0" err="1"/>
              <a:t>agencia</a:t>
            </a:r>
            <a:r>
              <a:rPr lang="en-US" sz="2000" dirty="0"/>
              <a:t> </a:t>
            </a:r>
            <a:r>
              <a:rPr lang="en-US" sz="2000" dirty="0" err="1"/>
              <a:t>productora</a:t>
            </a:r>
            <a:r>
              <a:rPr lang="en-US" sz="2000" dirty="0"/>
              <a:t>, </a:t>
            </a:r>
            <a:r>
              <a:rPr lang="en-US" sz="2000" dirty="0" err="1"/>
              <a:t>ni</a:t>
            </a:r>
            <a:r>
              <a:rPr lang="en-US" sz="2000" dirty="0"/>
              <a:t> de las </a:t>
            </a:r>
            <a:r>
              <a:rPr lang="en-US" sz="2000" dirty="0" err="1"/>
              <a:t>fuentes</a:t>
            </a:r>
            <a:r>
              <a:rPr lang="en-US" sz="2000" dirty="0"/>
              <a:t>, </a:t>
            </a:r>
            <a:r>
              <a:rPr lang="en-US" sz="2000" dirty="0" err="1"/>
              <a:t>ni</a:t>
            </a:r>
            <a:r>
              <a:rPr lang="en-US" sz="2000" dirty="0"/>
              <a:t> de las sub-</a:t>
            </a:r>
            <a:r>
              <a:rPr lang="en-US" sz="2000" dirty="0" err="1"/>
              <a:t>fuentes</a:t>
            </a:r>
            <a:r>
              <a:rPr lang="en-US" sz="2000" dirty="0"/>
              <a:t>)</a:t>
            </a:r>
          </a:p>
          <a:p>
            <a:pPr marL="34290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libre</a:t>
            </a:r>
            <a:r>
              <a:rPr lang="en-US" sz="2000" dirty="0"/>
              <a:t> (lo </a:t>
            </a:r>
            <a:r>
              <a:rPr lang="en-US" sz="2000" dirty="0" err="1"/>
              <a:t>más</a:t>
            </a:r>
            <a:r>
              <a:rPr lang="en-US" sz="2000" dirty="0"/>
              <a:t> </a:t>
            </a:r>
            <a:r>
              <a:rPr lang="en-US" sz="2000" dirty="0" err="1"/>
              <a:t>posible</a:t>
            </a:r>
            <a:r>
              <a:rPr lang="en-US" sz="2000" dirty="0"/>
              <a:t>) de </a:t>
            </a:r>
            <a:r>
              <a:rPr lang="en-US" sz="2000" dirty="0" err="1"/>
              <a:t>nuestras</a:t>
            </a:r>
            <a:r>
              <a:rPr lang="en-US" sz="2000" dirty="0"/>
              <a:t> </a:t>
            </a:r>
            <a:r>
              <a:rPr lang="en-US" sz="2000" dirty="0" err="1"/>
              <a:t>limitaciones</a:t>
            </a:r>
            <a:r>
              <a:rPr lang="en-US" sz="2000" dirty="0"/>
              <a:t> </a:t>
            </a:r>
            <a:r>
              <a:rPr lang="en-US" sz="2000" dirty="0" err="1"/>
              <a:t>intelectuales</a:t>
            </a:r>
            <a:r>
              <a:rPr lang="en-US" sz="2000" dirty="0"/>
              <a:t> (</a:t>
            </a:r>
            <a:r>
              <a:rPr lang="en-US" sz="2000" dirty="0" err="1"/>
              <a:t>como</a:t>
            </a:r>
            <a:r>
              <a:rPr lang="en-US" sz="2000" dirty="0"/>
              <a:t> </a:t>
            </a:r>
            <a:r>
              <a:rPr lang="en-US" sz="2000" dirty="0" err="1"/>
              <a:t>pensamiento</a:t>
            </a:r>
            <a:r>
              <a:rPr lang="en-US" sz="2000" dirty="0"/>
              <a:t> lineal) </a:t>
            </a:r>
          </a:p>
        </p:txBody>
      </p:sp>
      <p:sp>
        <p:nvSpPr>
          <p:cNvPr id="5" name="Rectangle 4"/>
          <p:cNvSpPr/>
          <p:nvPr/>
        </p:nvSpPr>
        <p:spPr>
          <a:xfrm rot="20959222">
            <a:off x="-284679" y="1341863"/>
            <a:ext cx="39330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Tradecraft</a:t>
            </a:r>
          </a:p>
        </p:txBody>
      </p:sp>
    </p:spTree>
    <p:extLst>
      <p:ext uri="{BB962C8B-B14F-4D97-AF65-F5344CB8AC3E}">
        <p14:creationId xmlns:p14="http://schemas.microsoft.com/office/powerpoint/2010/main" val="367162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0989"/>
            <a:ext cx="8229600" cy="1143000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el arte del </a:t>
            </a:r>
            <a:r>
              <a:rPr lang="en-US" dirty="0" err="1"/>
              <a:t>oficio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192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rot="20959222">
            <a:off x="-284679" y="1341863"/>
            <a:ext cx="39330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Tradecraft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2209800"/>
            <a:ext cx="78486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Nos PERMITE </a:t>
            </a:r>
            <a:r>
              <a:rPr lang="en-US" sz="2000" dirty="0" err="1"/>
              <a:t>mirar</a:t>
            </a:r>
            <a:r>
              <a:rPr lang="en-US" sz="2000" dirty="0"/>
              <a:t> al </a:t>
            </a:r>
            <a:r>
              <a:rPr lang="en-US" sz="2000" dirty="0" err="1"/>
              <a:t>decisor</a:t>
            </a:r>
            <a:r>
              <a:rPr lang="en-US" sz="2000" dirty="0"/>
              <a:t> </a:t>
            </a:r>
            <a:r>
              <a:rPr lang="en-US" sz="2000" dirty="0" err="1"/>
              <a:t>ojo</a:t>
            </a:r>
            <a:r>
              <a:rPr lang="en-US" sz="2000" dirty="0"/>
              <a:t> a </a:t>
            </a:r>
            <a:r>
              <a:rPr lang="en-US" sz="2000" dirty="0" err="1"/>
              <a:t>ojo</a:t>
            </a:r>
            <a:r>
              <a:rPr lang="en-US" sz="2000" dirty="0"/>
              <a:t> y </a:t>
            </a:r>
            <a:r>
              <a:rPr lang="en-US" sz="2000" dirty="0" err="1"/>
              <a:t>decirle</a:t>
            </a:r>
            <a:r>
              <a:rPr lang="en-US" sz="2000" dirty="0"/>
              <a:t>:</a:t>
            </a:r>
          </a:p>
          <a:p>
            <a:endParaRPr lang="en-US" sz="2000" dirty="0"/>
          </a:p>
          <a:p>
            <a:pPr marL="182880">
              <a:lnSpc>
                <a:spcPct val="150000"/>
              </a:lnSpc>
            </a:pPr>
            <a:r>
              <a:rPr lang="en-US" sz="2000" dirty="0"/>
              <a:t>He </a:t>
            </a:r>
            <a:r>
              <a:rPr lang="en-US" sz="2000" dirty="0" err="1"/>
              <a:t>examinado</a:t>
            </a:r>
            <a:r>
              <a:rPr lang="en-US" sz="2000" dirty="0"/>
              <a:t> y </a:t>
            </a:r>
            <a:r>
              <a:rPr lang="en-US" sz="2000" dirty="0" err="1"/>
              <a:t>evaluado</a:t>
            </a:r>
            <a:r>
              <a:rPr lang="en-US" sz="2000" dirty="0"/>
              <a:t> </a:t>
            </a:r>
            <a:r>
              <a:rPr lang="en-US" sz="2000" dirty="0" err="1"/>
              <a:t>toda</a:t>
            </a:r>
            <a:r>
              <a:rPr lang="en-US" sz="2000" dirty="0"/>
              <a:t> la </a:t>
            </a:r>
            <a:r>
              <a:rPr lang="en-US" sz="2000" dirty="0" err="1"/>
              <a:t>información</a:t>
            </a:r>
            <a:r>
              <a:rPr lang="en-US" sz="2000" dirty="0"/>
              <a:t> a mi </a:t>
            </a:r>
            <a:r>
              <a:rPr lang="en-US" sz="2000" dirty="0" err="1"/>
              <a:t>alcance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y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juicio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es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ocurriendo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; que es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por _____  y _____;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experimentando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tendencia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parece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resultar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escenario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con _____ y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implicaciones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para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nosotros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También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asesoro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como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posible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aunque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menos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probable,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si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impulsor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cambie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de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manera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y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089021657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0989"/>
            <a:ext cx="8229600" cy="1143000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el arte del </a:t>
            </a:r>
            <a:r>
              <a:rPr lang="en-US" dirty="0" err="1"/>
              <a:t>oficio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193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rot="20959222">
            <a:off x="-284679" y="1341863"/>
            <a:ext cx="39330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Tradecraft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2209800"/>
            <a:ext cx="78486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Nos PERMITE </a:t>
            </a:r>
            <a:r>
              <a:rPr lang="en-US" sz="2000" dirty="0" err="1"/>
              <a:t>mirar</a:t>
            </a:r>
            <a:r>
              <a:rPr lang="en-US" sz="2000" dirty="0"/>
              <a:t> al </a:t>
            </a:r>
            <a:r>
              <a:rPr lang="en-US" sz="2000" dirty="0" err="1"/>
              <a:t>decisor</a:t>
            </a:r>
            <a:r>
              <a:rPr lang="en-US" sz="2000" dirty="0"/>
              <a:t> </a:t>
            </a:r>
            <a:r>
              <a:rPr lang="en-US" sz="2000" dirty="0" err="1"/>
              <a:t>ojo</a:t>
            </a:r>
            <a:r>
              <a:rPr lang="en-US" sz="2000" dirty="0"/>
              <a:t> a </a:t>
            </a:r>
            <a:r>
              <a:rPr lang="en-US" sz="2000" dirty="0" err="1"/>
              <a:t>ojo</a:t>
            </a:r>
            <a:r>
              <a:rPr lang="en-US" sz="2000" dirty="0"/>
              <a:t> y </a:t>
            </a:r>
            <a:r>
              <a:rPr lang="en-US" sz="2000" dirty="0" err="1"/>
              <a:t>decirle</a:t>
            </a:r>
            <a:r>
              <a:rPr lang="en-US" sz="2000" dirty="0"/>
              <a:t>:</a:t>
            </a:r>
          </a:p>
          <a:p>
            <a:endParaRPr lang="en-US" sz="2000" dirty="0"/>
          </a:p>
          <a:p>
            <a:pPr marL="182880"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He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examinado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y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evaluado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toda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la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información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a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alcance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/>
              <a:t>y mi </a:t>
            </a:r>
            <a:r>
              <a:rPr lang="en-US" sz="2000" dirty="0" err="1"/>
              <a:t>juicio</a:t>
            </a:r>
            <a:r>
              <a:rPr lang="en-US" sz="2000" dirty="0"/>
              <a:t> es que _____ </a:t>
            </a:r>
            <a:r>
              <a:rPr lang="en-US" sz="2000" dirty="0" err="1"/>
              <a:t>está</a:t>
            </a:r>
            <a:r>
              <a:rPr lang="en-US" sz="2000" dirty="0"/>
              <a:t> </a:t>
            </a:r>
            <a:r>
              <a:rPr lang="en-US" sz="2000" dirty="0" err="1"/>
              <a:t>ocurriendo</a:t>
            </a:r>
            <a:r>
              <a:rPr lang="en-US" sz="2000" dirty="0"/>
              <a:t>; 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que es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por _____  y _____;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experimentando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tendencia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parece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resultar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escenario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con _____ y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implicaciones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para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nosotros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También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asesoro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como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posible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aunque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menos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probable,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si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impulsor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cambie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de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manera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y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464788922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0989"/>
            <a:ext cx="8229600" cy="1143000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el arte del </a:t>
            </a:r>
            <a:r>
              <a:rPr lang="en-US" dirty="0" err="1"/>
              <a:t>oficio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194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rot="20959222">
            <a:off x="-284679" y="1341863"/>
            <a:ext cx="39330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Tradecraft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2209800"/>
            <a:ext cx="78486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Nos PERMITE </a:t>
            </a:r>
            <a:r>
              <a:rPr lang="en-US" sz="2000" dirty="0" err="1"/>
              <a:t>mirar</a:t>
            </a:r>
            <a:r>
              <a:rPr lang="en-US" sz="2000" dirty="0"/>
              <a:t> al </a:t>
            </a:r>
            <a:r>
              <a:rPr lang="en-US" sz="2000" dirty="0" err="1"/>
              <a:t>decisor</a:t>
            </a:r>
            <a:r>
              <a:rPr lang="en-US" sz="2000" dirty="0"/>
              <a:t> </a:t>
            </a:r>
            <a:r>
              <a:rPr lang="en-US" sz="2000" dirty="0" err="1"/>
              <a:t>ojo</a:t>
            </a:r>
            <a:r>
              <a:rPr lang="en-US" sz="2000" dirty="0"/>
              <a:t> a </a:t>
            </a:r>
            <a:r>
              <a:rPr lang="en-US" sz="2000" dirty="0" err="1"/>
              <a:t>ojo</a:t>
            </a:r>
            <a:r>
              <a:rPr lang="en-US" sz="2000" dirty="0"/>
              <a:t> y </a:t>
            </a:r>
            <a:r>
              <a:rPr lang="en-US" sz="2000" dirty="0" err="1"/>
              <a:t>decirle</a:t>
            </a:r>
            <a:r>
              <a:rPr lang="en-US" sz="2000" dirty="0"/>
              <a:t>:</a:t>
            </a:r>
          </a:p>
          <a:p>
            <a:endParaRPr lang="en-US" sz="2000" dirty="0"/>
          </a:p>
          <a:p>
            <a:pPr marL="182880"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He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examinado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y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evaluado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toda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la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información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a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alcance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y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juicio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es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ocurriendo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; </a:t>
            </a:r>
            <a:r>
              <a:rPr lang="en-US" sz="2000" dirty="0"/>
              <a:t>que es </a:t>
            </a:r>
            <a:r>
              <a:rPr lang="en-US" sz="2000" dirty="0" err="1"/>
              <a:t>impulsado</a:t>
            </a:r>
            <a:r>
              <a:rPr lang="en-US" sz="2000" dirty="0"/>
              <a:t> por _____  y _____; 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experimentando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tendencia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parece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resultar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escenario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con _____ y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implicaciones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para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nosotros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También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asesoro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como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posible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aunque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menos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probable,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si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impulsor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cambie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de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manera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y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141217690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0989"/>
            <a:ext cx="8229600" cy="1143000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el arte del </a:t>
            </a:r>
            <a:r>
              <a:rPr lang="en-US" dirty="0" err="1"/>
              <a:t>oficio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195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rot="20959222">
            <a:off x="-284679" y="1341863"/>
            <a:ext cx="39330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Tradecraft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2209800"/>
            <a:ext cx="78486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Nos PERMITE </a:t>
            </a:r>
            <a:r>
              <a:rPr lang="en-US" sz="2000" dirty="0" err="1"/>
              <a:t>mirar</a:t>
            </a:r>
            <a:r>
              <a:rPr lang="en-US" sz="2000" dirty="0"/>
              <a:t> al </a:t>
            </a:r>
            <a:r>
              <a:rPr lang="en-US" sz="2000" dirty="0" err="1"/>
              <a:t>decisor</a:t>
            </a:r>
            <a:r>
              <a:rPr lang="en-US" sz="2000" dirty="0"/>
              <a:t> </a:t>
            </a:r>
            <a:r>
              <a:rPr lang="en-US" sz="2000" dirty="0" err="1"/>
              <a:t>ojo</a:t>
            </a:r>
            <a:r>
              <a:rPr lang="en-US" sz="2000" dirty="0"/>
              <a:t> a </a:t>
            </a:r>
            <a:r>
              <a:rPr lang="en-US" sz="2000" dirty="0" err="1"/>
              <a:t>ojo</a:t>
            </a:r>
            <a:r>
              <a:rPr lang="en-US" sz="2000" dirty="0"/>
              <a:t> y </a:t>
            </a:r>
            <a:r>
              <a:rPr lang="en-US" sz="2000" dirty="0" err="1"/>
              <a:t>decirle</a:t>
            </a:r>
            <a:r>
              <a:rPr lang="en-US" sz="2000" dirty="0"/>
              <a:t>:</a:t>
            </a:r>
          </a:p>
          <a:p>
            <a:endParaRPr lang="en-US" sz="2000" dirty="0"/>
          </a:p>
          <a:p>
            <a:pPr marL="182880"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He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examinado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y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evaluado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toda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la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información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a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alcance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y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juicio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es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ocurriendo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; que es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por _____  y _____; </a:t>
            </a:r>
            <a:r>
              <a:rPr lang="en-US" sz="2000" dirty="0"/>
              <a:t>que </a:t>
            </a:r>
            <a:r>
              <a:rPr lang="en-US" sz="2000" dirty="0" err="1"/>
              <a:t>está</a:t>
            </a:r>
            <a:r>
              <a:rPr lang="en-US" sz="2000" dirty="0"/>
              <a:t> </a:t>
            </a:r>
            <a:r>
              <a:rPr lang="en-US" sz="2000" dirty="0" err="1"/>
              <a:t>experimentando</a:t>
            </a:r>
            <a:r>
              <a:rPr lang="en-US" sz="2000" dirty="0"/>
              <a:t> _____ </a:t>
            </a:r>
            <a:r>
              <a:rPr lang="en-US" sz="2000" dirty="0" err="1"/>
              <a:t>tendencia</a:t>
            </a:r>
            <a:r>
              <a:rPr lang="en-US" sz="2000" dirty="0"/>
              <a:t>(s); 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parece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resultar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escenario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con _____ y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implicaciones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para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nosotros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También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asesoro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como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posible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aunque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menos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probable,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si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impulsor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cambie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de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manera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y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661890131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0989"/>
            <a:ext cx="8229600" cy="1143000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el arte del </a:t>
            </a:r>
            <a:r>
              <a:rPr lang="en-US" dirty="0" err="1"/>
              <a:t>oficio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196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rot="20959222">
            <a:off x="-284679" y="1341863"/>
            <a:ext cx="39330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Tradecraft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2209800"/>
            <a:ext cx="78486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Nos PERMITE </a:t>
            </a:r>
            <a:r>
              <a:rPr lang="en-US" sz="2000" dirty="0" err="1"/>
              <a:t>mirar</a:t>
            </a:r>
            <a:r>
              <a:rPr lang="en-US" sz="2000" dirty="0"/>
              <a:t> al </a:t>
            </a:r>
            <a:r>
              <a:rPr lang="en-US" sz="2000" dirty="0" err="1"/>
              <a:t>decisor</a:t>
            </a:r>
            <a:r>
              <a:rPr lang="en-US" sz="2000" dirty="0"/>
              <a:t> </a:t>
            </a:r>
            <a:r>
              <a:rPr lang="en-US" sz="2000" dirty="0" err="1"/>
              <a:t>ojo</a:t>
            </a:r>
            <a:r>
              <a:rPr lang="en-US" sz="2000" dirty="0"/>
              <a:t> a </a:t>
            </a:r>
            <a:r>
              <a:rPr lang="en-US" sz="2000" dirty="0" err="1"/>
              <a:t>ojo</a:t>
            </a:r>
            <a:r>
              <a:rPr lang="en-US" sz="2000" dirty="0"/>
              <a:t> y </a:t>
            </a:r>
            <a:r>
              <a:rPr lang="en-US" sz="2000" dirty="0" err="1"/>
              <a:t>decirle</a:t>
            </a:r>
            <a:r>
              <a:rPr lang="en-US" sz="2000" dirty="0"/>
              <a:t>:</a:t>
            </a:r>
          </a:p>
          <a:p>
            <a:endParaRPr lang="en-US" sz="2000" dirty="0"/>
          </a:p>
          <a:p>
            <a:pPr marL="182880"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He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examinado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y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evaluado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toda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la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información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a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alcance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y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juicio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es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ocurriendo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; que es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por _____  y _____;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experimentando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tendencia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</a:t>
            </a:r>
            <a:r>
              <a:rPr lang="en-US" sz="2000" dirty="0"/>
              <a:t>que </a:t>
            </a:r>
            <a:r>
              <a:rPr lang="en-US" sz="2000" dirty="0" err="1"/>
              <a:t>parece</a:t>
            </a:r>
            <a:r>
              <a:rPr lang="en-US" sz="2000" dirty="0"/>
              <a:t> </a:t>
            </a:r>
            <a:r>
              <a:rPr lang="en-US" sz="2000" dirty="0" err="1"/>
              <a:t>resultar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_____ </a:t>
            </a:r>
            <a:r>
              <a:rPr lang="en-US" sz="2000" dirty="0" err="1"/>
              <a:t>escenario</a:t>
            </a:r>
            <a:r>
              <a:rPr lang="en-US" sz="2000" dirty="0"/>
              <a:t>(s); 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con _____ y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implicaciones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para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nosotros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También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asesoro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como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posible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aunque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menos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probable,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si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impulsor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cambie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de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manera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y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454380896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0989"/>
            <a:ext cx="8229600" cy="1143000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el arte del </a:t>
            </a:r>
            <a:r>
              <a:rPr lang="en-US" dirty="0" err="1"/>
              <a:t>oficio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197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rot="20959222">
            <a:off x="-284679" y="1341863"/>
            <a:ext cx="39330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Tradecraft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2209800"/>
            <a:ext cx="78486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Nos PERMITE </a:t>
            </a:r>
            <a:r>
              <a:rPr lang="en-US" sz="2000" dirty="0" err="1"/>
              <a:t>mirar</a:t>
            </a:r>
            <a:r>
              <a:rPr lang="en-US" sz="2000" dirty="0"/>
              <a:t> al </a:t>
            </a:r>
            <a:r>
              <a:rPr lang="en-US" sz="2000" dirty="0" err="1"/>
              <a:t>decisor</a:t>
            </a:r>
            <a:r>
              <a:rPr lang="en-US" sz="2000" dirty="0"/>
              <a:t> </a:t>
            </a:r>
            <a:r>
              <a:rPr lang="en-US" sz="2000" dirty="0" err="1"/>
              <a:t>ojo</a:t>
            </a:r>
            <a:r>
              <a:rPr lang="en-US" sz="2000" dirty="0"/>
              <a:t> a </a:t>
            </a:r>
            <a:r>
              <a:rPr lang="en-US" sz="2000" dirty="0" err="1"/>
              <a:t>ojo</a:t>
            </a:r>
            <a:r>
              <a:rPr lang="en-US" sz="2000" dirty="0"/>
              <a:t> y </a:t>
            </a:r>
            <a:r>
              <a:rPr lang="en-US" sz="2000" dirty="0" err="1"/>
              <a:t>decirle</a:t>
            </a:r>
            <a:r>
              <a:rPr lang="en-US" sz="2000" dirty="0"/>
              <a:t>:</a:t>
            </a:r>
          </a:p>
          <a:p>
            <a:endParaRPr lang="en-US" sz="2000" dirty="0"/>
          </a:p>
          <a:p>
            <a:pPr marL="182880"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He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examinado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y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evaluado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toda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la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información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a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alcance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y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juicio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es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ocurriendo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; que es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por _____  y _____;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experimentando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tendencia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parece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resultar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escenario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</a:t>
            </a:r>
            <a:r>
              <a:rPr lang="en-US" sz="2000" dirty="0"/>
              <a:t>con _____ y _____ </a:t>
            </a:r>
            <a:r>
              <a:rPr lang="en-US" sz="2000" dirty="0" err="1"/>
              <a:t>consecuencias</a:t>
            </a:r>
            <a:r>
              <a:rPr lang="en-US" sz="2000" dirty="0"/>
              <a:t> e </a:t>
            </a:r>
            <a:r>
              <a:rPr lang="en-US" sz="2000" dirty="0" err="1"/>
              <a:t>implicaciones</a:t>
            </a:r>
            <a:r>
              <a:rPr lang="en-US" sz="2000" dirty="0"/>
              <a:t> para </a:t>
            </a:r>
            <a:r>
              <a:rPr lang="en-US" sz="2000" dirty="0" err="1"/>
              <a:t>nosotros</a:t>
            </a:r>
            <a:r>
              <a:rPr lang="en-US" sz="2000" dirty="0"/>
              <a:t>. 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También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asesoro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como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posible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aunque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menos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probable,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si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impulsor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cambie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de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manera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y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273218213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0989"/>
            <a:ext cx="8229600" cy="1143000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el arte del </a:t>
            </a:r>
            <a:r>
              <a:rPr lang="en-US" dirty="0" err="1"/>
              <a:t>oficio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198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rot="20959222">
            <a:off x="-284679" y="1341863"/>
            <a:ext cx="39330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Tradecraft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2209800"/>
            <a:ext cx="78486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Nos PERMITE </a:t>
            </a:r>
            <a:r>
              <a:rPr lang="en-US" sz="2000" dirty="0" err="1"/>
              <a:t>mirar</a:t>
            </a:r>
            <a:r>
              <a:rPr lang="en-US" sz="2000" dirty="0"/>
              <a:t> al </a:t>
            </a:r>
            <a:r>
              <a:rPr lang="en-US" sz="2000" dirty="0" err="1"/>
              <a:t>decisor</a:t>
            </a:r>
            <a:r>
              <a:rPr lang="en-US" sz="2000" dirty="0"/>
              <a:t> </a:t>
            </a:r>
            <a:r>
              <a:rPr lang="en-US" sz="2000" dirty="0" err="1"/>
              <a:t>ojo</a:t>
            </a:r>
            <a:r>
              <a:rPr lang="en-US" sz="2000" dirty="0"/>
              <a:t> a </a:t>
            </a:r>
            <a:r>
              <a:rPr lang="en-US" sz="2000" dirty="0" err="1"/>
              <a:t>ojo</a:t>
            </a:r>
            <a:r>
              <a:rPr lang="en-US" sz="2000" dirty="0"/>
              <a:t> y </a:t>
            </a:r>
            <a:r>
              <a:rPr lang="en-US" sz="2000" dirty="0" err="1"/>
              <a:t>decirle</a:t>
            </a:r>
            <a:r>
              <a:rPr lang="en-US" sz="2000" dirty="0"/>
              <a:t>:</a:t>
            </a:r>
          </a:p>
          <a:p>
            <a:endParaRPr lang="en-US" sz="2000" dirty="0"/>
          </a:p>
          <a:p>
            <a:pPr marL="182880"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He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examinado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y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evaluado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toda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la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información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a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alcance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y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juicio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es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ocurriendo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; que es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por _____  y _____;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experimentando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tendencia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parece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resultar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escenario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con _____ y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implicaciones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para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nosotros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  <a:r>
              <a:rPr lang="en-US" sz="2000" dirty="0" err="1"/>
              <a:t>También</a:t>
            </a:r>
            <a:r>
              <a:rPr lang="en-US" sz="2000" dirty="0"/>
              <a:t> </a:t>
            </a:r>
            <a:r>
              <a:rPr lang="en-US" sz="2000" dirty="0" err="1"/>
              <a:t>asesoro</a:t>
            </a:r>
            <a:r>
              <a:rPr lang="en-US" sz="2000" dirty="0"/>
              <a:t> </a:t>
            </a:r>
            <a:r>
              <a:rPr lang="en-US" sz="2000" dirty="0" err="1"/>
              <a:t>como</a:t>
            </a:r>
            <a:r>
              <a:rPr lang="en-US" sz="2000" dirty="0"/>
              <a:t> </a:t>
            </a:r>
            <a:r>
              <a:rPr lang="en-US" sz="2000" dirty="0" err="1"/>
              <a:t>posible</a:t>
            </a:r>
            <a:r>
              <a:rPr lang="en-US" sz="2000" dirty="0"/>
              <a:t>, </a:t>
            </a:r>
            <a:r>
              <a:rPr lang="en-US" sz="2000" dirty="0" err="1"/>
              <a:t>aunque</a:t>
            </a:r>
            <a:r>
              <a:rPr lang="en-US" sz="2000" dirty="0"/>
              <a:t> </a:t>
            </a:r>
            <a:r>
              <a:rPr lang="en-US" sz="2000" dirty="0" err="1"/>
              <a:t>menos</a:t>
            </a:r>
            <a:r>
              <a:rPr lang="en-US" sz="2000" dirty="0"/>
              <a:t> probable, que _____ </a:t>
            </a:r>
            <a:r>
              <a:rPr lang="en-US" sz="2000" dirty="0" err="1"/>
              <a:t>ocurriría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_____ </a:t>
            </a:r>
            <a:r>
              <a:rPr lang="en-US" sz="2000" dirty="0" err="1"/>
              <a:t>impulsor</a:t>
            </a:r>
            <a:r>
              <a:rPr lang="en-US" sz="2000" dirty="0"/>
              <a:t> </a:t>
            </a:r>
            <a:r>
              <a:rPr lang="en-US" sz="2000" dirty="0" err="1"/>
              <a:t>cambie</a:t>
            </a:r>
            <a:r>
              <a:rPr lang="en-US" sz="2000" dirty="0"/>
              <a:t> de _____ </a:t>
            </a:r>
            <a:r>
              <a:rPr lang="en-US" sz="2000" dirty="0" err="1"/>
              <a:t>manera</a:t>
            </a:r>
            <a:r>
              <a:rPr lang="en-US" sz="2000" dirty="0"/>
              <a:t>, 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y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981446130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0989"/>
            <a:ext cx="8229600" cy="1143000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el arte del </a:t>
            </a:r>
            <a:r>
              <a:rPr lang="en-US" dirty="0" err="1"/>
              <a:t>oficio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199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rot="20959222">
            <a:off x="-284679" y="1341863"/>
            <a:ext cx="39330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Tradecraft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2209800"/>
            <a:ext cx="78486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Nos PERMITE </a:t>
            </a:r>
            <a:r>
              <a:rPr lang="en-US" sz="2000" dirty="0" err="1"/>
              <a:t>mirar</a:t>
            </a:r>
            <a:r>
              <a:rPr lang="en-US" sz="2000" dirty="0"/>
              <a:t> al </a:t>
            </a:r>
            <a:r>
              <a:rPr lang="en-US" sz="2000" dirty="0" err="1"/>
              <a:t>decisor</a:t>
            </a:r>
            <a:r>
              <a:rPr lang="en-US" sz="2000" dirty="0"/>
              <a:t> </a:t>
            </a:r>
            <a:r>
              <a:rPr lang="en-US" sz="2000" dirty="0" err="1"/>
              <a:t>ojo</a:t>
            </a:r>
            <a:r>
              <a:rPr lang="en-US" sz="2000" dirty="0"/>
              <a:t> a </a:t>
            </a:r>
            <a:r>
              <a:rPr lang="en-US" sz="2000" dirty="0" err="1"/>
              <a:t>ojo</a:t>
            </a:r>
            <a:r>
              <a:rPr lang="en-US" sz="2000" dirty="0"/>
              <a:t> y </a:t>
            </a:r>
            <a:r>
              <a:rPr lang="en-US" sz="2000" dirty="0" err="1"/>
              <a:t>decirle</a:t>
            </a:r>
            <a:r>
              <a:rPr lang="en-US" sz="2000" dirty="0"/>
              <a:t>:</a:t>
            </a:r>
          </a:p>
          <a:p>
            <a:endParaRPr lang="en-US" sz="2000" dirty="0"/>
          </a:p>
          <a:p>
            <a:pPr marL="182880"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He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examinado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y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evaluado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toda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la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información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a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alcance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y mi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juicio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es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ocurriendo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; que es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impulsado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por _____  y _____;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está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experimentando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tendencia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que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parece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resultar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escenario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(s); con _____ y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consecuencias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e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implicaciones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para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nosotros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. 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También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asesoro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como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posible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aunque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menos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probable, que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ocurriría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si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impulsor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cambie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de _____ </a:t>
            </a:r>
            <a:r>
              <a:rPr lang="en-US" sz="20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manera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dirty="0"/>
              <a:t>y que </a:t>
            </a:r>
            <a:r>
              <a:rPr lang="en-US" sz="2000" dirty="0" err="1"/>
              <a:t>tendría</a:t>
            </a:r>
            <a:r>
              <a:rPr lang="en-US" sz="2000" dirty="0"/>
              <a:t> _____ </a:t>
            </a:r>
            <a:r>
              <a:rPr lang="en-US" sz="2000" dirty="0" err="1"/>
              <a:t>consecuencias</a:t>
            </a:r>
            <a:r>
              <a:rPr lang="en-US" sz="2000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534120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6BBE0D-8FDA-425D-BBA0-506BD181A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6FC1820-2737-41A6-9222-0260F4F0AF5E}"/>
              </a:ext>
            </a:extLst>
          </p:cNvPr>
          <p:cNvSpPr txBox="1">
            <a:spLocks/>
          </p:cNvSpPr>
          <p:nvPr/>
        </p:nvSpPr>
        <p:spPr>
          <a:xfrm>
            <a:off x="838200" y="1295400"/>
            <a:ext cx="7772400" cy="411281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000" dirty="0"/>
              <a:t>¿</a:t>
            </a:r>
            <a:r>
              <a:rPr lang="en-US" sz="4000" dirty="0"/>
              <a:t>EL  AN</a:t>
            </a:r>
            <a:r>
              <a:rPr lang="es-ES" sz="4000" dirty="0"/>
              <a:t>ÁLISIS  </a:t>
            </a:r>
            <a:r>
              <a:rPr lang="en-US" sz="4000" dirty="0"/>
              <a:t>ACCIONABLE?</a:t>
            </a:r>
          </a:p>
          <a:p>
            <a:pPr algn="ctr"/>
            <a:endParaRPr lang="en-US" sz="4000" i="1" dirty="0"/>
          </a:p>
          <a:p>
            <a:pPr algn="ctr"/>
            <a:endParaRPr lang="en-US" sz="4000" i="1" dirty="0"/>
          </a:p>
          <a:p>
            <a:pPr algn="ctr"/>
            <a:r>
              <a:rPr lang="es-ES" sz="4000" dirty="0"/>
              <a:t>¿Qué es?</a:t>
            </a:r>
          </a:p>
          <a:p>
            <a:pPr algn="ctr"/>
            <a:r>
              <a:rPr lang="es-ES" sz="4000" dirty="0"/>
              <a:t>¿Cómo se diferencia de otros tipos de inteligencia?</a:t>
            </a:r>
            <a:endParaRPr lang="es-ES" sz="6000" dirty="0"/>
          </a:p>
        </p:txBody>
      </p:sp>
    </p:spTree>
    <p:extLst>
      <p:ext uri="{BB962C8B-B14F-4D97-AF65-F5344CB8AC3E}">
        <p14:creationId xmlns:p14="http://schemas.microsoft.com/office/powerpoint/2010/main" val="272932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5CFF18-FEE2-2572-0C80-D2B181CFC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E5DA47-380E-37B7-8B1C-7D279B591D91}"/>
              </a:ext>
            </a:extLst>
          </p:cNvPr>
          <p:cNvSpPr txBox="1"/>
          <p:nvPr/>
        </p:nvSpPr>
        <p:spPr>
          <a:xfrm>
            <a:off x="493666" y="1302166"/>
            <a:ext cx="8452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UN PASO IMPORTANTÍSIMO: seguir un proceso tan consciente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5B8819-05E0-E4CE-8A8F-DC321FBE5868}"/>
              </a:ext>
            </a:extLst>
          </p:cNvPr>
          <p:cNvSpPr txBox="1"/>
          <p:nvPr/>
        </p:nvSpPr>
        <p:spPr>
          <a:xfrm>
            <a:off x="742950" y="2520911"/>
            <a:ext cx="4220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Porque al ser humano le falta … 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5AA7F6-E8A9-700D-6EF1-56853C8B3FA8}"/>
              </a:ext>
            </a:extLst>
          </p:cNvPr>
          <p:cNvSpPr txBox="1"/>
          <p:nvPr/>
        </p:nvSpPr>
        <p:spPr>
          <a:xfrm>
            <a:off x="717550" y="3602951"/>
            <a:ext cx="1678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¿Disciplina?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158AAB-2FC3-E05B-C646-8CAA3B6D157D}"/>
              </a:ext>
            </a:extLst>
          </p:cNvPr>
          <p:cNvSpPr txBox="1"/>
          <p:nvPr/>
        </p:nvSpPr>
        <p:spPr>
          <a:xfrm>
            <a:off x="3264287" y="3597871"/>
            <a:ext cx="1917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¿Honestidad?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9C159B-2377-7F06-7C6D-329B3C1964E8}"/>
              </a:ext>
            </a:extLst>
          </p:cNvPr>
          <p:cNvSpPr txBox="1"/>
          <p:nvPr/>
        </p:nvSpPr>
        <p:spPr>
          <a:xfrm>
            <a:off x="5848350" y="3597871"/>
            <a:ext cx="2594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¿Capacidad de atención?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16D273-0F3F-0D39-3C39-1B3DB4D24791}"/>
              </a:ext>
            </a:extLst>
          </p:cNvPr>
          <p:cNvSpPr txBox="1"/>
          <p:nvPr/>
        </p:nvSpPr>
        <p:spPr>
          <a:xfrm>
            <a:off x="2114550" y="4632505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¿</a:t>
            </a:r>
            <a:r>
              <a:rPr lang="es-ES" sz="2400" dirty="0" err="1"/>
              <a:t>Auto-conocimiento</a:t>
            </a:r>
            <a:r>
              <a:rPr lang="es-ES" sz="2400" dirty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865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0989"/>
            <a:ext cx="8229600" cy="1143000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el arte del </a:t>
            </a:r>
            <a:r>
              <a:rPr lang="en-US" dirty="0" err="1"/>
              <a:t>oficio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200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rot="20959222">
            <a:off x="-284679" y="1341863"/>
            <a:ext cx="39330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Tradecraft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2209800"/>
            <a:ext cx="78486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Nos PERMITE </a:t>
            </a:r>
            <a:r>
              <a:rPr lang="en-US" sz="2000" dirty="0" err="1"/>
              <a:t>mirar</a:t>
            </a:r>
            <a:r>
              <a:rPr lang="en-US" sz="2000" dirty="0"/>
              <a:t> al </a:t>
            </a:r>
            <a:r>
              <a:rPr lang="en-US" sz="2000" dirty="0" err="1"/>
              <a:t>decisor</a:t>
            </a:r>
            <a:r>
              <a:rPr lang="en-US" sz="2000" dirty="0"/>
              <a:t> </a:t>
            </a:r>
            <a:r>
              <a:rPr lang="en-US" sz="2000" dirty="0" err="1"/>
              <a:t>ojo</a:t>
            </a:r>
            <a:r>
              <a:rPr lang="en-US" sz="2000" dirty="0"/>
              <a:t> a </a:t>
            </a:r>
            <a:r>
              <a:rPr lang="en-US" sz="2000" dirty="0" err="1"/>
              <a:t>ojo</a:t>
            </a:r>
            <a:r>
              <a:rPr lang="en-US" sz="2000" dirty="0"/>
              <a:t> y </a:t>
            </a:r>
            <a:r>
              <a:rPr lang="en-US" sz="2000" dirty="0" err="1"/>
              <a:t>decirle</a:t>
            </a:r>
            <a:r>
              <a:rPr lang="en-US" sz="2000" dirty="0"/>
              <a:t>:</a:t>
            </a:r>
          </a:p>
          <a:p>
            <a:endParaRPr lang="en-US" sz="2000" dirty="0"/>
          </a:p>
          <a:p>
            <a:pPr marL="182880">
              <a:lnSpc>
                <a:spcPct val="150000"/>
              </a:lnSpc>
            </a:pPr>
            <a:r>
              <a:rPr lang="en-US" sz="2000" dirty="0"/>
              <a:t>He </a:t>
            </a:r>
            <a:r>
              <a:rPr lang="en-US" sz="2000" dirty="0" err="1"/>
              <a:t>examinado</a:t>
            </a:r>
            <a:r>
              <a:rPr lang="en-US" sz="2000" dirty="0"/>
              <a:t> y </a:t>
            </a:r>
            <a:r>
              <a:rPr lang="en-US" sz="2000" dirty="0" err="1"/>
              <a:t>evaluado</a:t>
            </a:r>
            <a:r>
              <a:rPr lang="en-US" sz="2000" dirty="0"/>
              <a:t> </a:t>
            </a:r>
            <a:r>
              <a:rPr lang="en-US" sz="2000" dirty="0" err="1"/>
              <a:t>toda</a:t>
            </a:r>
            <a:r>
              <a:rPr lang="en-US" sz="2000" dirty="0"/>
              <a:t> la </a:t>
            </a:r>
            <a:r>
              <a:rPr lang="en-US" sz="2000" dirty="0" err="1"/>
              <a:t>información</a:t>
            </a:r>
            <a:r>
              <a:rPr lang="en-US" sz="2000" dirty="0"/>
              <a:t> a mi </a:t>
            </a:r>
            <a:r>
              <a:rPr lang="en-US" sz="2000" dirty="0" err="1"/>
              <a:t>alcance</a:t>
            </a:r>
            <a:r>
              <a:rPr lang="en-US" sz="2000" dirty="0"/>
              <a:t>, y mi </a:t>
            </a:r>
            <a:r>
              <a:rPr lang="en-US" sz="2000" dirty="0" err="1"/>
              <a:t>juicio</a:t>
            </a:r>
            <a:r>
              <a:rPr lang="en-US" sz="2000" dirty="0"/>
              <a:t> es que _____ </a:t>
            </a:r>
            <a:r>
              <a:rPr lang="en-US" sz="2000" dirty="0" err="1"/>
              <a:t>está</a:t>
            </a:r>
            <a:r>
              <a:rPr lang="en-US" sz="2000" dirty="0"/>
              <a:t> </a:t>
            </a:r>
            <a:r>
              <a:rPr lang="en-US" sz="2000" dirty="0" err="1"/>
              <a:t>ocurriendo</a:t>
            </a:r>
            <a:r>
              <a:rPr lang="en-US" sz="2000" dirty="0"/>
              <a:t>; que es </a:t>
            </a:r>
            <a:r>
              <a:rPr lang="en-US" sz="2000" dirty="0" err="1"/>
              <a:t>impulsado</a:t>
            </a:r>
            <a:r>
              <a:rPr lang="en-US" sz="2000" dirty="0"/>
              <a:t> por _____  y _____; que </a:t>
            </a:r>
            <a:r>
              <a:rPr lang="en-US" sz="2000" dirty="0" err="1"/>
              <a:t>está</a:t>
            </a:r>
            <a:r>
              <a:rPr lang="en-US" sz="2000" dirty="0"/>
              <a:t> </a:t>
            </a:r>
            <a:r>
              <a:rPr lang="en-US" sz="2000" dirty="0" err="1"/>
              <a:t>experimentando</a:t>
            </a:r>
            <a:r>
              <a:rPr lang="en-US" sz="2000" dirty="0"/>
              <a:t> _____ </a:t>
            </a:r>
            <a:r>
              <a:rPr lang="en-US" sz="2000" dirty="0" err="1"/>
              <a:t>tendencia</a:t>
            </a:r>
            <a:r>
              <a:rPr lang="en-US" sz="2000" dirty="0"/>
              <a:t>(s); que </a:t>
            </a:r>
            <a:r>
              <a:rPr lang="en-US" sz="2000" dirty="0" err="1"/>
              <a:t>parece</a:t>
            </a:r>
            <a:r>
              <a:rPr lang="en-US" sz="2000" dirty="0"/>
              <a:t> </a:t>
            </a:r>
            <a:r>
              <a:rPr lang="en-US" sz="2000" dirty="0" err="1"/>
              <a:t>resultar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_____ </a:t>
            </a:r>
            <a:r>
              <a:rPr lang="en-US" sz="2000" dirty="0" err="1"/>
              <a:t>escenario</a:t>
            </a:r>
            <a:r>
              <a:rPr lang="en-US" sz="2000" dirty="0"/>
              <a:t>(s); con _____ y _____ </a:t>
            </a:r>
            <a:r>
              <a:rPr lang="en-US" sz="2000" dirty="0" err="1"/>
              <a:t>consecuencias</a:t>
            </a:r>
            <a:r>
              <a:rPr lang="en-US" sz="2000" dirty="0"/>
              <a:t> e </a:t>
            </a:r>
            <a:r>
              <a:rPr lang="en-US" sz="2000" dirty="0" err="1"/>
              <a:t>implicaciones</a:t>
            </a:r>
            <a:r>
              <a:rPr lang="en-US" sz="2000" dirty="0"/>
              <a:t> para </a:t>
            </a:r>
            <a:r>
              <a:rPr lang="en-US" sz="2000" dirty="0" err="1"/>
              <a:t>nosotros</a:t>
            </a:r>
            <a:r>
              <a:rPr lang="en-US" sz="2000" dirty="0"/>
              <a:t>.  </a:t>
            </a:r>
            <a:r>
              <a:rPr lang="en-US" sz="2000" dirty="0" err="1"/>
              <a:t>También</a:t>
            </a:r>
            <a:r>
              <a:rPr lang="en-US" sz="2000" dirty="0"/>
              <a:t> </a:t>
            </a:r>
            <a:r>
              <a:rPr lang="en-US" sz="2000" dirty="0" err="1"/>
              <a:t>asesoro</a:t>
            </a:r>
            <a:r>
              <a:rPr lang="en-US" sz="2000" dirty="0"/>
              <a:t> </a:t>
            </a:r>
            <a:r>
              <a:rPr lang="en-US" sz="2000" dirty="0" err="1"/>
              <a:t>como</a:t>
            </a:r>
            <a:r>
              <a:rPr lang="en-US" sz="2000" dirty="0"/>
              <a:t> </a:t>
            </a:r>
            <a:r>
              <a:rPr lang="en-US" sz="2000" dirty="0" err="1"/>
              <a:t>posible</a:t>
            </a:r>
            <a:r>
              <a:rPr lang="en-US" sz="2000" dirty="0"/>
              <a:t>, </a:t>
            </a:r>
            <a:r>
              <a:rPr lang="en-US" sz="2000" dirty="0" err="1"/>
              <a:t>aunque</a:t>
            </a:r>
            <a:r>
              <a:rPr lang="en-US" sz="2000" dirty="0"/>
              <a:t> </a:t>
            </a:r>
            <a:r>
              <a:rPr lang="en-US" sz="2000" dirty="0" err="1"/>
              <a:t>menos</a:t>
            </a:r>
            <a:r>
              <a:rPr lang="en-US" sz="2000" dirty="0"/>
              <a:t> probable, que _____ </a:t>
            </a:r>
            <a:r>
              <a:rPr lang="en-US" sz="2000" dirty="0" err="1"/>
              <a:t>ocurriría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_____ </a:t>
            </a:r>
            <a:r>
              <a:rPr lang="en-US" sz="2000" dirty="0" err="1"/>
              <a:t>impulsor</a:t>
            </a:r>
            <a:r>
              <a:rPr lang="en-US" sz="2000" dirty="0"/>
              <a:t> </a:t>
            </a:r>
            <a:r>
              <a:rPr lang="en-US" sz="2000" dirty="0" err="1"/>
              <a:t>cambie</a:t>
            </a:r>
            <a:r>
              <a:rPr lang="en-US" sz="2000" dirty="0"/>
              <a:t> de _____ </a:t>
            </a:r>
            <a:r>
              <a:rPr lang="en-US" sz="2000" dirty="0" err="1"/>
              <a:t>manera</a:t>
            </a:r>
            <a:r>
              <a:rPr lang="en-US" sz="2000" dirty="0"/>
              <a:t>, y que </a:t>
            </a:r>
            <a:r>
              <a:rPr lang="en-US" sz="2000" dirty="0" err="1"/>
              <a:t>tendría</a:t>
            </a:r>
            <a:r>
              <a:rPr lang="en-US" sz="2000" dirty="0"/>
              <a:t> _____ </a:t>
            </a:r>
            <a:r>
              <a:rPr lang="en-US" sz="2000" dirty="0" err="1"/>
              <a:t>consecuencias</a:t>
            </a:r>
            <a:r>
              <a:rPr lang="en-US" sz="2000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930413129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0989"/>
            <a:ext cx="8229600" cy="1143000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el arte del </a:t>
            </a:r>
            <a:r>
              <a:rPr lang="en-US" dirty="0" err="1"/>
              <a:t>oficio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201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 rot="20959222">
            <a:off x="-284679" y="1341863"/>
            <a:ext cx="39330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Tradecraft</a:t>
            </a:r>
          </a:p>
        </p:txBody>
      </p:sp>
      <p:sp>
        <p:nvSpPr>
          <p:cNvPr id="2" name="Rectangle 1"/>
          <p:cNvSpPr/>
          <p:nvPr/>
        </p:nvSpPr>
        <p:spPr>
          <a:xfrm>
            <a:off x="1025371" y="2514600"/>
            <a:ext cx="7239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El arte del </a:t>
            </a:r>
            <a:r>
              <a:rPr lang="en-US" sz="2000" dirty="0" err="1"/>
              <a:t>oficio</a:t>
            </a:r>
            <a:r>
              <a:rPr lang="en-US" sz="2000" dirty="0"/>
              <a:t> </a:t>
            </a:r>
            <a:r>
              <a:rPr lang="en-US" sz="2000" dirty="0" err="1"/>
              <a:t>también</a:t>
            </a:r>
            <a:r>
              <a:rPr lang="en-US" sz="2000" dirty="0"/>
              <a:t> </a:t>
            </a:r>
            <a:r>
              <a:rPr lang="en-US" sz="2000" dirty="0" err="1"/>
              <a:t>es</a:t>
            </a:r>
            <a:r>
              <a:rPr lang="en-US" sz="2000" dirty="0"/>
              <a:t> HUMILDAD ESTRUCTURADA – la </a:t>
            </a:r>
            <a:r>
              <a:rPr lang="en-US" sz="2000" dirty="0" err="1"/>
              <a:t>voluntad</a:t>
            </a:r>
            <a:r>
              <a:rPr lang="en-US" sz="2000" dirty="0"/>
              <a:t> de conceder que </a:t>
            </a:r>
          </a:p>
          <a:p>
            <a:pPr marL="34290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cualquier</a:t>
            </a:r>
            <a:r>
              <a:rPr lang="en-US" sz="2000" dirty="0"/>
              <a:t> </a:t>
            </a:r>
            <a:r>
              <a:rPr lang="en-US" sz="2000" dirty="0" err="1"/>
              <a:t>asunto</a:t>
            </a:r>
            <a:r>
              <a:rPr lang="en-US" sz="2000" dirty="0"/>
              <a:t> que </a:t>
            </a:r>
            <a:r>
              <a:rPr lang="en-US" sz="2000" dirty="0" err="1"/>
              <a:t>merece</a:t>
            </a:r>
            <a:r>
              <a:rPr lang="en-US" sz="2000" dirty="0"/>
              <a:t> </a:t>
            </a:r>
            <a:r>
              <a:rPr lang="en-US" sz="2000" dirty="0" err="1"/>
              <a:t>nuestro</a:t>
            </a:r>
            <a:r>
              <a:rPr lang="en-US" sz="2000" dirty="0"/>
              <a:t> </a:t>
            </a:r>
            <a:r>
              <a:rPr lang="en-US" sz="2000" dirty="0" err="1"/>
              <a:t>análisis</a:t>
            </a:r>
            <a:r>
              <a:rPr lang="en-US" sz="2000" dirty="0"/>
              <a:t> </a:t>
            </a:r>
            <a:r>
              <a:rPr lang="en-US" sz="2000" dirty="0" err="1"/>
              <a:t>es</a:t>
            </a:r>
            <a:r>
              <a:rPr lang="en-US" sz="2000" dirty="0"/>
              <a:t> </a:t>
            </a:r>
            <a:r>
              <a:rPr lang="en-US" sz="2000" dirty="0" err="1"/>
              <a:t>asunto</a:t>
            </a:r>
            <a:r>
              <a:rPr lang="en-US" sz="2000" dirty="0"/>
              <a:t> </a:t>
            </a:r>
            <a:r>
              <a:rPr lang="en-US" sz="2000" dirty="0" err="1"/>
              <a:t>difícil</a:t>
            </a:r>
            <a:endParaRPr lang="en-US" sz="2000" dirty="0"/>
          </a:p>
          <a:p>
            <a:pPr marL="34290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nuestra</a:t>
            </a:r>
            <a:r>
              <a:rPr lang="en-US" sz="2000" dirty="0"/>
              <a:t> </a:t>
            </a:r>
            <a:r>
              <a:rPr lang="en-US" sz="2000" dirty="0" err="1"/>
              <a:t>información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raras</a:t>
            </a:r>
            <a:r>
              <a:rPr lang="en-US" sz="2000" dirty="0"/>
              <a:t> </a:t>
            </a:r>
            <a:r>
              <a:rPr lang="en-US" sz="2000" dirty="0" err="1"/>
              <a:t>veces</a:t>
            </a:r>
            <a:r>
              <a:rPr lang="en-US" sz="2000" dirty="0"/>
              <a:t> (o </a:t>
            </a:r>
            <a:r>
              <a:rPr lang="en-US" sz="2000" dirty="0" err="1"/>
              <a:t>nunca</a:t>
            </a:r>
            <a:r>
              <a:rPr lang="en-US" sz="2000" dirty="0"/>
              <a:t>) </a:t>
            </a:r>
            <a:r>
              <a:rPr lang="en-US" sz="2000" dirty="0" err="1"/>
              <a:t>es</a:t>
            </a:r>
            <a:r>
              <a:rPr lang="en-US" sz="2000" dirty="0"/>
              <a:t> </a:t>
            </a:r>
            <a:r>
              <a:rPr lang="en-US" sz="2000" dirty="0" err="1"/>
              <a:t>suficientemente</a:t>
            </a:r>
            <a:r>
              <a:rPr lang="en-US" sz="2000" dirty="0"/>
              <a:t> </a:t>
            </a:r>
            <a:r>
              <a:rPr lang="en-US" sz="2000" dirty="0" err="1"/>
              <a:t>buena</a:t>
            </a:r>
            <a:endParaRPr lang="en-US" sz="2000" dirty="0"/>
          </a:p>
          <a:p>
            <a:pPr marL="34290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nuestra</a:t>
            </a:r>
            <a:r>
              <a:rPr lang="en-US" sz="2000" dirty="0"/>
              <a:t> </a:t>
            </a:r>
            <a:r>
              <a:rPr lang="en-US" sz="2000" dirty="0" err="1"/>
              <a:t>especulación</a:t>
            </a:r>
            <a:r>
              <a:rPr lang="en-US" sz="2000" dirty="0"/>
              <a:t> </a:t>
            </a:r>
            <a:r>
              <a:rPr lang="en-US" sz="2000" dirty="0" err="1"/>
              <a:t>es</a:t>
            </a:r>
            <a:r>
              <a:rPr lang="en-US" sz="2000" dirty="0"/>
              <a:t> “</a:t>
            </a:r>
            <a:r>
              <a:rPr lang="en-US" sz="2000" dirty="0" err="1"/>
              <a:t>informada</a:t>
            </a:r>
            <a:r>
              <a:rPr lang="en-US" sz="2000" dirty="0"/>
              <a:t>” </a:t>
            </a:r>
            <a:r>
              <a:rPr lang="en-US" sz="2000" dirty="0" err="1"/>
              <a:t>por</a:t>
            </a:r>
            <a:r>
              <a:rPr lang="en-US" sz="2000" dirty="0"/>
              <a:t> </a:t>
            </a:r>
            <a:r>
              <a:rPr lang="en-US" sz="2000" dirty="0" err="1"/>
              <a:t>nuestra</a:t>
            </a:r>
            <a:r>
              <a:rPr lang="en-US" sz="2000" dirty="0"/>
              <a:t> </a:t>
            </a:r>
            <a:r>
              <a:rPr lang="en-US" sz="2000" dirty="0" err="1"/>
              <a:t>pericia</a:t>
            </a:r>
            <a:r>
              <a:rPr lang="en-US" sz="2000" dirty="0"/>
              <a:t>, </a:t>
            </a:r>
            <a:r>
              <a:rPr lang="en-US" sz="2000" dirty="0" err="1"/>
              <a:t>pero</a:t>
            </a:r>
            <a:r>
              <a:rPr lang="en-US" sz="2000" dirty="0"/>
              <a:t> </a:t>
            </a:r>
            <a:r>
              <a:rPr lang="en-US" sz="2000" dirty="0" err="1"/>
              <a:t>siempre</a:t>
            </a:r>
            <a:r>
              <a:rPr lang="en-US" sz="2000" dirty="0"/>
              <a:t> </a:t>
            </a:r>
            <a:r>
              <a:rPr lang="en-US" sz="2000" dirty="0" err="1"/>
              <a:t>debemos</a:t>
            </a:r>
            <a:r>
              <a:rPr lang="en-US" sz="2000" dirty="0"/>
              <a:t> </a:t>
            </a:r>
            <a:r>
              <a:rPr lang="en-US" sz="2000" dirty="0" err="1"/>
              <a:t>ser</a:t>
            </a:r>
            <a:r>
              <a:rPr lang="en-US" sz="2000" dirty="0"/>
              <a:t> </a:t>
            </a:r>
            <a:r>
              <a:rPr lang="en-US" sz="2000" dirty="0" err="1"/>
              <a:t>cautelosos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nuestra</a:t>
            </a:r>
            <a:r>
              <a:rPr lang="en-US" sz="2000" dirty="0"/>
              <a:t> </a:t>
            </a:r>
            <a:r>
              <a:rPr lang="en-US" sz="2000" dirty="0" err="1"/>
              <a:t>confianza</a:t>
            </a:r>
            <a:endParaRPr lang="en-US" sz="2000" dirty="0"/>
          </a:p>
          <a:p>
            <a:pPr marL="342900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si</a:t>
            </a:r>
            <a:r>
              <a:rPr lang="en-US" sz="2000" dirty="0"/>
              <a:t> el </a:t>
            </a:r>
            <a:r>
              <a:rPr lang="en-US" sz="2000" dirty="0" err="1"/>
              <a:t>escenario</a:t>
            </a:r>
            <a:r>
              <a:rPr lang="en-US" sz="2000" dirty="0"/>
              <a:t> “probable” no se </a:t>
            </a:r>
            <a:r>
              <a:rPr lang="en-US" sz="2000" dirty="0" err="1"/>
              <a:t>realiza</a:t>
            </a:r>
            <a:r>
              <a:rPr lang="en-US" sz="2000" dirty="0"/>
              <a:t>, </a:t>
            </a:r>
            <a:r>
              <a:rPr lang="en-US" sz="2000" dirty="0" err="1"/>
              <a:t>también</a:t>
            </a:r>
            <a:r>
              <a:rPr lang="en-US" sz="2000" dirty="0"/>
              <a:t> </a:t>
            </a:r>
            <a:r>
              <a:rPr lang="en-US" sz="2000" dirty="0" err="1"/>
              <a:t>ofrecemos</a:t>
            </a:r>
            <a:r>
              <a:rPr lang="en-US" sz="2000" dirty="0"/>
              <a:t> </a:t>
            </a:r>
            <a:r>
              <a:rPr lang="en-US" sz="2000" dirty="0" err="1"/>
              <a:t>escenarios</a:t>
            </a:r>
            <a:r>
              <a:rPr lang="en-US" sz="2000" dirty="0"/>
              <a:t> </a:t>
            </a:r>
            <a:r>
              <a:rPr lang="en-US" sz="2000" dirty="0" err="1"/>
              <a:t>alternativos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0311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1524000"/>
            <a:ext cx="769620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El </a:t>
            </a:r>
            <a:r>
              <a:rPr lang="en-US" sz="2000" dirty="0" err="1"/>
              <a:t>proceso</a:t>
            </a:r>
            <a:r>
              <a:rPr lang="en-US" sz="2000" dirty="0"/>
              <a:t> CONSCIENTE de … </a:t>
            </a:r>
          </a:p>
          <a:p>
            <a:pPr marL="8001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err="1"/>
              <a:t>chequear</a:t>
            </a:r>
            <a:r>
              <a:rPr lang="en-US" sz="2000" dirty="0"/>
              <a:t> SUPOSICIONES y PREFERENCIAS y </a:t>
            </a:r>
            <a:r>
              <a:rPr lang="en-US" sz="2000" dirty="0" err="1"/>
              <a:t>canalizarlas</a:t>
            </a:r>
            <a:r>
              <a:rPr lang="en-US" sz="2000" dirty="0"/>
              <a:t> </a:t>
            </a:r>
            <a:r>
              <a:rPr lang="en-US" sz="2000" dirty="0" err="1"/>
              <a:t>hacia</a:t>
            </a:r>
            <a:r>
              <a:rPr lang="en-US" sz="2000" dirty="0"/>
              <a:t> las HIPOTESIS que </a:t>
            </a:r>
            <a:r>
              <a:rPr lang="en-US" sz="2000" dirty="0" err="1"/>
              <a:t>rigorosamente</a:t>
            </a:r>
            <a:r>
              <a:rPr lang="en-US" sz="2000" dirty="0"/>
              <a:t> </a:t>
            </a:r>
            <a:r>
              <a:rPr lang="en-US" sz="2000" dirty="0" err="1"/>
              <a:t>probamos</a:t>
            </a:r>
            <a:endParaRPr lang="en-US" sz="2000" dirty="0"/>
          </a:p>
          <a:p>
            <a:pPr marL="8001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/>
              <a:t>saber </a:t>
            </a:r>
            <a:r>
              <a:rPr lang="en-US" sz="2000" dirty="0" err="1"/>
              <a:t>los</a:t>
            </a:r>
            <a:r>
              <a:rPr lang="en-US" sz="2000" dirty="0"/>
              <a:t> HECHOS and </a:t>
            </a:r>
            <a:r>
              <a:rPr lang="en-US" sz="2000" dirty="0" err="1"/>
              <a:t>examinar</a:t>
            </a:r>
            <a:r>
              <a:rPr lang="en-US" sz="2000" dirty="0"/>
              <a:t> </a:t>
            </a:r>
            <a:r>
              <a:rPr lang="en-US" sz="2000" dirty="0" err="1"/>
              <a:t>sus</a:t>
            </a:r>
            <a:r>
              <a:rPr lang="en-US" sz="2000" dirty="0"/>
              <a:t> FUENTES</a:t>
            </a:r>
          </a:p>
          <a:p>
            <a:pPr marL="8001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err="1"/>
              <a:t>admitir</a:t>
            </a:r>
            <a:r>
              <a:rPr lang="en-US" sz="2000" dirty="0"/>
              <a:t> FALTAS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nuestra</a:t>
            </a:r>
            <a:r>
              <a:rPr lang="en-US" sz="2000" dirty="0"/>
              <a:t> </a:t>
            </a:r>
            <a:r>
              <a:rPr lang="en-US" sz="2000" dirty="0" err="1"/>
              <a:t>información</a:t>
            </a:r>
            <a:r>
              <a:rPr lang="en-US" sz="2000" dirty="0"/>
              <a:t> y </a:t>
            </a:r>
            <a:r>
              <a:rPr lang="en-US" sz="2000" dirty="0" err="1"/>
              <a:t>explorar</a:t>
            </a:r>
            <a:r>
              <a:rPr lang="en-US" sz="2000" dirty="0"/>
              <a:t> </a:t>
            </a:r>
            <a:r>
              <a:rPr lang="en-US" sz="2000" dirty="0" err="1"/>
              <a:t>posibles</a:t>
            </a:r>
            <a:r>
              <a:rPr lang="en-US" sz="2000" dirty="0"/>
              <a:t> </a:t>
            </a:r>
            <a:r>
              <a:rPr lang="en-US" sz="2000" dirty="0" err="1"/>
              <a:t>fuentes</a:t>
            </a:r>
            <a:r>
              <a:rPr lang="en-US" sz="2000" dirty="0"/>
              <a:t> </a:t>
            </a:r>
            <a:r>
              <a:rPr lang="en-US" sz="2000" dirty="0" err="1"/>
              <a:t>alternativas</a:t>
            </a:r>
            <a:endParaRPr lang="en-US" sz="2000" dirty="0"/>
          </a:p>
          <a:p>
            <a:pPr marL="8001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err="1"/>
              <a:t>examinar</a:t>
            </a:r>
            <a:r>
              <a:rPr lang="en-US" sz="2000" dirty="0"/>
              <a:t> </a:t>
            </a:r>
            <a:r>
              <a:rPr lang="en-US" sz="2000" dirty="0" err="1"/>
              <a:t>los</a:t>
            </a:r>
            <a:r>
              <a:rPr lang="en-US" sz="2000" dirty="0"/>
              <a:t> IMPULSORES y TENDENCIAS de </a:t>
            </a:r>
            <a:r>
              <a:rPr lang="en-US" sz="2000" dirty="0" err="1"/>
              <a:t>una</a:t>
            </a:r>
            <a:r>
              <a:rPr lang="en-US" sz="2000" dirty="0"/>
              <a:t> </a:t>
            </a:r>
            <a:r>
              <a:rPr lang="en-US" sz="2000" dirty="0" err="1"/>
              <a:t>situación</a:t>
            </a:r>
            <a:endParaRPr lang="en-US" sz="2000" dirty="0"/>
          </a:p>
          <a:p>
            <a:pPr marL="8001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err="1"/>
              <a:t>considerar</a:t>
            </a:r>
            <a:r>
              <a:rPr lang="en-US" sz="2000" dirty="0"/>
              <a:t> las </a:t>
            </a:r>
            <a:r>
              <a:rPr lang="en-US" sz="2000" dirty="0" err="1"/>
              <a:t>probabilidades</a:t>
            </a:r>
            <a:r>
              <a:rPr lang="en-US" sz="2000" dirty="0"/>
              <a:t> de VARIOS ESCENARIOS</a:t>
            </a:r>
          </a:p>
          <a:p>
            <a:pPr marL="8001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err="1"/>
              <a:t>examinar</a:t>
            </a:r>
            <a:r>
              <a:rPr lang="en-US" sz="2000" dirty="0"/>
              <a:t> las IMPLICACIONES/REPERCUSIONES</a:t>
            </a:r>
          </a:p>
          <a:p>
            <a:pPr marL="8001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err="1"/>
              <a:t>volver</a:t>
            </a:r>
            <a:r>
              <a:rPr lang="en-US" sz="2000" dirty="0"/>
              <a:t> al principio – CHEQUEANDO, CHEQUEANDO, Y CHEQUEANDO</a:t>
            </a:r>
            <a:endParaRPr lang="en-US" sz="2400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0989"/>
            <a:ext cx="8229600" cy="1143000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el arte del </a:t>
            </a:r>
            <a:r>
              <a:rPr lang="en-US" dirty="0" err="1"/>
              <a:t>oficio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19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7800" y="1457980"/>
            <a:ext cx="1638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Es decir …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752600" y="2667000"/>
            <a:ext cx="5791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El arte del oficio analítico es proceso consciente, neutral, y completo</a:t>
            </a:r>
          </a:p>
          <a:p>
            <a:pPr algn="ctr"/>
            <a:r>
              <a:rPr lang="es-ES" sz="2800" dirty="0"/>
              <a:t>de</a:t>
            </a:r>
          </a:p>
        </p:txBody>
      </p:sp>
      <p:sp>
        <p:nvSpPr>
          <p:cNvPr id="5" name="Rectangle 4"/>
          <p:cNvSpPr/>
          <p:nvPr/>
        </p:nvSpPr>
        <p:spPr>
          <a:xfrm>
            <a:off x="2598888" y="4114800"/>
            <a:ext cx="40986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200" dirty="0"/>
              <a:t>PENSAMIENTO CRÍTICO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27231" y="5181600"/>
            <a:ext cx="8241936" cy="1046440"/>
          </a:xfrm>
          <a:prstGeom prst="rect">
            <a:avLst/>
          </a:prstGeom>
          <a:noFill/>
          <a:ln w="19050">
            <a:solidFill>
              <a:schemeClr val="tx1">
                <a:lumMod val="85000"/>
              </a:schemeClr>
            </a:solidFill>
          </a:ln>
        </p:spPr>
        <p:txBody>
          <a:bodyPr wrap="none" lIns="365760" tIns="274320" rIns="365760" bIns="274320" rtlCol="0">
            <a:spAutoFit/>
          </a:bodyPr>
          <a:lstStyle/>
          <a:p>
            <a:r>
              <a:rPr lang="es-ES" sz="3200" dirty="0"/>
              <a:t>Eso es lo que el decisor necesita de nosotros.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223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2800EE-0422-46ED-A389-AF2A9565E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204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D6D3F2-21C7-4958-AECA-E1393DE6E9DD}"/>
              </a:ext>
            </a:extLst>
          </p:cNvPr>
          <p:cNvSpPr txBox="1"/>
          <p:nvPr/>
        </p:nvSpPr>
        <p:spPr>
          <a:xfrm>
            <a:off x="2155056" y="2967335"/>
            <a:ext cx="4833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¿Cómo se manifiesta en el producto?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04659062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826004"/>
              </p:ext>
            </p:extLst>
          </p:nvPr>
        </p:nvGraphicFramePr>
        <p:xfrm>
          <a:off x="232931" y="678879"/>
          <a:ext cx="8596762" cy="54216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94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2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8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10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32574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noProof="0" dirty="0"/>
                        <a:t>Estructura de un Informe Analítico Simple</a:t>
                      </a:r>
                    </a:p>
                    <a:p>
                      <a:pPr algn="ctr"/>
                      <a:r>
                        <a:rPr lang="es-ES" sz="1200" i="1" noProof="0" dirty="0"/>
                        <a:t>Elementos básicos para satisfacer las necesidades de tu audiencia</a:t>
                      </a:r>
                    </a:p>
                  </a:txBody>
                  <a:tcPr marB="182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365">
                <a:tc gridSpan="2"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sz="180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      </a:t>
                      </a:r>
                      <a:r>
                        <a:rPr lang="en-US" sz="2000" dirty="0" err="1">
                          <a:ln>
                            <a:solidFill>
                              <a:schemeClr val="tx1"/>
                            </a:solidFill>
                          </a:ln>
                        </a:rPr>
                        <a:t>Necesidad</a:t>
                      </a:r>
                      <a:r>
                        <a:rPr lang="en-US" sz="200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 del lector</a:t>
                      </a:r>
                      <a:endParaRPr lang="en-US" sz="180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n>
                            <a:solidFill>
                              <a:schemeClr val="tx1"/>
                            </a:solidFill>
                          </a:ln>
                        </a:rPr>
                        <a:t>Elemento</a:t>
                      </a:r>
                      <a:r>
                        <a:rPr lang="en-US" sz="200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en-US" sz="2000" dirty="0" err="1">
                          <a:ln>
                            <a:solidFill>
                              <a:schemeClr val="tx1"/>
                            </a:solidFill>
                          </a:ln>
                        </a:rPr>
                        <a:t>Estructural</a:t>
                      </a:r>
                      <a:endParaRPr lang="en-US" sz="200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T="91440" marB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B="1828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365">
                <a:tc>
                  <a:txBody>
                    <a:bodyPr/>
                    <a:lstStyle/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err="1"/>
                        <a:t>Resumen</a:t>
                      </a:r>
                      <a:r>
                        <a:rPr lang="en-US" sz="1800" dirty="0"/>
                        <a:t> claro, </a:t>
                      </a:r>
                      <a:r>
                        <a:rPr lang="en-US" sz="1800" dirty="0" err="1"/>
                        <a:t>conciso</a:t>
                      </a:r>
                      <a:endParaRPr lang="en-US" sz="1800" dirty="0"/>
                    </a:p>
                  </a:txBody>
                  <a:tcPr marB="182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B="1828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Tésis</a:t>
                      </a:r>
                      <a:r>
                        <a:rPr lang="en-US" sz="1800" dirty="0"/>
                        <a:t> – “</a:t>
                      </a:r>
                      <a:r>
                        <a:rPr lang="en-US" sz="1800" dirty="0" err="1"/>
                        <a:t>Conclusión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arriba</a:t>
                      </a:r>
                      <a:r>
                        <a:rPr lang="en-US" sz="1800" dirty="0"/>
                        <a:t>” </a:t>
                      </a:r>
                    </a:p>
                  </a:txBody>
                  <a:tcPr marB="1828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1-2 </a:t>
                      </a:r>
                      <a:r>
                        <a:rPr lang="en-US" sz="1800" dirty="0" err="1"/>
                        <a:t>frases</a:t>
                      </a:r>
                      <a:endParaRPr lang="en-US" sz="1800" dirty="0"/>
                    </a:p>
                  </a:txBody>
                  <a:tcPr marB="1828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4800">
                <a:tc>
                  <a:txBody>
                    <a:bodyPr/>
                    <a:lstStyle/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err="1"/>
                        <a:t>Hechos</a:t>
                      </a:r>
                      <a:r>
                        <a:rPr lang="en-US" sz="1800" dirty="0"/>
                        <a:t>/</a:t>
                      </a:r>
                      <a:r>
                        <a:rPr lang="en-US" sz="1800" dirty="0" err="1"/>
                        <a:t>datos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suficientes</a:t>
                      </a:r>
                      <a:r>
                        <a:rPr lang="en-US" sz="1800" dirty="0"/>
                        <a:t> para </a:t>
                      </a:r>
                      <a:r>
                        <a:rPr lang="en-US" sz="1800" dirty="0" err="1"/>
                        <a:t>entrar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en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tema</a:t>
                      </a:r>
                      <a:endParaRPr lang="en-US" sz="1800" dirty="0"/>
                    </a:p>
                  </a:txBody>
                  <a:tcPr marB="1828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B="1828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Qué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quién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cuándo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dónde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cuánto</a:t>
                      </a:r>
                      <a:r>
                        <a:rPr lang="en-US" sz="1800" dirty="0"/>
                        <a:t> </a:t>
                      </a:r>
                    </a:p>
                  </a:txBody>
                  <a:tcPr marB="1828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Quizás</a:t>
                      </a:r>
                      <a:r>
                        <a:rPr lang="en-US" sz="1800" dirty="0"/>
                        <a:t> la </a:t>
                      </a:r>
                      <a:r>
                        <a:rPr lang="en-US" sz="1800" dirty="0" err="1"/>
                        <a:t>cuarta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parte</a:t>
                      </a:r>
                      <a:r>
                        <a:rPr lang="en-US" sz="1800" dirty="0"/>
                        <a:t> del </a:t>
                      </a:r>
                      <a:r>
                        <a:rPr lang="en-US" sz="1800" dirty="0" err="1"/>
                        <a:t>producto</a:t>
                      </a:r>
                      <a:endParaRPr lang="en-US" sz="1800" dirty="0"/>
                    </a:p>
                  </a:txBody>
                  <a:tcPr marB="1828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480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El por </a:t>
                      </a:r>
                      <a:r>
                        <a:rPr lang="en-US" sz="1800" dirty="0" err="1"/>
                        <a:t>qué</a:t>
                      </a:r>
                      <a:r>
                        <a:rPr lang="en-US" sz="1800" dirty="0"/>
                        <a:t> y </a:t>
                      </a:r>
                      <a:r>
                        <a:rPr lang="en-US" sz="1800" dirty="0" err="1"/>
                        <a:t>cómo</a:t>
                      </a:r>
                      <a:r>
                        <a:rPr lang="en-US" sz="1800" dirty="0"/>
                        <a:t> del </a:t>
                      </a:r>
                      <a:r>
                        <a:rPr lang="en-US" sz="1800" dirty="0" err="1"/>
                        <a:t>asunto</a:t>
                      </a:r>
                      <a:endParaRPr lang="en-US" sz="1800" dirty="0"/>
                    </a:p>
                  </a:txBody>
                  <a:tcPr marB="1828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B="1828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Impulsores</a:t>
                      </a:r>
                      <a:r>
                        <a:rPr lang="en-US" sz="1800" dirty="0"/>
                        <a:t> y </a:t>
                      </a:r>
                      <a:r>
                        <a:rPr lang="en-US" sz="1800" dirty="0" err="1"/>
                        <a:t>tendencias</a:t>
                      </a:r>
                      <a:endParaRPr lang="en-US" sz="1800" dirty="0"/>
                    </a:p>
                  </a:txBody>
                  <a:tcPr marB="1828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Quizás</a:t>
                      </a:r>
                      <a:r>
                        <a:rPr lang="en-US" sz="1800" dirty="0"/>
                        <a:t> la </a:t>
                      </a:r>
                      <a:r>
                        <a:rPr lang="en-US" sz="1800" dirty="0" err="1"/>
                        <a:t>mitad</a:t>
                      </a:r>
                      <a:r>
                        <a:rPr lang="en-US" sz="1800" dirty="0"/>
                        <a:t> del </a:t>
                      </a:r>
                      <a:r>
                        <a:rPr lang="en-US" sz="1800" dirty="0" err="1"/>
                        <a:t>informe</a:t>
                      </a:r>
                      <a:endParaRPr lang="en-US" sz="1800" dirty="0"/>
                    </a:p>
                  </a:txBody>
                  <a:tcPr marB="1828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123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/>
                        <a:t>Idea de a </a:t>
                      </a:r>
                      <a:r>
                        <a:rPr lang="en-US" sz="1800" dirty="0" err="1"/>
                        <a:t>dónde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va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el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asunto</a:t>
                      </a:r>
                      <a:r>
                        <a:rPr lang="en-US" sz="1800" dirty="0"/>
                        <a:t>, con </a:t>
                      </a:r>
                      <a:r>
                        <a:rPr lang="en-US" sz="1800" dirty="0" err="1"/>
                        <a:t>qué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variaciones</a:t>
                      </a:r>
                      <a:endParaRPr lang="en-US" sz="1800" dirty="0"/>
                    </a:p>
                  </a:txBody>
                  <a:tcPr marB="1828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 marB="1828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Escenarios</a:t>
                      </a:r>
                      <a:r>
                        <a:rPr lang="en-US" sz="1800" dirty="0"/>
                        <a:t>,</a:t>
                      </a:r>
                      <a:r>
                        <a:rPr lang="en-US" sz="1800" baseline="0" dirty="0"/>
                        <a:t> Alternativos, y “</a:t>
                      </a:r>
                      <a:r>
                        <a:rPr lang="en-US" sz="1800" baseline="0" dirty="0" err="1"/>
                        <a:t>Comodines</a:t>
                      </a:r>
                      <a:r>
                        <a:rPr lang="en-US" sz="1800" baseline="0" dirty="0"/>
                        <a:t>””</a:t>
                      </a:r>
                      <a:endParaRPr lang="en-US" sz="1800" dirty="0"/>
                    </a:p>
                  </a:txBody>
                  <a:tcPr marB="1828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800" dirty="0" err="1"/>
                        <a:t>Quizás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otra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cuarta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parte</a:t>
                      </a:r>
                      <a:endParaRPr lang="en-US" sz="1800" dirty="0"/>
                    </a:p>
                  </a:txBody>
                  <a:tcPr marB="1828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365">
                <a:tc>
                  <a:txBody>
                    <a:bodyPr/>
                    <a:lstStyle/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Por </a:t>
                      </a:r>
                      <a:r>
                        <a:rPr lang="en-US" sz="1800" dirty="0" err="1"/>
                        <a:t>qué</a:t>
                      </a:r>
                      <a:r>
                        <a:rPr lang="en-US" sz="1800" dirty="0"/>
                        <a:t> es </a:t>
                      </a:r>
                      <a:r>
                        <a:rPr lang="en-US" sz="1800" dirty="0" err="1"/>
                        <a:t>importante</a:t>
                      </a:r>
                      <a:endParaRPr lang="en-US" sz="1800" dirty="0"/>
                    </a:p>
                  </a:txBody>
                  <a:tcPr marB="1828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 marB="1828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Implicaciones</a:t>
                      </a:r>
                      <a:endParaRPr lang="en-US" sz="1800" dirty="0"/>
                    </a:p>
                  </a:txBody>
                  <a:tcPr marB="1828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" name="Right Arrow 14"/>
          <p:cNvSpPr/>
          <p:nvPr/>
        </p:nvSpPr>
        <p:spPr>
          <a:xfrm>
            <a:off x="3066846" y="2363327"/>
            <a:ext cx="228600" cy="1311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3244531" y="2955535"/>
            <a:ext cx="228600" cy="1311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3226970" y="3909859"/>
            <a:ext cx="228600" cy="1311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3240736" y="4731577"/>
            <a:ext cx="228600" cy="1311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9" name="Right Arrow 28"/>
          <p:cNvSpPr/>
          <p:nvPr/>
        </p:nvSpPr>
        <p:spPr>
          <a:xfrm>
            <a:off x="3194065" y="5685901"/>
            <a:ext cx="228600" cy="1311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6591300" y="4628535"/>
            <a:ext cx="228600" cy="1242152"/>
          </a:xfrm>
          <a:prstGeom prst="rightBrace">
            <a:avLst>
              <a:gd name="adj1" fmla="val 8333"/>
              <a:gd name="adj2" fmla="val 5089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E68A2ABF-CDB6-4608-A762-DFADDB3156A8}"/>
              </a:ext>
            </a:extLst>
          </p:cNvPr>
          <p:cNvSpPr/>
          <p:nvPr/>
        </p:nvSpPr>
        <p:spPr>
          <a:xfrm>
            <a:off x="314307" y="2288966"/>
            <a:ext cx="8472747" cy="3220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E4910FF-4393-4AC5-868D-521A622CEEDE}"/>
              </a:ext>
            </a:extLst>
          </p:cNvPr>
          <p:cNvSpPr/>
          <p:nvPr/>
        </p:nvSpPr>
        <p:spPr>
          <a:xfrm>
            <a:off x="7543800" y="6179121"/>
            <a:ext cx="1056716" cy="455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400" dirty="0" err="1"/>
              <a:t>Handout</a:t>
            </a:r>
            <a:r>
              <a:rPr lang="es-ES" sz="1400" dirty="0"/>
              <a:t> E</a:t>
            </a:r>
            <a:endParaRPr lang="en-US" sz="2000" dirty="0"/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722A7942-52AF-0CEE-F1F7-7D8E7FFAB3BF}"/>
              </a:ext>
            </a:extLst>
          </p:cNvPr>
          <p:cNvSpPr/>
          <p:nvPr/>
        </p:nvSpPr>
        <p:spPr>
          <a:xfrm>
            <a:off x="290251" y="5685901"/>
            <a:ext cx="5272349" cy="3220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EFF548B-10A9-1E33-B652-A2AFACD87146}"/>
              </a:ext>
            </a:extLst>
          </p:cNvPr>
          <p:cNvSpPr/>
          <p:nvPr/>
        </p:nvSpPr>
        <p:spPr>
          <a:xfrm>
            <a:off x="314307" y="4628535"/>
            <a:ext cx="6162693" cy="8664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7CC8469-D502-0A6B-F58E-08213E442448}"/>
              </a:ext>
            </a:extLst>
          </p:cNvPr>
          <p:cNvSpPr/>
          <p:nvPr/>
        </p:nvSpPr>
        <p:spPr>
          <a:xfrm>
            <a:off x="329547" y="3714393"/>
            <a:ext cx="8433451" cy="7232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DBE6634-0BC2-73A0-286F-66EA8C7F4ADA}"/>
              </a:ext>
            </a:extLst>
          </p:cNvPr>
          <p:cNvSpPr/>
          <p:nvPr/>
        </p:nvSpPr>
        <p:spPr>
          <a:xfrm>
            <a:off x="290251" y="2720968"/>
            <a:ext cx="8433451" cy="8383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E40FF50-4199-6652-7DA6-21C7E2998152}"/>
              </a:ext>
            </a:extLst>
          </p:cNvPr>
          <p:cNvSpPr/>
          <p:nvPr/>
        </p:nvSpPr>
        <p:spPr>
          <a:xfrm>
            <a:off x="6516296" y="4568044"/>
            <a:ext cx="2246702" cy="14399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3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  <p:bldP spid="14" grpId="0" animBg="1"/>
      <p:bldP spid="17" grpId="0" animBg="1"/>
      <p:bldP spid="19" grpId="0" animBg="1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32931" y="678879"/>
          <a:ext cx="8596762" cy="54216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94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2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8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10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32574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noProof="0" dirty="0"/>
                        <a:t>Estructura de un Informe Analítico Simple</a:t>
                      </a:r>
                    </a:p>
                    <a:p>
                      <a:pPr algn="ctr"/>
                      <a:r>
                        <a:rPr lang="es-ES" sz="1200" i="1" noProof="0" dirty="0"/>
                        <a:t>Elementos básicos para satisfacer las necesidades de tu audiencia</a:t>
                      </a:r>
                    </a:p>
                  </a:txBody>
                  <a:tcPr marB="182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365">
                <a:tc gridSpan="2"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sz="180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      </a:t>
                      </a:r>
                      <a:r>
                        <a:rPr lang="en-US" sz="2000" dirty="0" err="1">
                          <a:ln>
                            <a:solidFill>
                              <a:schemeClr val="tx1"/>
                            </a:solidFill>
                          </a:ln>
                        </a:rPr>
                        <a:t>Necesidad</a:t>
                      </a:r>
                      <a:r>
                        <a:rPr lang="en-US" sz="200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 del lector</a:t>
                      </a:r>
                      <a:endParaRPr lang="en-US" sz="180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n>
                            <a:solidFill>
                              <a:schemeClr val="tx1"/>
                            </a:solidFill>
                          </a:ln>
                        </a:rPr>
                        <a:t>Elemento</a:t>
                      </a:r>
                      <a:r>
                        <a:rPr lang="en-US" sz="200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en-US" sz="2000" dirty="0" err="1">
                          <a:ln>
                            <a:solidFill>
                              <a:schemeClr val="tx1"/>
                            </a:solidFill>
                          </a:ln>
                        </a:rPr>
                        <a:t>Estructural</a:t>
                      </a:r>
                      <a:endParaRPr lang="en-US" sz="200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T="91440" marB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B="1828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365">
                <a:tc>
                  <a:txBody>
                    <a:bodyPr/>
                    <a:lstStyle/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err="1"/>
                        <a:t>Resumen</a:t>
                      </a:r>
                      <a:r>
                        <a:rPr lang="en-US" sz="1800" dirty="0"/>
                        <a:t> claro, </a:t>
                      </a:r>
                      <a:r>
                        <a:rPr lang="en-US" sz="1800" dirty="0" err="1"/>
                        <a:t>conciso</a:t>
                      </a:r>
                      <a:endParaRPr lang="en-US" sz="1800" dirty="0"/>
                    </a:p>
                  </a:txBody>
                  <a:tcPr marB="1828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B="1828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Tésis</a:t>
                      </a:r>
                      <a:r>
                        <a:rPr lang="en-US" sz="1800" dirty="0"/>
                        <a:t> – “</a:t>
                      </a:r>
                      <a:r>
                        <a:rPr lang="en-US" sz="1800" dirty="0" err="1"/>
                        <a:t>Conclusión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arriba</a:t>
                      </a:r>
                      <a:r>
                        <a:rPr lang="en-US" sz="1800" dirty="0"/>
                        <a:t>” </a:t>
                      </a:r>
                    </a:p>
                  </a:txBody>
                  <a:tcPr marB="1828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1-2 </a:t>
                      </a:r>
                      <a:r>
                        <a:rPr lang="en-US" sz="1800" dirty="0" err="1"/>
                        <a:t>frases</a:t>
                      </a:r>
                      <a:endParaRPr lang="en-US" sz="1800" dirty="0"/>
                    </a:p>
                  </a:txBody>
                  <a:tcPr marB="1828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4800">
                <a:tc>
                  <a:txBody>
                    <a:bodyPr/>
                    <a:lstStyle/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err="1"/>
                        <a:t>Hechos</a:t>
                      </a:r>
                      <a:r>
                        <a:rPr lang="en-US" sz="1800" dirty="0"/>
                        <a:t>/</a:t>
                      </a:r>
                      <a:r>
                        <a:rPr lang="en-US" sz="1800" dirty="0" err="1"/>
                        <a:t>datos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suficientes</a:t>
                      </a:r>
                      <a:r>
                        <a:rPr lang="en-US" sz="1800" dirty="0"/>
                        <a:t> para </a:t>
                      </a:r>
                      <a:r>
                        <a:rPr lang="en-US" sz="1800" dirty="0" err="1"/>
                        <a:t>entrar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en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tema</a:t>
                      </a:r>
                      <a:endParaRPr lang="en-US" sz="1800" dirty="0"/>
                    </a:p>
                  </a:txBody>
                  <a:tcPr marB="1828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B="1828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Qué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quién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cuándo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dónde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cuánto</a:t>
                      </a:r>
                      <a:r>
                        <a:rPr lang="en-US" sz="1800" dirty="0"/>
                        <a:t> </a:t>
                      </a:r>
                    </a:p>
                  </a:txBody>
                  <a:tcPr marB="1828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Quizás</a:t>
                      </a:r>
                      <a:r>
                        <a:rPr lang="en-US" sz="1800" dirty="0"/>
                        <a:t> la </a:t>
                      </a:r>
                      <a:r>
                        <a:rPr lang="en-US" sz="1800" dirty="0" err="1"/>
                        <a:t>cuarta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parte</a:t>
                      </a:r>
                      <a:r>
                        <a:rPr lang="en-US" sz="1800" dirty="0"/>
                        <a:t> del </a:t>
                      </a:r>
                      <a:r>
                        <a:rPr lang="en-US" sz="1800" dirty="0" err="1"/>
                        <a:t>producto</a:t>
                      </a:r>
                      <a:endParaRPr lang="en-US" sz="1800" dirty="0"/>
                    </a:p>
                  </a:txBody>
                  <a:tcPr marB="1828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480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El por </a:t>
                      </a:r>
                      <a:r>
                        <a:rPr lang="en-US" sz="1800" dirty="0" err="1"/>
                        <a:t>qué</a:t>
                      </a:r>
                      <a:r>
                        <a:rPr lang="en-US" sz="1800" dirty="0"/>
                        <a:t> y </a:t>
                      </a:r>
                      <a:r>
                        <a:rPr lang="en-US" sz="1800" dirty="0" err="1"/>
                        <a:t>cómo</a:t>
                      </a:r>
                      <a:r>
                        <a:rPr lang="en-US" sz="1800" dirty="0"/>
                        <a:t> del </a:t>
                      </a:r>
                      <a:r>
                        <a:rPr lang="en-US" sz="1800" dirty="0" err="1"/>
                        <a:t>asunto</a:t>
                      </a:r>
                      <a:endParaRPr lang="en-US" sz="1800" dirty="0"/>
                    </a:p>
                  </a:txBody>
                  <a:tcPr marB="1828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B="1828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Impulsores</a:t>
                      </a:r>
                      <a:r>
                        <a:rPr lang="en-US" sz="1800" dirty="0"/>
                        <a:t> y </a:t>
                      </a:r>
                      <a:r>
                        <a:rPr lang="en-US" sz="1800" dirty="0" err="1"/>
                        <a:t>tendencias</a:t>
                      </a:r>
                      <a:endParaRPr lang="en-US" sz="1800" dirty="0"/>
                    </a:p>
                  </a:txBody>
                  <a:tcPr marB="1828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Quizás</a:t>
                      </a:r>
                      <a:r>
                        <a:rPr lang="en-US" sz="1800" dirty="0"/>
                        <a:t> la </a:t>
                      </a:r>
                      <a:r>
                        <a:rPr lang="en-US" sz="1800" dirty="0" err="1"/>
                        <a:t>mitad</a:t>
                      </a:r>
                      <a:r>
                        <a:rPr lang="en-US" sz="1800" dirty="0"/>
                        <a:t> del </a:t>
                      </a:r>
                      <a:r>
                        <a:rPr lang="en-US" sz="1800" dirty="0" err="1"/>
                        <a:t>informe</a:t>
                      </a:r>
                      <a:endParaRPr lang="en-US" sz="1800" dirty="0"/>
                    </a:p>
                  </a:txBody>
                  <a:tcPr marB="1828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123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/>
                        <a:t>Idea de a </a:t>
                      </a:r>
                      <a:r>
                        <a:rPr lang="en-US" sz="1800" dirty="0" err="1"/>
                        <a:t>dónde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va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el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asunto</a:t>
                      </a:r>
                      <a:r>
                        <a:rPr lang="en-US" sz="1800" dirty="0"/>
                        <a:t>, con </a:t>
                      </a:r>
                      <a:r>
                        <a:rPr lang="en-US" sz="1800" dirty="0" err="1"/>
                        <a:t>qué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variaciones</a:t>
                      </a:r>
                      <a:endParaRPr lang="en-US" sz="1800" dirty="0"/>
                    </a:p>
                  </a:txBody>
                  <a:tcPr marB="1828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 marB="1828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Escenarios</a:t>
                      </a:r>
                      <a:r>
                        <a:rPr lang="en-US" sz="1800" dirty="0"/>
                        <a:t>,</a:t>
                      </a:r>
                      <a:r>
                        <a:rPr lang="en-US" sz="1800" baseline="0" dirty="0"/>
                        <a:t> Alternativos, y “</a:t>
                      </a:r>
                      <a:r>
                        <a:rPr lang="en-US" sz="1800" baseline="0" dirty="0" err="1"/>
                        <a:t>Comodines</a:t>
                      </a:r>
                      <a:r>
                        <a:rPr lang="en-US" sz="1800" baseline="0" dirty="0"/>
                        <a:t>””</a:t>
                      </a:r>
                      <a:endParaRPr lang="en-US" sz="1800" dirty="0"/>
                    </a:p>
                  </a:txBody>
                  <a:tcPr marB="1828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800" dirty="0" err="1"/>
                        <a:t>Quizás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otra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cuarta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parte</a:t>
                      </a:r>
                      <a:endParaRPr lang="en-US" sz="1800" dirty="0"/>
                    </a:p>
                  </a:txBody>
                  <a:tcPr marB="1828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365">
                <a:tc>
                  <a:txBody>
                    <a:bodyPr/>
                    <a:lstStyle/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Por </a:t>
                      </a:r>
                      <a:r>
                        <a:rPr lang="en-US" sz="1800" dirty="0" err="1"/>
                        <a:t>qué</a:t>
                      </a:r>
                      <a:r>
                        <a:rPr lang="en-US" sz="1800" dirty="0"/>
                        <a:t> es </a:t>
                      </a:r>
                      <a:r>
                        <a:rPr lang="en-US" sz="1800" dirty="0" err="1"/>
                        <a:t>importante</a:t>
                      </a:r>
                      <a:endParaRPr lang="en-US" sz="1800" dirty="0"/>
                    </a:p>
                  </a:txBody>
                  <a:tcPr marB="1828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 marB="1828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Implicaciones</a:t>
                      </a:r>
                      <a:endParaRPr lang="en-US" sz="1800" dirty="0"/>
                    </a:p>
                  </a:txBody>
                  <a:tcPr marB="1828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" name="Right Arrow 14"/>
          <p:cNvSpPr/>
          <p:nvPr/>
        </p:nvSpPr>
        <p:spPr>
          <a:xfrm>
            <a:off x="3066846" y="2363327"/>
            <a:ext cx="228600" cy="1311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3244531" y="2955535"/>
            <a:ext cx="228600" cy="1311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3226970" y="3909859"/>
            <a:ext cx="228600" cy="1311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3240736" y="4731577"/>
            <a:ext cx="228600" cy="1311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9" name="Right Arrow 28"/>
          <p:cNvSpPr/>
          <p:nvPr/>
        </p:nvSpPr>
        <p:spPr>
          <a:xfrm>
            <a:off x="3194065" y="5685901"/>
            <a:ext cx="228600" cy="1311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6591300" y="4628535"/>
            <a:ext cx="228600" cy="1242152"/>
          </a:xfrm>
          <a:prstGeom prst="rightBrace">
            <a:avLst>
              <a:gd name="adj1" fmla="val 8333"/>
              <a:gd name="adj2" fmla="val 5089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E4910FF-4393-4AC5-868D-521A622CEEDE}"/>
              </a:ext>
            </a:extLst>
          </p:cNvPr>
          <p:cNvSpPr/>
          <p:nvPr/>
        </p:nvSpPr>
        <p:spPr>
          <a:xfrm>
            <a:off x="7543800" y="6179121"/>
            <a:ext cx="1056716" cy="455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400" dirty="0" err="1"/>
              <a:t>Handout</a:t>
            </a:r>
            <a:r>
              <a:rPr lang="es-ES" sz="1400" dirty="0"/>
              <a:t> 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2856989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09600" y="593348"/>
          <a:ext cx="7735035" cy="55381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14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27066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Structure of a Simple-form Analytic Article</a:t>
                      </a:r>
                    </a:p>
                    <a:p>
                      <a:pPr algn="ctr"/>
                      <a:r>
                        <a:rPr lang="en-US" sz="1400" i="1" dirty="0"/>
                        <a:t>Main, Basic</a:t>
                      </a:r>
                      <a:r>
                        <a:rPr lang="en-US" sz="1400" i="1" baseline="0" dirty="0"/>
                        <a:t> Elements to Satisfy Your Audience’s Needs</a:t>
                      </a:r>
                      <a:endParaRPr lang="en-US" sz="1400" i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sz="200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      Reader’s Needs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Structural</a:t>
                      </a:r>
                      <a:r>
                        <a:rPr lang="en-US" sz="2000" baseline="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en-US" sz="2000" dirty="0">
                          <a:ln>
                            <a:solidFill>
                              <a:schemeClr val="tx1"/>
                            </a:solidFill>
                          </a:ln>
                        </a:rPr>
                        <a:t>Element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Clear, meaningful</a:t>
                      </a:r>
                      <a:r>
                        <a:rPr lang="en-US" sz="2000" baseline="0" dirty="0"/>
                        <a:t> summary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Thesis – BLUF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One</a:t>
                      </a:r>
                      <a:r>
                        <a:rPr lang="en-US" sz="1600" baseline="0" dirty="0"/>
                        <a:t> sentence or short paragraph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Enough</a:t>
                      </a:r>
                      <a:r>
                        <a:rPr lang="en-US" sz="2000" baseline="0" dirty="0"/>
                        <a:t> facts to understand phenomenon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Factual snapshot, validation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Perhaps one</a:t>
                      </a:r>
                      <a:r>
                        <a:rPr lang="en-US" sz="1600" baseline="0" dirty="0"/>
                        <a:t> quarter of paper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Grasp</a:t>
                      </a:r>
                      <a:r>
                        <a:rPr lang="en-US" sz="2000" baseline="0" dirty="0"/>
                        <a:t> of w</a:t>
                      </a:r>
                      <a:r>
                        <a:rPr lang="en-US" sz="2000" dirty="0"/>
                        <a:t>hy</a:t>
                      </a:r>
                      <a:r>
                        <a:rPr lang="en-US" sz="2000" baseline="0" dirty="0"/>
                        <a:t> and how it’s happening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Drivers and trends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Perhaps</a:t>
                      </a:r>
                      <a:r>
                        <a:rPr lang="en-US" sz="1600" baseline="0" dirty="0"/>
                        <a:t> one half</a:t>
                      </a:r>
                      <a:br>
                        <a:rPr lang="en-US" sz="1600" baseline="0" dirty="0"/>
                      </a:br>
                      <a:r>
                        <a:rPr lang="en-US" sz="1600" baseline="0" dirty="0"/>
                        <a:t>of paper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dirty="0"/>
                        <a:t>Idea</a:t>
                      </a:r>
                      <a:r>
                        <a:rPr lang="en-US" sz="2000" baseline="0" dirty="0"/>
                        <a:t> of w</a:t>
                      </a:r>
                      <a:r>
                        <a:rPr lang="en-US" sz="2000" dirty="0"/>
                        <a:t>hat will happen and what else could happen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Scenarios,</a:t>
                      </a:r>
                      <a:r>
                        <a:rPr lang="en-US" sz="2000" baseline="0" dirty="0"/>
                        <a:t> Alternatives, and “Wild Cards”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600" dirty="0"/>
                        <a:t>Perhaps one quarter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lvl="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Why it’s important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Implications</a:t>
                      </a:r>
                      <a:br>
                        <a:rPr lang="en-US" sz="2000" dirty="0"/>
                      </a:br>
                      <a:endParaRPr lang="en-US" sz="2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" name="Right Arrow 14"/>
          <p:cNvSpPr/>
          <p:nvPr/>
        </p:nvSpPr>
        <p:spPr>
          <a:xfrm>
            <a:off x="3326422" y="2276390"/>
            <a:ext cx="228600" cy="1311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3332283" y="3171840"/>
            <a:ext cx="228600" cy="1311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3320561" y="3998428"/>
            <a:ext cx="228600" cy="1311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3308838" y="4793735"/>
            <a:ext cx="228600" cy="1311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9" name="Right Arrow 28"/>
          <p:cNvSpPr/>
          <p:nvPr/>
        </p:nvSpPr>
        <p:spPr>
          <a:xfrm>
            <a:off x="3285390" y="5562600"/>
            <a:ext cx="228600" cy="1311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6248400" y="4648200"/>
            <a:ext cx="304800" cy="1045591"/>
          </a:xfrm>
          <a:prstGeom prst="rightBrace">
            <a:avLst>
              <a:gd name="adj1" fmla="val 8333"/>
              <a:gd name="adj2" fmla="val 5089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4E722EB-4A15-40E0-98B7-2989EBEFE1D2}"/>
              </a:ext>
            </a:extLst>
          </p:cNvPr>
          <p:cNvSpPr/>
          <p:nvPr/>
        </p:nvSpPr>
        <p:spPr>
          <a:xfrm>
            <a:off x="7696200" y="6300212"/>
            <a:ext cx="914400" cy="3324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200" dirty="0" err="1"/>
              <a:t>handout</a:t>
            </a:r>
            <a:r>
              <a:rPr lang="es-ES" sz="1200" dirty="0"/>
              <a:t> 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853925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762000" y="521263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UN EJEMPLO: Cuba  (circa 2016)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E805B63-FE21-494C-8182-8DF990B95167}"/>
              </a:ext>
            </a:extLst>
          </p:cNvPr>
          <p:cNvGrpSpPr/>
          <p:nvPr/>
        </p:nvGrpSpPr>
        <p:grpSpPr>
          <a:xfrm>
            <a:off x="917657" y="1637768"/>
            <a:ext cx="7772097" cy="796521"/>
            <a:chOff x="917657" y="1637768"/>
            <a:chExt cx="7772097" cy="796521"/>
          </a:xfrm>
        </p:grpSpPr>
        <p:sp>
          <p:nvSpPr>
            <p:cNvPr id="11" name="Rectangle 10"/>
            <p:cNvSpPr/>
            <p:nvPr/>
          </p:nvSpPr>
          <p:spPr>
            <a:xfrm>
              <a:off x="917657" y="1702769"/>
              <a:ext cx="1554480" cy="73152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/>
                <a:t>juicio</a:t>
              </a:r>
              <a:r>
                <a:rPr lang="en-US" sz="2000" dirty="0"/>
                <a:t> principal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974753" y="1637768"/>
              <a:ext cx="57150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Cuba </a:t>
              </a:r>
              <a:r>
                <a:rPr lang="en-US" dirty="0" err="1"/>
                <a:t>está</a:t>
              </a:r>
              <a:r>
                <a:rPr lang="en-US" dirty="0"/>
                <a:t> </a:t>
              </a:r>
              <a:r>
                <a:rPr lang="en-US" dirty="0" err="1"/>
                <a:t>haciendo</a:t>
              </a:r>
              <a:r>
                <a:rPr lang="en-US" dirty="0"/>
                <a:t> </a:t>
              </a:r>
              <a:r>
                <a:rPr lang="en-US" dirty="0" err="1"/>
                <a:t>cambios</a:t>
              </a:r>
              <a:r>
                <a:rPr lang="en-US" dirty="0"/>
                <a:t> </a:t>
              </a:r>
              <a:r>
                <a:rPr lang="en-US" dirty="0" err="1"/>
                <a:t>en</a:t>
              </a:r>
              <a:r>
                <a:rPr lang="en-US" dirty="0"/>
                <a:t> </a:t>
              </a:r>
              <a:r>
                <a:rPr lang="en-US" dirty="0" err="1"/>
                <a:t>su</a:t>
              </a:r>
              <a:r>
                <a:rPr lang="en-US" dirty="0"/>
                <a:t> </a:t>
              </a:r>
              <a:r>
                <a:rPr lang="en-US" dirty="0" err="1"/>
                <a:t>economía</a:t>
              </a:r>
              <a:r>
                <a:rPr lang="en-US" dirty="0"/>
                <a:t> que, al final, </a:t>
              </a:r>
              <a:r>
                <a:rPr lang="en-US" dirty="0" err="1"/>
                <a:t>probablemente</a:t>
              </a:r>
              <a:r>
                <a:rPr lang="en-US" dirty="0"/>
                <a:t> </a:t>
              </a:r>
              <a:r>
                <a:rPr lang="en-US" dirty="0" err="1"/>
                <a:t>cambiarán</a:t>
              </a:r>
              <a:r>
                <a:rPr lang="en-US" dirty="0"/>
                <a:t> </a:t>
              </a:r>
              <a:r>
                <a:rPr lang="en-US" dirty="0" err="1"/>
                <a:t>también</a:t>
              </a:r>
              <a:r>
                <a:rPr lang="en-US" dirty="0"/>
                <a:t> </a:t>
              </a:r>
              <a:r>
                <a:rPr lang="en-US" dirty="0" err="1"/>
                <a:t>su</a:t>
              </a:r>
              <a:r>
                <a:rPr lang="en-US" dirty="0"/>
                <a:t> </a:t>
              </a:r>
              <a:r>
                <a:rPr lang="en-US" dirty="0" err="1"/>
                <a:t>sistema</a:t>
              </a:r>
              <a:r>
                <a:rPr lang="en-US" dirty="0"/>
                <a:t> </a:t>
              </a:r>
              <a:r>
                <a:rPr lang="en-US" dirty="0" err="1"/>
                <a:t>político</a:t>
              </a:r>
              <a:r>
                <a:rPr lang="en-US" dirty="0"/>
                <a:t>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34967A1-3740-4C0B-9E03-1F44D6FFB179}"/>
              </a:ext>
            </a:extLst>
          </p:cNvPr>
          <p:cNvGrpSpPr/>
          <p:nvPr/>
        </p:nvGrpSpPr>
        <p:grpSpPr>
          <a:xfrm>
            <a:off x="914398" y="4088313"/>
            <a:ext cx="7677622" cy="728989"/>
            <a:chOff x="914398" y="4088313"/>
            <a:chExt cx="7677622" cy="728989"/>
          </a:xfrm>
        </p:grpSpPr>
        <p:sp>
          <p:nvSpPr>
            <p:cNvPr id="13" name="Rectangle 12"/>
            <p:cNvSpPr/>
            <p:nvPr/>
          </p:nvSpPr>
          <p:spPr>
            <a:xfrm>
              <a:off x="914398" y="4088313"/>
              <a:ext cx="1554480" cy="728989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/>
                <a:t>corrientes</a:t>
              </a:r>
              <a:r>
                <a:rPr lang="en-US" sz="2000" dirty="0"/>
                <a:t> / </a:t>
              </a:r>
              <a:r>
                <a:rPr lang="en-US" sz="2000" dirty="0" err="1"/>
                <a:t>tendencias</a:t>
              </a:r>
              <a:endParaRPr lang="en-US" sz="20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877019" y="4088313"/>
              <a:ext cx="57150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Los </a:t>
              </a:r>
              <a:r>
                <a:rPr lang="en-US" dirty="0" err="1"/>
                <a:t>hermanos</a:t>
              </a:r>
              <a:r>
                <a:rPr lang="en-US" dirty="0"/>
                <a:t> Castro, a </a:t>
              </a:r>
              <a:r>
                <a:rPr lang="en-US" dirty="0" err="1"/>
                <a:t>pesar</a:t>
              </a:r>
              <a:r>
                <a:rPr lang="en-US" dirty="0"/>
                <a:t> de </a:t>
              </a:r>
              <a:r>
                <a:rPr lang="en-US" dirty="0" err="1"/>
                <a:t>su</a:t>
              </a:r>
              <a:r>
                <a:rPr lang="en-US" dirty="0"/>
                <a:t> </a:t>
              </a:r>
              <a:r>
                <a:rPr lang="en-US" dirty="0" err="1"/>
                <a:t>retórica</a:t>
              </a:r>
              <a:r>
                <a:rPr lang="en-US" dirty="0"/>
                <a:t> dura, </a:t>
              </a:r>
              <a:r>
                <a:rPr lang="en-US" dirty="0" err="1"/>
                <a:t>dejaron</a:t>
              </a:r>
              <a:r>
                <a:rPr lang="en-US" dirty="0"/>
                <a:t> </a:t>
              </a:r>
              <a:r>
                <a:rPr lang="en-US" dirty="0" err="1"/>
                <a:t>cierto</a:t>
              </a:r>
              <a:r>
                <a:rPr lang="en-US" dirty="0"/>
                <a:t> </a:t>
              </a:r>
              <a:r>
                <a:rPr lang="en-US" dirty="0" err="1"/>
                <a:t>proceso</a:t>
              </a:r>
              <a:r>
                <a:rPr lang="en-US" dirty="0"/>
                <a:t> de </a:t>
              </a:r>
              <a:r>
                <a:rPr lang="en-US" dirty="0" err="1"/>
                <a:t>cambio</a:t>
              </a:r>
              <a:r>
                <a:rPr lang="en-US" dirty="0"/>
                <a:t>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32597C3-EB96-4960-A16A-B809C91FD13F}"/>
              </a:ext>
            </a:extLst>
          </p:cNvPr>
          <p:cNvGrpSpPr/>
          <p:nvPr/>
        </p:nvGrpSpPr>
        <p:grpSpPr>
          <a:xfrm>
            <a:off x="919478" y="2733615"/>
            <a:ext cx="7595872" cy="942006"/>
            <a:chOff x="919478" y="2733615"/>
            <a:chExt cx="7305044" cy="942006"/>
          </a:xfrm>
        </p:grpSpPr>
        <p:sp>
          <p:nvSpPr>
            <p:cNvPr id="14" name="Rectangle 13"/>
            <p:cNvSpPr/>
            <p:nvPr/>
          </p:nvSpPr>
          <p:spPr>
            <a:xfrm>
              <a:off x="919478" y="2769687"/>
              <a:ext cx="1554480" cy="73152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/>
                <a:t>impulsores</a:t>
              </a:r>
              <a:endParaRPr lang="en-US" sz="14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928155" y="2733615"/>
              <a:ext cx="24104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Realidad</a:t>
              </a:r>
              <a:r>
                <a:rPr lang="en-US" dirty="0"/>
                <a:t> </a:t>
              </a:r>
              <a:r>
                <a:rPr lang="en-US" dirty="0" err="1"/>
                <a:t>biológica</a:t>
              </a:r>
              <a:r>
                <a:rPr lang="en-US" dirty="0"/>
                <a:t>.</a:t>
              </a:r>
              <a:br>
                <a:rPr lang="en-US" dirty="0"/>
              </a:br>
              <a:r>
                <a:rPr lang="en-US" dirty="0" err="1"/>
                <a:t>Necesidad</a:t>
              </a:r>
              <a:r>
                <a:rPr lang="en-US" dirty="0"/>
                <a:t> </a:t>
              </a:r>
              <a:r>
                <a:rPr lang="en-US" dirty="0" err="1"/>
                <a:t>económica</a:t>
              </a:r>
              <a:r>
                <a:rPr lang="en-US" dirty="0"/>
                <a:t>.  </a:t>
              </a:r>
              <a:br>
                <a:rPr lang="en-US" dirty="0"/>
              </a:br>
              <a:r>
                <a:rPr lang="en-US" dirty="0" err="1"/>
                <a:t>Expectativas</a:t>
              </a:r>
              <a:r>
                <a:rPr lang="en-US" dirty="0"/>
                <a:t> </a:t>
              </a:r>
              <a:r>
                <a:rPr lang="en-US" dirty="0" err="1"/>
                <a:t>populares</a:t>
              </a:r>
              <a:r>
                <a:rPr lang="en-US" dirty="0"/>
                <a:t>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573420" y="2752291"/>
              <a:ext cx="265110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Cambio</a:t>
              </a:r>
              <a:r>
                <a:rPr lang="en-US" dirty="0"/>
                <a:t> regional.</a:t>
              </a:r>
              <a:br>
                <a:rPr lang="en-US" dirty="0"/>
              </a:br>
              <a:r>
                <a:rPr lang="en-US" dirty="0" err="1"/>
                <a:t>Orgullo</a:t>
              </a:r>
              <a:r>
                <a:rPr lang="en-US" dirty="0"/>
                <a:t> </a:t>
              </a:r>
              <a:r>
                <a:rPr lang="en-US" dirty="0" err="1"/>
                <a:t>nacional</a:t>
              </a:r>
              <a:r>
                <a:rPr lang="en-US" dirty="0"/>
                <a:t>.</a:t>
              </a:r>
            </a:p>
            <a:p>
              <a:r>
                <a:rPr lang="en-US" dirty="0" err="1"/>
                <a:t>Normalización</a:t>
              </a:r>
              <a:r>
                <a:rPr lang="en-US" dirty="0"/>
                <a:t> con EEUU.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1EA3326-70BC-49DB-8EAF-F6DCD8FBB554}"/>
              </a:ext>
            </a:extLst>
          </p:cNvPr>
          <p:cNvGrpSpPr/>
          <p:nvPr/>
        </p:nvGrpSpPr>
        <p:grpSpPr>
          <a:xfrm>
            <a:off x="3000153" y="4809677"/>
            <a:ext cx="5541645" cy="1761952"/>
            <a:chOff x="3000153" y="4809677"/>
            <a:chExt cx="5541645" cy="1761952"/>
          </a:xfrm>
        </p:grpSpPr>
        <p:sp>
          <p:nvSpPr>
            <p:cNvPr id="28" name="TextBox 27"/>
            <p:cNvSpPr txBox="1"/>
            <p:nvPr/>
          </p:nvSpPr>
          <p:spPr>
            <a:xfrm>
              <a:off x="3000153" y="4814500"/>
              <a:ext cx="179294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Nuevas</a:t>
              </a:r>
              <a:r>
                <a:rPr lang="en-US" dirty="0"/>
                <a:t> </a:t>
              </a:r>
              <a:r>
                <a:rPr lang="en-US" dirty="0" err="1"/>
                <a:t>leyes</a:t>
              </a:r>
              <a:r>
                <a:rPr lang="en-US" dirty="0"/>
                <a:t> de </a:t>
              </a:r>
              <a:r>
                <a:rPr lang="en-US" dirty="0" err="1"/>
                <a:t>propiedad</a:t>
              </a:r>
              <a:r>
                <a:rPr lang="en-US" dirty="0"/>
                <a:t>, </a:t>
              </a:r>
              <a:r>
                <a:rPr lang="en-US" dirty="0" err="1"/>
                <a:t>empresas</a:t>
              </a:r>
              <a:r>
                <a:rPr lang="en-US" dirty="0"/>
                <a:t>, </a:t>
              </a:r>
              <a:r>
                <a:rPr lang="en-US" dirty="0" err="1"/>
                <a:t>impuestos</a:t>
              </a:r>
              <a:r>
                <a:rPr lang="en-US" dirty="0"/>
                <a:t> – </a:t>
              </a:r>
              <a:r>
                <a:rPr lang="en-US" dirty="0" err="1"/>
                <a:t>estimulando</a:t>
              </a:r>
              <a:r>
                <a:rPr lang="en-US" dirty="0"/>
                <a:t> </a:t>
              </a:r>
              <a:r>
                <a:rPr lang="en-US" dirty="0" err="1"/>
                <a:t>crecimiento</a:t>
              </a:r>
              <a:r>
                <a:rPr lang="en-US" dirty="0"/>
                <a:t>.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787917" y="4817303"/>
              <a:ext cx="1893206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/>
                <a:t>Grandes</a:t>
              </a:r>
              <a:r>
                <a:rPr lang="en-US" dirty="0"/>
                <a:t> </a:t>
              </a:r>
              <a:r>
                <a:rPr lang="en-US" dirty="0" err="1"/>
                <a:t>despidos</a:t>
              </a:r>
              <a:r>
                <a:rPr lang="en-US" dirty="0"/>
                <a:t> de </a:t>
              </a:r>
              <a:r>
                <a:rPr lang="en-US" dirty="0" err="1"/>
                <a:t>trabajadores</a:t>
              </a:r>
              <a:r>
                <a:rPr lang="en-US" dirty="0"/>
                <a:t> </a:t>
              </a:r>
              <a:r>
                <a:rPr lang="en-US" dirty="0" err="1"/>
                <a:t>estatales</a:t>
              </a:r>
              <a:r>
                <a:rPr lang="en-US" dirty="0"/>
                <a:t>; </a:t>
              </a:r>
              <a:r>
                <a:rPr lang="en-US" dirty="0" err="1"/>
                <a:t>creación</a:t>
              </a:r>
              <a:r>
                <a:rPr lang="en-US" dirty="0"/>
                <a:t> de </a:t>
              </a:r>
              <a:r>
                <a:rPr lang="en-US" dirty="0" err="1"/>
                <a:t>nuevos</a:t>
              </a:r>
              <a:r>
                <a:rPr lang="en-US" dirty="0"/>
                <a:t> </a:t>
              </a:r>
              <a:r>
                <a:rPr lang="en-US" dirty="0" err="1"/>
                <a:t>trabajos</a:t>
              </a:r>
              <a:r>
                <a:rPr lang="en-US" dirty="0"/>
                <a:t> </a:t>
              </a:r>
              <a:r>
                <a:rPr lang="en-US" dirty="0" err="1"/>
                <a:t>privados</a:t>
              </a:r>
              <a:r>
                <a:rPr lang="en-US" dirty="0"/>
                <a:t>. 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693700" y="4809677"/>
              <a:ext cx="1848098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Debate </a:t>
              </a:r>
              <a:r>
                <a:rPr lang="en-US" dirty="0" err="1"/>
                <a:t>más</a:t>
              </a:r>
              <a:r>
                <a:rPr lang="en-US" dirty="0"/>
                <a:t> </a:t>
              </a:r>
              <a:r>
                <a:rPr lang="en-US" dirty="0" err="1"/>
                <a:t>amplio</a:t>
              </a:r>
              <a:r>
                <a:rPr lang="en-US" dirty="0"/>
                <a:t> “</a:t>
              </a:r>
              <a:r>
                <a:rPr lang="en-US" dirty="0" err="1"/>
                <a:t>dentro</a:t>
              </a:r>
              <a:r>
                <a:rPr lang="en-US" dirty="0"/>
                <a:t> del </a:t>
              </a:r>
              <a:r>
                <a:rPr lang="en-US" dirty="0" err="1"/>
                <a:t>sistema</a:t>
              </a:r>
              <a:r>
                <a:rPr lang="en-US" dirty="0"/>
                <a:t>,” </a:t>
              </a:r>
              <a:r>
                <a:rPr lang="en-US" dirty="0" err="1"/>
                <a:t>aunque</a:t>
              </a:r>
              <a:r>
                <a:rPr lang="en-US" dirty="0"/>
                <a:t> </a:t>
              </a:r>
              <a:r>
                <a:rPr lang="en-US" dirty="0" err="1"/>
                <a:t>disidentes</a:t>
              </a:r>
              <a:r>
                <a:rPr lang="en-US" dirty="0"/>
                <a:t> </a:t>
              </a:r>
              <a:r>
                <a:rPr lang="en-US" dirty="0" err="1"/>
                <a:t>aún</a:t>
              </a:r>
              <a:r>
                <a:rPr lang="en-US" dirty="0"/>
                <a:t> se </a:t>
              </a:r>
              <a:r>
                <a:rPr lang="en-US" dirty="0" err="1"/>
                <a:t>detienen</a:t>
              </a:r>
              <a:r>
                <a:rPr lang="en-US" dirty="0"/>
                <a:t>.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915361" y="990600"/>
            <a:ext cx="1554480" cy="7315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escenarios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2819400" y="489734"/>
            <a:ext cx="5943600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u="sng" dirty="0" err="1"/>
              <a:t>Más</a:t>
            </a:r>
            <a:r>
              <a:rPr lang="en-US" sz="2000" b="1" u="sng" dirty="0"/>
              <a:t> probable</a:t>
            </a:r>
            <a:r>
              <a:rPr lang="en-US" sz="2000" u="sng" dirty="0"/>
              <a:t>:  </a:t>
            </a:r>
            <a:r>
              <a:rPr lang="en-US" sz="2000" u="sng" dirty="0" err="1"/>
              <a:t>Cambio</a:t>
            </a:r>
            <a:r>
              <a:rPr lang="en-US" sz="2000" u="sng" dirty="0"/>
              <a:t> </a:t>
            </a:r>
            <a:r>
              <a:rPr lang="en-US" sz="2000" u="sng" dirty="0" err="1"/>
              <a:t>evolucionario</a:t>
            </a:r>
            <a:r>
              <a:rPr lang="en-US" sz="2000" u="sng" dirty="0"/>
              <a:t>, </a:t>
            </a:r>
            <a:r>
              <a:rPr lang="en-US" sz="2000" u="sng" dirty="0" err="1"/>
              <a:t>estable</a:t>
            </a:r>
            <a:endParaRPr lang="en-US" sz="2000" u="sng" dirty="0"/>
          </a:p>
          <a:p>
            <a:pPr marL="640080" lvl="1" indent="-640080">
              <a:spcAft>
                <a:spcPts val="600"/>
              </a:spcAft>
            </a:pPr>
            <a:r>
              <a:rPr lang="en-US" sz="2000" dirty="0" err="1"/>
              <a:t>Crecimiento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sectores</a:t>
            </a:r>
            <a:r>
              <a:rPr lang="en-US" sz="2000" dirty="0"/>
              <a:t> no-</a:t>
            </a:r>
            <a:r>
              <a:rPr lang="en-US" sz="2000" dirty="0" err="1"/>
              <a:t>gubernamentales</a:t>
            </a:r>
            <a:r>
              <a:rPr lang="en-US" sz="2000" dirty="0"/>
              <a:t>; </a:t>
            </a:r>
            <a:r>
              <a:rPr lang="en-US" sz="2000" dirty="0" err="1"/>
              <a:t>mejoras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nivel</a:t>
            </a:r>
            <a:r>
              <a:rPr lang="en-US" sz="2000" dirty="0"/>
              <a:t> de </a:t>
            </a:r>
            <a:r>
              <a:rPr lang="en-US" sz="2000" dirty="0" err="1"/>
              <a:t>vida</a:t>
            </a:r>
            <a:r>
              <a:rPr lang="en-US" sz="2000" dirty="0"/>
              <a:t>, </a:t>
            </a:r>
            <a:r>
              <a:rPr lang="en-US" sz="2000" dirty="0" err="1"/>
              <a:t>dieta</a:t>
            </a:r>
            <a:r>
              <a:rPr lang="en-US" sz="2000" dirty="0"/>
              <a:t>, etc. </a:t>
            </a:r>
          </a:p>
          <a:p>
            <a:pPr marL="640080" lvl="1" indent="-640080">
              <a:spcAft>
                <a:spcPts val="600"/>
              </a:spcAft>
            </a:pPr>
            <a:r>
              <a:rPr lang="en-US" sz="2000" dirty="0" err="1"/>
              <a:t>Algún</a:t>
            </a:r>
            <a:r>
              <a:rPr lang="en-US" sz="2000" dirty="0"/>
              <a:t> </a:t>
            </a:r>
            <a:r>
              <a:rPr lang="en-US" sz="2000" dirty="0" err="1"/>
              <a:t>relajamiento</a:t>
            </a:r>
            <a:r>
              <a:rPr lang="en-US" sz="2000" dirty="0"/>
              <a:t> de </a:t>
            </a:r>
            <a:r>
              <a:rPr lang="en-US" sz="2000" dirty="0" err="1"/>
              <a:t>medios</a:t>
            </a:r>
            <a:r>
              <a:rPr lang="en-US" sz="2000" dirty="0"/>
              <a:t> </a:t>
            </a:r>
            <a:r>
              <a:rPr lang="en-US" sz="2000" dirty="0" err="1"/>
              <a:t>estatales</a:t>
            </a:r>
            <a:r>
              <a:rPr lang="en-US" sz="2000" dirty="0"/>
              <a:t>; mayor debate a </a:t>
            </a:r>
            <a:r>
              <a:rPr lang="en-US" sz="2000" dirty="0" err="1"/>
              <a:t>nivel</a:t>
            </a:r>
            <a:r>
              <a:rPr lang="en-US" sz="2000" dirty="0"/>
              <a:t> popular.</a:t>
            </a:r>
          </a:p>
          <a:p>
            <a:pPr marL="640080" lvl="1" indent="-640080">
              <a:spcAft>
                <a:spcPts val="600"/>
              </a:spcAft>
            </a:pPr>
            <a:r>
              <a:rPr lang="en-US" sz="2000" dirty="0"/>
              <a:t>Mayor </a:t>
            </a:r>
            <a:r>
              <a:rPr lang="en-US" sz="2000" dirty="0" err="1"/>
              <a:t>confianza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el </a:t>
            </a:r>
            <a:r>
              <a:rPr lang="en-US" sz="2000" dirty="0" err="1"/>
              <a:t>futuro</a:t>
            </a:r>
            <a:r>
              <a:rPr lang="en-US" sz="2000" dirty="0"/>
              <a:t>.</a:t>
            </a:r>
          </a:p>
          <a:p>
            <a:pPr marL="640080" lvl="1" indent="-640080">
              <a:spcAft>
                <a:spcPts val="600"/>
              </a:spcAft>
            </a:pP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lugar</a:t>
            </a:r>
            <a:r>
              <a:rPr lang="en-US" sz="2000" dirty="0"/>
              <a:t> de </a:t>
            </a:r>
            <a:r>
              <a:rPr lang="en-US" sz="2000" dirty="0" err="1"/>
              <a:t>aferrarse</a:t>
            </a:r>
            <a:r>
              <a:rPr lang="en-US" sz="2000" dirty="0"/>
              <a:t> a </a:t>
            </a:r>
            <a:r>
              <a:rPr lang="en-US" sz="2000" dirty="0" err="1"/>
              <a:t>modelo</a:t>
            </a:r>
            <a:r>
              <a:rPr lang="en-US" sz="2000" dirty="0"/>
              <a:t> </a:t>
            </a:r>
            <a:r>
              <a:rPr lang="en-US" sz="2000" dirty="0" err="1"/>
              <a:t>político-económico</a:t>
            </a:r>
            <a:r>
              <a:rPr lang="en-US" sz="2000" dirty="0"/>
              <a:t> </a:t>
            </a:r>
            <a:r>
              <a:rPr lang="en-US" sz="2000" dirty="0" err="1"/>
              <a:t>fracasado</a:t>
            </a:r>
            <a:r>
              <a:rPr lang="en-US" sz="2000" dirty="0"/>
              <a:t>, </a:t>
            </a:r>
            <a:r>
              <a:rPr lang="en-US" sz="2000" dirty="0" err="1"/>
              <a:t>desarrollar</a:t>
            </a:r>
            <a:r>
              <a:rPr lang="en-US" sz="2000" dirty="0"/>
              <a:t> </a:t>
            </a:r>
            <a:r>
              <a:rPr lang="en-US" sz="2000" dirty="0" err="1"/>
              <a:t>sistema</a:t>
            </a:r>
            <a:r>
              <a:rPr lang="en-US" sz="2000" dirty="0"/>
              <a:t> </a:t>
            </a:r>
            <a:r>
              <a:rPr lang="en-US" sz="2000" dirty="0" err="1"/>
              <a:t>ecléctico</a:t>
            </a:r>
            <a:r>
              <a:rPr lang="en-US" sz="2000" dirty="0"/>
              <a:t> </a:t>
            </a:r>
            <a:r>
              <a:rPr lang="en-US" sz="2000" dirty="0" err="1"/>
              <a:t>cubano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209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404184-E08A-475F-A0A1-F57375846538}"/>
              </a:ext>
            </a:extLst>
          </p:cNvPr>
          <p:cNvSpPr/>
          <p:nvPr/>
        </p:nvSpPr>
        <p:spPr>
          <a:xfrm>
            <a:off x="2705099" y="3733800"/>
            <a:ext cx="6172201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u="sng" dirty="0" err="1"/>
              <a:t>Alternativo</a:t>
            </a:r>
            <a:r>
              <a:rPr lang="en-US" sz="2000" u="sng" dirty="0"/>
              <a:t>:  </a:t>
            </a:r>
            <a:r>
              <a:rPr lang="en-US" sz="2000" u="sng" dirty="0" err="1"/>
              <a:t>Deterioro</a:t>
            </a:r>
            <a:r>
              <a:rPr lang="en-US" sz="2000" u="sng" dirty="0"/>
              <a:t> continuo, </a:t>
            </a:r>
            <a:r>
              <a:rPr lang="en-US" sz="2000" u="sng" dirty="0" err="1"/>
              <a:t>si</a:t>
            </a:r>
            <a:r>
              <a:rPr lang="en-US" sz="2000" u="sng" dirty="0"/>
              <a:t> no </a:t>
            </a:r>
            <a:r>
              <a:rPr lang="en-US" sz="2000" u="sng" dirty="0" err="1"/>
              <a:t>colapso</a:t>
            </a:r>
            <a:r>
              <a:rPr lang="en-US" sz="2000" u="sng" dirty="0"/>
              <a:t> del </a:t>
            </a:r>
            <a:r>
              <a:rPr lang="en-US" sz="2000" u="sng" dirty="0" err="1"/>
              <a:t>sistema</a:t>
            </a:r>
            <a:endParaRPr lang="en-US" sz="2000" u="sng" dirty="0"/>
          </a:p>
          <a:p>
            <a:pPr lvl="1">
              <a:spcAft>
                <a:spcPts val="600"/>
              </a:spcAft>
            </a:pPr>
            <a:r>
              <a:rPr lang="en-US" sz="2000" dirty="0" err="1"/>
              <a:t>Nuevas</a:t>
            </a:r>
            <a:r>
              <a:rPr lang="en-US" sz="2000" dirty="0"/>
              <a:t> </a:t>
            </a:r>
            <a:r>
              <a:rPr lang="en-US" sz="2000" dirty="0" err="1"/>
              <a:t>políticas</a:t>
            </a:r>
            <a:r>
              <a:rPr lang="en-US" sz="2000" dirty="0"/>
              <a:t> no </a:t>
            </a:r>
            <a:r>
              <a:rPr lang="en-US" sz="2000" dirty="0" err="1"/>
              <a:t>rinden</a:t>
            </a:r>
            <a:r>
              <a:rPr lang="en-US" sz="2000" dirty="0"/>
              <a:t> </a:t>
            </a:r>
            <a:r>
              <a:rPr lang="en-US" sz="2000" dirty="0" err="1"/>
              <a:t>resultados</a:t>
            </a:r>
            <a:r>
              <a:rPr lang="en-US" sz="2000" dirty="0"/>
              <a:t>.</a:t>
            </a:r>
          </a:p>
          <a:p>
            <a:pPr lvl="1">
              <a:spcAft>
                <a:spcPts val="600"/>
              </a:spcAft>
            </a:pPr>
            <a:r>
              <a:rPr lang="en-US" sz="2000" dirty="0" err="1"/>
              <a:t>Impacienia</a:t>
            </a:r>
            <a:r>
              <a:rPr lang="en-US" sz="2000" dirty="0"/>
              <a:t> popular </a:t>
            </a:r>
            <a:r>
              <a:rPr lang="en-US" sz="2000" dirty="0" err="1"/>
              <a:t>sube</a:t>
            </a:r>
            <a:r>
              <a:rPr lang="en-US" sz="2000" dirty="0"/>
              <a:t>; </a:t>
            </a:r>
            <a:r>
              <a:rPr lang="en-US" sz="2000" dirty="0" err="1"/>
              <a:t>más</a:t>
            </a:r>
            <a:r>
              <a:rPr lang="en-US" sz="2000" dirty="0"/>
              <a:t> </a:t>
            </a:r>
            <a:r>
              <a:rPr lang="en-US" sz="2000" dirty="0" err="1"/>
              <a:t>inestabilidad</a:t>
            </a:r>
            <a:r>
              <a:rPr lang="en-US" sz="2000" dirty="0"/>
              <a:t>, etc.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C3E623-A119-47A1-ABEE-2ED51064A0A7}"/>
              </a:ext>
            </a:extLst>
          </p:cNvPr>
          <p:cNvSpPr/>
          <p:nvPr/>
        </p:nvSpPr>
        <p:spPr>
          <a:xfrm>
            <a:off x="2705099" y="5499045"/>
            <a:ext cx="5826762" cy="646331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indent="-457200"/>
            <a:r>
              <a:rPr lang="es-ES" b="1" dirty="0"/>
              <a:t>Comodines</a:t>
            </a:r>
            <a:r>
              <a:rPr lang="es-ES" dirty="0"/>
              <a:t>:  Muerte súbita; asesinato; desastre climático; epidemia; inestabilidad regional, etc.</a:t>
            </a:r>
          </a:p>
        </p:txBody>
      </p:sp>
    </p:spTree>
    <p:extLst>
      <p:ext uri="{BB962C8B-B14F-4D97-AF65-F5344CB8AC3E}">
        <p14:creationId xmlns:p14="http://schemas.microsoft.com/office/powerpoint/2010/main" val="151767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76FD71-D2F5-AE99-A306-918F5AA01E3A}"/>
              </a:ext>
            </a:extLst>
          </p:cNvPr>
          <p:cNvSpPr txBox="1"/>
          <p:nvPr/>
        </p:nvSpPr>
        <p:spPr>
          <a:xfrm>
            <a:off x="685800" y="3912127"/>
            <a:ext cx="23078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Sic</a:t>
            </a:r>
            <a:r>
              <a:rPr lang="es-ES" sz="2000" dirty="0" err="1"/>
              <a:t>ólogo</a:t>
            </a:r>
            <a:r>
              <a:rPr lang="es-ES" sz="2000" dirty="0"/>
              <a:t> Tim Wilson</a:t>
            </a:r>
            <a:br>
              <a:rPr lang="es-ES" sz="2000" dirty="0"/>
            </a:br>
            <a:r>
              <a:rPr lang="es-ES" sz="1600" dirty="0"/>
              <a:t>University of Virginia</a:t>
            </a:r>
            <a:endParaRPr lang="es-ES" sz="2000" dirty="0"/>
          </a:p>
          <a:p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460F24-6F00-C432-C0E0-4009DB502A16}"/>
              </a:ext>
            </a:extLst>
          </p:cNvPr>
          <p:cNvSpPr txBox="1"/>
          <p:nvPr/>
        </p:nvSpPr>
        <p:spPr>
          <a:xfrm>
            <a:off x="3913355" y="1210969"/>
            <a:ext cx="5087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Los obstáculos al «</a:t>
            </a:r>
            <a:r>
              <a:rPr lang="es-ES" sz="2400" dirty="0" err="1"/>
              <a:t>auto-conocimiento</a:t>
            </a:r>
            <a:r>
              <a:rPr lang="es-ES" sz="2400" dirty="0"/>
              <a:t>»</a:t>
            </a:r>
            <a:br>
              <a:rPr lang="es-ES" sz="2400" dirty="0"/>
            </a:br>
            <a:r>
              <a:rPr lang="es-ES" sz="2400" dirty="0"/>
              <a:t>(</a:t>
            </a:r>
            <a:r>
              <a:rPr lang="en-US" sz="2400" dirty="0"/>
              <a:t>self-knowledge</a:t>
            </a:r>
            <a:r>
              <a:rPr lang="es-ES" sz="2400" dirty="0"/>
              <a:t>)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A43958-F8AE-75A0-F0E9-B4056426685D}"/>
              </a:ext>
            </a:extLst>
          </p:cNvPr>
          <p:cNvSpPr txBox="1"/>
          <p:nvPr/>
        </p:nvSpPr>
        <p:spPr>
          <a:xfrm>
            <a:off x="3791637" y="3057434"/>
            <a:ext cx="19965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Una observación: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DF13DF-7D41-F9C8-253E-3AECF232CC09}"/>
              </a:ext>
            </a:extLst>
          </p:cNvPr>
          <p:cNvSpPr txBox="1"/>
          <p:nvPr/>
        </p:nvSpPr>
        <p:spPr>
          <a:xfrm>
            <a:off x="3871313" y="3800372"/>
            <a:ext cx="55159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A través de cientos de entrevistas, ningún entrevistado ha dicho «no lo sé» cuando le preguntan sobre sus preferencias.</a:t>
            </a: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3F3394-A1A1-90F5-92C7-0D6BC8862C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2" r="5863" b="23862"/>
          <a:stretch/>
        </p:blipFill>
        <p:spPr>
          <a:xfrm>
            <a:off x="685800" y="990600"/>
            <a:ext cx="2415769" cy="290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40750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90600" y="1447800"/>
            <a:ext cx="1706880" cy="7315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implicaciones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2971800" y="1447800"/>
            <a:ext cx="53534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Las </a:t>
            </a:r>
            <a:r>
              <a:rPr lang="en-US" sz="2000" dirty="0" err="1"/>
              <a:t>consecuencias</a:t>
            </a:r>
            <a:r>
              <a:rPr lang="en-US" sz="2000" dirty="0"/>
              <a:t> son </a:t>
            </a:r>
            <a:r>
              <a:rPr lang="en-US" sz="2000" dirty="0" err="1"/>
              <a:t>potencialmente</a:t>
            </a:r>
            <a:r>
              <a:rPr lang="en-US" sz="2000" dirty="0"/>
              <a:t> </a:t>
            </a:r>
            <a:r>
              <a:rPr lang="en-US" sz="2000" dirty="0" err="1"/>
              <a:t>grandísimas</a:t>
            </a:r>
            <a:r>
              <a:rPr lang="en-US" sz="2000" dirty="0"/>
              <a:t> … </a:t>
            </a:r>
            <a:r>
              <a:rPr lang="en-US" sz="2000" dirty="0" err="1"/>
              <a:t>nuevas</a:t>
            </a:r>
            <a:r>
              <a:rPr lang="en-US" sz="2000" dirty="0"/>
              <a:t> </a:t>
            </a:r>
            <a:r>
              <a:rPr lang="en-US" sz="2000" dirty="0" err="1"/>
              <a:t>oportunidades</a:t>
            </a:r>
            <a:r>
              <a:rPr lang="en-US" sz="2000" dirty="0"/>
              <a:t> … </a:t>
            </a:r>
            <a:r>
              <a:rPr lang="en-US" sz="2000" dirty="0" err="1"/>
              <a:t>nuevos</a:t>
            </a:r>
            <a:r>
              <a:rPr lang="en-US" sz="2000" dirty="0"/>
              <a:t> </a:t>
            </a:r>
            <a:r>
              <a:rPr lang="en-US" sz="2000" dirty="0" err="1"/>
              <a:t>desafíos</a:t>
            </a:r>
            <a:r>
              <a:rPr lang="en-US" sz="2000" dirty="0"/>
              <a:t> … </a:t>
            </a:r>
            <a:r>
              <a:rPr lang="en-US" sz="2000" dirty="0" err="1"/>
              <a:t>nueva</a:t>
            </a:r>
            <a:r>
              <a:rPr lang="en-US" sz="2000" dirty="0"/>
              <a:t> </a:t>
            </a:r>
            <a:r>
              <a:rPr lang="en-US" sz="2000" dirty="0" err="1"/>
              <a:t>relación</a:t>
            </a:r>
            <a:r>
              <a:rPr lang="en-US" sz="2000" dirty="0"/>
              <a:t> con EEUU y </a:t>
            </a:r>
            <a:r>
              <a:rPr lang="en-US" sz="2000" dirty="0" err="1"/>
              <a:t>región</a:t>
            </a:r>
            <a:r>
              <a:rPr lang="en-US" sz="2000" dirty="0"/>
              <a:t>, etc., etc.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210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09800" y="3778964"/>
            <a:ext cx="5047664" cy="116955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none" lIns="365760" tIns="365760" rIns="365760" bIns="365760" rtlCol="0">
            <a:spAutoFit/>
          </a:bodyPr>
          <a:lstStyle/>
          <a:p>
            <a:r>
              <a:rPr lang="es-ES" sz="2800" dirty="0"/>
              <a:t>¿Análisis COMPLETO y ÚTIL?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7037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 animBg="1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Ejemplos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211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 rot="20959222">
            <a:off x="890748" y="1227563"/>
            <a:ext cx="39330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Tradecraft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7911277"/>
              </p:ext>
            </p:extLst>
          </p:nvPr>
        </p:nvGraphicFramePr>
        <p:xfrm>
          <a:off x="838200" y="1752600"/>
          <a:ext cx="7772401" cy="4545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7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16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0829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829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cs typeface="Times New Roman" pitchFamily="18" charset="0"/>
                        </a:rPr>
                        <a:t>¿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cs typeface="Times New Roman" pitchFamily="18" charset="0"/>
                        </a:rPr>
                        <a:t>Cúales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cs typeface="Times New Roman" pitchFamily="18" charset="0"/>
                        </a:rPr>
                        <a:t> son …		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829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las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presunciones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4320" lvl="1" algn="l" defTabSz="914400" rtl="0" eaLnBrk="1" latinLnBrk="0" hangingPunct="1"/>
                      <a:r>
                        <a:rPr lang="es-E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el terrorismo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0829">
                <a:tc>
                  <a:txBody>
                    <a:bodyPr/>
                    <a:lstStyle/>
                    <a:p>
                      <a:pPr marL="45720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las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hipóteses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4320" lvl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Brexit?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829">
                <a:tc>
                  <a:txBody>
                    <a:bodyPr/>
                    <a:lstStyle/>
                    <a:p>
                      <a:pPr lvl="1"/>
                      <a:r>
                        <a:rPr lang="en-US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elementos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claves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4320" lvl="1"/>
                      <a:r>
                        <a:rPr lang="en-US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guerra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civil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en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Siria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0829">
                <a:tc>
                  <a:txBody>
                    <a:bodyPr/>
                    <a:lstStyle/>
                    <a:p>
                      <a:pPr marL="914400" marR="0" lvl="3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impulsores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4320" lvl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la</a:t>
                      </a:r>
                      <a:r>
                        <a:rPr lang="en-US" sz="24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migración</a:t>
                      </a:r>
                      <a:r>
                        <a:rPr lang="en-US" sz="24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transnacional</a:t>
                      </a:r>
                      <a:r>
                        <a:rPr lang="en-US" sz="24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?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0829">
                <a:tc>
                  <a:txBody>
                    <a:bodyPr/>
                    <a:lstStyle/>
                    <a:p>
                      <a:pPr marL="914400" marR="0" lvl="3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tendencias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4320" lvl="1"/>
                      <a:r>
                        <a:rPr lang="es-E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el narcotráfico?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0829">
                <a:tc>
                  <a:txBody>
                    <a:bodyPr/>
                    <a:lstStyle/>
                    <a:p>
                      <a:pPr marL="914400" marR="0" lvl="3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escenarios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4320" lvl="1"/>
                      <a:r>
                        <a:rPr lang="es-E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crisis en Venezuela?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0829">
                <a:tc>
                  <a:txBody>
                    <a:bodyPr/>
                    <a:lstStyle/>
                    <a:p>
                      <a:pPr marL="914400" marR="0" lvl="3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implicaciones</a:t>
                      </a:r>
                      <a:endParaRPr lang="en-US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74320" lvl="1"/>
                      <a:r>
                        <a:rPr lang="en-US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calentamiento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ambiental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0829">
                <a:tc>
                  <a:txBody>
                    <a:bodyPr/>
                    <a:lstStyle/>
                    <a:p>
                      <a:pPr marL="914400" marR="0" lvl="3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en-US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Left Brace 1"/>
          <p:cNvSpPr/>
          <p:nvPr/>
        </p:nvSpPr>
        <p:spPr>
          <a:xfrm>
            <a:off x="4158079" y="2590800"/>
            <a:ext cx="685800" cy="320040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0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¿</a:t>
            </a:r>
            <a:r>
              <a:rPr lang="en-US" dirty="0" err="1"/>
              <a:t>Quién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el </a:t>
            </a:r>
            <a:r>
              <a:rPr lang="en-US" dirty="0" err="1"/>
              <a:t>analista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212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219200" y="2333685"/>
            <a:ext cx="7162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La </a:t>
            </a:r>
            <a:r>
              <a:rPr lang="en-US" sz="2400" dirty="0" err="1"/>
              <a:t>personalidad</a:t>
            </a:r>
            <a:r>
              <a:rPr lang="en-US" sz="2400" dirty="0"/>
              <a:t> del </a:t>
            </a:r>
            <a:r>
              <a:rPr lang="en-US" sz="2400" dirty="0" err="1"/>
              <a:t>analista</a:t>
            </a:r>
            <a:r>
              <a:rPr lang="en-US" sz="2400" dirty="0"/>
              <a:t> </a:t>
            </a:r>
            <a:r>
              <a:rPr lang="en-US" sz="2400" dirty="0" err="1"/>
              <a:t>muchas</a:t>
            </a:r>
            <a:r>
              <a:rPr lang="en-US" sz="2400" dirty="0"/>
              <a:t> </a:t>
            </a:r>
            <a:r>
              <a:rPr lang="en-US" sz="2400" dirty="0" err="1"/>
              <a:t>veces</a:t>
            </a:r>
            <a:r>
              <a:rPr lang="en-US" sz="2400" dirty="0"/>
              <a:t> </a:t>
            </a:r>
            <a:r>
              <a:rPr lang="en-US" sz="2400" dirty="0" err="1"/>
              <a:t>incluye</a:t>
            </a:r>
            <a:r>
              <a:rPr lang="en-US" sz="2400" dirty="0"/>
              <a:t> …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err="1"/>
              <a:t>curiosidad</a:t>
            </a:r>
            <a:r>
              <a:rPr lang="en-US" sz="2400" dirty="0"/>
              <a:t> </a:t>
            </a:r>
            <a:r>
              <a:rPr lang="en-US" sz="2400" dirty="0" err="1"/>
              <a:t>intensa</a:t>
            </a:r>
            <a:endParaRPr lang="en-US" sz="24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err="1"/>
              <a:t>escepticismo</a:t>
            </a:r>
            <a:r>
              <a:rPr lang="en-US" sz="2400" dirty="0"/>
              <a:t> </a:t>
            </a:r>
            <a:r>
              <a:rPr lang="en-US" sz="2400" dirty="0" err="1"/>
              <a:t>sobre</a:t>
            </a:r>
            <a:r>
              <a:rPr lang="en-US" sz="2400" dirty="0"/>
              <a:t> </a:t>
            </a:r>
            <a:r>
              <a:rPr lang="en-US" sz="2400" dirty="0" err="1"/>
              <a:t>información</a:t>
            </a:r>
            <a:r>
              <a:rPr lang="en-US" sz="2400" dirty="0"/>
              <a:t> y </a:t>
            </a:r>
            <a:r>
              <a:rPr lang="en-US" sz="2400" dirty="0" err="1"/>
              <a:t>sus</a:t>
            </a:r>
            <a:r>
              <a:rPr lang="en-US" sz="2400" dirty="0"/>
              <a:t> </a:t>
            </a:r>
            <a:r>
              <a:rPr lang="en-US" sz="2400" dirty="0" err="1"/>
              <a:t>fuentes</a:t>
            </a:r>
            <a:endParaRPr lang="en-US" sz="24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err="1"/>
              <a:t>idealismo</a:t>
            </a:r>
            <a:endParaRPr lang="en-US" sz="24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err="1"/>
              <a:t>pero</a:t>
            </a:r>
            <a:r>
              <a:rPr lang="en-US" sz="2400" dirty="0"/>
              <a:t> no el </a:t>
            </a:r>
            <a:r>
              <a:rPr lang="en-US" sz="2400" dirty="0" err="1"/>
              <a:t>cinismo</a:t>
            </a:r>
            <a:r>
              <a:rPr lang="en-US" sz="2400" dirty="0"/>
              <a:t>, </a:t>
            </a:r>
            <a:r>
              <a:rPr lang="en-US" sz="2400" dirty="0" err="1"/>
              <a:t>ni</a:t>
            </a:r>
            <a:r>
              <a:rPr lang="en-US" sz="2400" dirty="0"/>
              <a:t> </a:t>
            </a:r>
            <a:r>
              <a:rPr lang="en-US" sz="2400" dirty="0" err="1"/>
              <a:t>nihilismo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Él</a:t>
            </a:r>
            <a:r>
              <a:rPr lang="en-US" sz="2400" dirty="0"/>
              <a:t>/</a:t>
            </a:r>
            <a:r>
              <a:rPr lang="en-US" sz="2400" dirty="0" err="1"/>
              <a:t>ella</a:t>
            </a:r>
            <a:r>
              <a:rPr lang="en-US" sz="2400" dirty="0"/>
              <a:t> a </a:t>
            </a:r>
            <a:r>
              <a:rPr lang="en-US" sz="2400" dirty="0" err="1"/>
              <a:t>veces</a:t>
            </a:r>
            <a:r>
              <a:rPr lang="en-US" sz="2400" dirty="0"/>
              <a:t> </a:t>
            </a:r>
            <a:r>
              <a:rPr lang="en-US" sz="2400" dirty="0" err="1"/>
              <a:t>aparece</a:t>
            </a:r>
            <a:r>
              <a:rPr lang="en-US" sz="2400" dirty="0"/>
              <a:t> </a:t>
            </a:r>
            <a:r>
              <a:rPr lang="en-US" sz="2400" dirty="0" err="1"/>
              <a:t>ambivalente</a:t>
            </a:r>
            <a:r>
              <a:rPr lang="en-US" sz="2400" dirty="0"/>
              <a:t> </a:t>
            </a:r>
            <a:r>
              <a:rPr lang="en-US" sz="2400" dirty="0" err="1"/>
              <a:t>sobre</a:t>
            </a:r>
            <a:r>
              <a:rPr lang="en-US" sz="2400" dirty="0"/>
              <a:t> …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err="1"/>
              <a:t>relaciones</a:t>
            </a:r>
            <a:r>
              <a:rPr lang="en-US" sz="2400" dirty="0"/>
              <a:t> con el </a:t>
            </a:r>
            <a:r>
              <a:rPr lang="en-US" sz="2400" dirty="0" err="1"/>
              <a:t>equipo</a:t>
            </a:r>
            <a:endParaRPr lang="en-US" sz="24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err="1"/>
              <a:t>capacidad</a:t>
            </a:r>
            <a:r>
              <a:rPr lang="en-US" sz="2400" dirty="0"/>
              <a:t> de </a:t>
            </a:r>
            <a:r>
              <a:rPr lang="en-US" sz="2400" dirty="0" err="1"/>
              <a:t>llegar</a:t>
            </a:r>
            <a:r>
              <a:rPr lang="en-US" sz="2400" dirty="0"/>
              <a:t> a </a:t>
            </a:r>
            <a:r>
              <a:rPr lang="en-US" sz="2400" dirty="0" err="1"/>
              <a:t>conclusiones</a:t>
            </a:r>
            <a:endParaRPr lang="en-US" sz="24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/>
              <a:t>balance entre </a:t>
            </a:r>
            <a:r>
              <a:rPr lang="en-US" sz="2400" dirty="0" err="1"/>
              <a:t>arrogancia</a:t>
            </a:r>
            <a:r>
              <a:rPr lang="en-US" sz="2400" dirty="0"/>
              <a:t> y </a:t>
            </a:r>
            <a:r>
              <a:rPr lang="en-US" sz="2400" dirty="0" err="1"/>
              <a:t>humildad</a:t>
            </a:r>
            <a:r>
              <a:rPr lang="en-US" sz="2400" dirty="0"/>
              <a:t> (!!!!)</a:t>
            </a:r>
          </a:p>
        </p:txBody>
      </p:sp>
      <p:sp>
        <p:nvSpPr>
          <p:cNvPr id="5" name="Rectangle 4"/>
          <p:cNvSpPr/>
          <p:nvPr/>
        </p:nvSpPr>
        <p:spPr>
          <a:xfrm rot="20959222">
            <a:off x="294352" y="1557105"/>
            <a:ext cx="39330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Tradecraft</a:t>
            </a:r>
          </a:p>
        </p:txBody>
      </p:sp>
    </p:spTree>
    <p:extLst>
      <p:ext uri="{BB962C8B-B14F-4D97-AF65-F5344CB8AC3E}">
        <p14:creationId xmlns:p14="http://schemas.microsoft.com/office/powerpoint/2010/main" val="400220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6EDAE0-70A4-1008-99AB-C97D51287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76" y="685800"/>
            <a:ext cx="3903224" cy="548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0ED6B7-5ED0-98AA-A07A-EDE872557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224" y="685800"/>
            <a:ext cx="3866602" cy="54864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154AA89-28E5-46C4-8543-091189EA0F89}"/>
              </a:ext>
            </a:extLst>
          </p:cNvPr>
          <p:cNvSpPr/>
          <p:nvPr/>
        </p:nvSpPr>
        <p:spPr>
          <a:xfrm>
            <a:off x="762000" y="5943600"/>
            <a:ext cx="1205370" cy="5245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dirty="0" err="1"/>
              <a:t>handout</a:t>
            </a:r>
            <a:r>
              <a:rPr lang="es-ES" dirty="0"/>
              <a:t> F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09719074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19C76B-5253-438C-91B2-FAE9951BD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29400" y="5543550"/>
            <a:ext cx="2057400" cy="273844"/>
          </a:xfrm>
        </p:spPr>
        <p:txBody>
          <a:bodyPr/>
          <a:lstStyle/>
          <a:p>
            <a:fld id="{C4F85062-4662-4D6B-BB38-DB7C890070DF}" type="slidenum">
              <a:rPr lang="en-US" smtClean="0"/>
              <a:t>214</a:t>
            </a:fld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461E29E-C118-48F5-8A3B-A64A3C39ED83}"/>
              </a:ext>
            </a:extLst>
          </p:cNvPr>
          <p:cNvSpPr/>
          <p:nvPr/>
        </p:nvSpPr>
        <p:spPr>
          <a:xfrm>
            <a:off x="2686050" y="1543050"/>
            <a:ext cx="3943350" cy="3486150"/>
          </a:xfrm>
          <a:prstGeom prst="rect">
            <a:avLst/>
          </a:prstGeom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ACD4BE-1A97-492C-B18B-705E2B5A58EC}"/>
              </a:ext>
            </a:extLst>
          </p:cNvPr>
          <p:cNvSpPr txBox="1"/>
          <p:nvPr/>
        </p:nvSpPr>
        <p:spPr>
          <a:xfrm>
            <a:off x="2823712" y="1780996"/>
            <a:ext cx="240322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No es </a:t>
            </a:r>
            <a:r>
              <a:rPr lang="en-US" sz="2100" dirty="0" err="1"/>
              <a:t>proceso</a:t>
            </a:r>
            <a:r>
              <a:rPr lang="en-US" sz="2100" dirty="0"/>
              <a:t> lineal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23D618-A471-402A-A619-224249D8A52B}"/>
              </a:ext>
            </a:extLst>
          </p:cNvPr>
          <p:cNvCxnSpPr>
            <a:cxnSpLocks/>
          </p:cNvCxnSpPr>
          <p:nvPr/>
        </p:nvCxnSpPr>
        <p:spPr>
          <a:xfrm>
            <a:off x="3169457" y="2857500"/>
            <a:ext cx="291465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coil spring, metalware&#10;&#10;Description automatically generated">
            <a:extLst>
              <a:ext uri="{FF2B5EF4-FFF2-40B4-BE49-F238E27FC236}">
                <a16:creationId xmlns:a16="http://schemas.microsoft.com/office/drawing/2014/main" id="{D322FBB5-58EE-4089-A6C7-F097219D3D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3121" r="61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17" r="35342"/>
          <a:stretch/>
        </p:blipFill>
        <p:spPr>
          <a:xfrm rot="16200000">
            <a:off x="4194812" y="2074187"/>
            <a:ext cx="1097280" cy="4114801"/>
          </a:xfrm>
          <a:prstGeom prst="rect">
            <a:avLst/>
          </a:prstGeom>
        </p:spPr>
      </p:pic>
      <p:pic>
        <p:nvPicPr>
          <p:cNvPr id="16" name="Graphic 15" descr="Add with solid fill">
            <a:extLst>
              <a:ext uri="{FF2B5EF4-FFF2-40B4-BE49-F238E27FC236}">
                <a16:creationId xmlns:a16="http://schemas.microsoft.com/office/drawing/2014/main" id="{CB565699-67F4-4D08-A69F-8EFB6AE8D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458002">
            <a:off x="4152726" y="2400358"/>
            <a:ext cx="872354" cy="8723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3E9F94D-655A-40DD-9AF5-7412428E11E6}"/>
              </a:ext>
            </a:extLst>
          </p:cNvPr>
          <p:cNvSpPr txBox="1"/>
          <p:nvPr/>
        </p:nvSpPr>
        <p:spPr>
          <a:xfrm>
            <a:off x="5050975" y="1763023"/>
            <a:ext cx="171608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dirty="0"/>
              <a:t>, </a:t>
            </a:r>
            <a:r>
              <a:rPr lang="en-US" sz="2100" dirty="0" err="1"/>
              <a:t>sino</a:t>
            </a:r>
            <a:r>
              <a:rPr lang="en-US" sz="2100" dirty="0"/>
              <a:t> </a:t>
            </a:r>
            <a:r>
              <a:rPr lang="en-US" sz="2100" dirty="0" err="1"/>
              <a:t>espiral</a:t>
            </a:r>
            <a:r>
              <a:rPr lang="en-US" sz="2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713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  <p:bldP spid="18" grpId="0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2133600"/>
            <a:ext cx="538273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800" dirty="0"/>
              <a:t>¿Comentarios?</a:t>
            </a:r>
          </a:p>
          <a:p>
            <a:pPr>
              <a:spcAft>
                <a:spcPts val="1200"/>
              </a:spcAft>
            </a:pPr>
            <a:r>
              <a:rPr lang="es-ES" sz="2800" dirty="0"/>
              <a:t>		¿Dudas?</a:t>
            </a:r>
          </a:p>
          <a:p>
            <a:pPr>
              <a:spcAft>
                <a:spcPts val="1200"/>
              </a:spcAft>
            </a:pPr>
            <a:r>
              <a:rPr lang="es-ES" sz="2800" dirty="0"/>
              <a:t>			¿Preguntas?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07615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19400" y="2514600"/>
            <a:ext cx="3015569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Lucida Handwriting" panose="03010101010101010101" pitchFamily="66" charset="0"/>
              </a:rPr>
              <a:t>BREAK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7BD026-82E1-4459-9C47-3343E5E6125A}"/>
              </a:ext>
            </a:extLst>
          </p:cNvPr>
          <p:cNvSpPr txBox="1"/>
          <p:nvPr/>
        </p:nvSpPr>
        <p:spPr>
          <a:xfrm>
            <a:off x="3697043" y="4419600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15  </a:t>
            </a:r>
            <a:r>
              <a:rPr lang="es-ES" dirty="0" err="1"/>
              <a:t>mins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570894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BE2ECA-3D0B-453C-A453-447F5542E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217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A4A55C-AF28-446B-B0D5-8F1F32634EDE}"/>
              </a:ext>
            </a:extLst>
          </p:cNvPr>
          <p:cNvSpPr txBox="1"/>
          <p:nvPr/>
        </p:nvSpPr>
        <p:spPr>
          <a:xfrm>
            <a:off x="3010547" y="2590800"/>
            <a:ext cx="3122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OTROS MODELOS</a:t>
            </a:r>
          </a:p>
        </p:txBody>
      </p:sp>
    </p:spTree>
    <p:extLst>
      <p:ext uri="{BB962C8B-B14F-4D97-AF65-F5344CB8AC3E}">
        <p14:creationId xmlns:p14="http://schemas.microsoft.com/office/powerpoint/2010/main" val="2984758439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72E5F7-E58D-4F5D-8A43-0672C8B90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218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E2BED8-9BA2-49A5-80A4-A3D873EEBE9C}"/>
              </a:ext>
            </a:extLst>
          </p:cNvPr>
          <p:cNvSpPr txBox="1"/>
          <p:nvPr/>
        </p:nvSpPr>
        <p:spPr>
          <a:xfrm>
            <a:off x="838200" y="914400"/>
            <a:ext cx="3177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“The Drivers Model”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761B0E-32D0-4E08-98AE-5E36894A7065}"/>
              </a:ext>
            </a:extLst>
          </p:cNvPr>
          <p:cNvSpPr txBox="1"/>
          <p:nvPr/>
        </p:nvSpPr>
        <p:spPr>
          <a:xfrm>
            <a:off x="3810000" y="1631950"/>
            <a:ext cx="361631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dirty="0" err="1"/>
              <a:t>Ventajas</a:t>
            </a:r>
            <a:endParaRPr lang="en-US" sz="2400" dirty="0"/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Estructura</a:t>
            </a:r>
            <a:r>
              <a:rPr lang="en-US" sz="2400" dirty="0"/>
              <a:t> </a:t>
            </a:r>
            <a:r>
              <a:rPr lang="en-US" sz="2400" dirty="0" err="1"/>
              <a:t>eficaz</a:t>
            </a:r>
            <a:endParaRPr lang="en-US" sz="2400" dirty="0"/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Transparencia</a:t>
            </a:r>
            <a:endParaRPr lang="en-US" sz="2400" dirty="0"/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Flexibilidad</a:t>
            </a:r>
            <a:endParaRPr lang="en-US" sz="2400" dirty="0"/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Y … m</a:t>
            </a:r>
            <a:r>
              <a:rPr lang="es-ES" sz="2400" dirty="0" err="1"/>
              <a:t>ás</a:t>
            </a:r>
            <a:r>
              <a:rPr lang="es-ES" sz="2400" dirty="0"/>
              <a:t> importante:</a:t>
            </a:r>
            <a:r>
              <a:rPr lang="es-ES" dirty="0"/>
              <a:t>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B67E92-201B-440E-846F-EA1AE9ACE1ED}"/>
              </a:ext>
            </a:extLst>
          </p:cNvPr>
          <p:cNvSpPr txBox="1"/>
          <p:nvPr/>
        </p:nvSpPr>
        <p:spPr>
          <a:xfrm>
            <a:off x="990600" y="4244141"/>
            <a:ext cx="22987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/>
              <a:t>MÁXIMO VALOR </a:t>
            </a:r>
            <a:br>
              <a:rPr lang="es-ES" sz="2400" dirty="0"/>
            </a:br>
            <a:r>
              <a:rPr lang="es-ES" sz="2400" dirty="0"/>
              <a:t>para el decisor</a:t>
            </a:r>
            <a:br>
              <a:rPr lang="es-ES" sz="2400" dirty="0"/>
            </a:br>
            <a:r>
              <a:rPr lang="es-ES" sz="2400" dirty="0"/>
              <a:t>porque …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CC09EF-8496-46D4-BE92-F621FBA55D19}"/>
              </a:ext>
            </a:extLst>
          </p:cNvPr>
          <p:cNvSpPr txBox="1"/>
          <p:nvPr/>
        </p:nvSpPr>
        <p:spPr>
          <a:xfrm>
            <a:off x="1219200" y="5638800"/>
            <a:ext cx="6521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La buena política se basa en </a:t>
            </a:r>
            <a:r>
              <a:rPr lang="es-ES" sz="2800" i="1" dirty="0"/>
              <a:t>los impulsores</a:t>
            </a:r>
            <a:r>
              <a:rPr lang="es-ES" sz="2800" dirty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7679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72E5F7-E58D-4F5D-8A43-0672C8B90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219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E2BED8-9BA2-49A5-80A4-A3D873EEBE9C}"/>
              </a:ext>
            </a:extLst>
          </p:cNvPr>
          <p:cNvSpPr txBox="1"/>
          <p:nvPr/>
        </p:nvSpPr>
        <p:spPr>
          <a:xfrm>
            <a:off x="838200" y="914400"/>
            <a:ext cx="2284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Other Models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5F84049-46E6-44EA-AF44-BC474CE462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411868"/>
              </p:ext>
            </p:extLst>
          </p:nvPr>
        </p:nvGraphicFramePr>
        <p:xfrm>
          <a:off x="838200" y="2590800"/>
          <a:ext cx="7620000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723250279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23108828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Cronológico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Clarifica causa-efecto en tiempo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8307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1236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B14134-A380-76C4-9080-41736256F6D7}"/>
              </a:ext>
            </a:extLst>
          </p:cNvPr>
          <p:cNvSpPr txBox="1"/>
          <p:nvPr/>
        </p:nvSpPr>
        <p:spPr>
          <a:xfrm>
            <a:off x="849598" y="912812"/>
            <a:ext cx="6034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Wilson: Un experimento por sicólogos suecos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8B75E9-54EF-6B0A-8C61-CB79507EBF12}"/>
              </a:ext>
            </a:extLst>
          </p:cNvPr>
          <p:cNvSpPr txBox="1"/>
          <p:nvPr/>
        </p:nvSpPr>
        <p:spPr>
          <a:xfrm>
            <a:off x="1368278" y="1765287"/>
            <a:ext cx="6178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Muestran fotos de dos mujeres a hombres y preguntan, ¿Cuál prefieres para salir? Y los preguntan, ¿por qué?</a:t>
            </a:r>
            <a:endParaRPr lang="en-US" sz="2000" dirty="0"/>
          </a:p>
        </p:txBody>
      </p:sp>
      <p:pic>
        <p:nvPicPr>
          <p:cNvPr id="11" name="Graphic 10" descr="Man">
            <a:extLst>
              <a:ext uri="{FF2B5EF4-FFF2-40B4-BE49-F238E27FC236}">
                <a16:creationId xmlns:a16="http://schemas.microsoft.com/office/drawing/2014/main" id="{4D0F7983-A954-2B8D-4C1A-C0A85F534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09800" y="4724400"/>
            <a:ext cx="1114200" cy="1114200"/>
          </a:xfrm>
          <a:prstGeom prst="rect">
            <a:avLst/>
          </a:prstGeom>
        </p:spPr>
      </p:pic>
      <p:pic>
        <p:nvPicPr>
          <p:cNvPr id="16" name="Graphic 15" descr="Man">
            <a:extLst>
              <a:ext uri="{FF2B5EF4-FFF2-40B4-BE49-F238E27FC236}">
                <a16:creationId xmlns:a16="http://schemas.microsoft.com/office/drawing/2014/main" id="{9A9152A3-E6FF-E417-1D37-0238626F1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4724400"/>
            <a:ext cx="1114200" cy="1114200"/>
          </a:xfrm>
          <a:prstGeom prst="rect">
            <a:avLst/>
          </a:prstGeom>
        </p:spPr>
      </p:pic>
      <p:sp>
        <p:nvSpPr>
          <p:cNvPr id="17" name="Speech Bubble: Rectangle 16">
            <a:extLst>
              <a:ext uri="{FF2B5EF4-FFF2-40B4-BE49-F238E27FC236}">
                <a16:creationId xmlns:a16="http://schemas.microsoft.com/office/drawing/2014/main" id="{CB7D36DB-7268-0FC9-45E4-B0D5999F1593}"/>
              </a:ext>
            </a:extLst>
          </p:cNvPr>
          <p:cNvSpPr/>
          <p:nvPr/>
        </p:nvSpPr>
        <p:spPr>
          <a:xfrm>
            <a:off x="2595014" y="3276600"/>
            <a:ext cx="1976986" cy="838479"/>
          </a:xfrm>
          <a:prstGeom prst="wedgeRectCallout">
            <a:avLst>
              <a:gd name="adj1" fmla="val -36352"/>
              <a:gd name="adj2" fmla="val 9477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chemeClr val="tx1"/>
                </a:solidFill>
              </a:rPr>
              <a:t>¿Cuál te interesa más?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Speech Bubble: Rectangle 16">
            <a:extLst>
              <a:ext uri="{FF2B5EF4-FFF2-40B4-BE49-F238E27FC236}">
                <a16:creationId xmlns:a16="http://schemas.microsoft.com/office/drawing/2014/main" id="{F0B08C46-1574-5E86-8664-756C550A56C8}"/>
              </a:ext>
            </a:extLst>
          </p:cNvPr>
          <p:cNvSpPr/>
          <p:nvPr/>
        </p:nvSpPr>
        <p:spPr>
          <a:xfrm>
            <a:off x="5895782" y="3283974"/>
            <a:ext cx="1976986" cy="838479"/>
          </a:xfrm>
          <a:prstGeom prst="wedgeRectCallout">
            <a:avLst>
              <a:gd name="adj1" fmla="val -36352"/>
              <a:gd name="adj2" fmla="val 9477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chemeClr val="tx1"/>
                </a:solidFill>
              </a:rPr>
              <a:t>Pues … la primera.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57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063E348-BF21-47A4-B967-F3F67273B6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1166258"/>
              </p:ext>
            </p:extLst>
          </p:nvPr>
        </p:nvGraphicFramePr>
        <p:xfrm>
          <a:off x="304800" y="898525"/>
          <a:ext cx="8534400" cy="5822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72E5F7-E58D-4F5D-8A43-0672C8B90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220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E2BED8-9BA2-49A5-80A4-A3D873EEBE9C}"/>
              </a:ext>
            </a:extLst>
          </p:cNvPr>
          <p:cNvSpPr txBox="1"/>
          <p:nvPr/>
        </p:nvSpPr>
        <p:spPr>
          <a:xfrm>
            <a:off x="838200" y="914400"/>
            <a:ext cx="2284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Other Models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5F84049-46E6-44EA-AF44-BC474CE462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591626"/>
              </p:ext>
            </p:extLst>
          </p:nvPr>
        </p:nvGraphicFramePr>
        <p:xfrm>
          <a:off x="838200" y="1828800"/>
          <a:ext cx="7620000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723250279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23108828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Flow chart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Clarifica procesos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8307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396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FDB232B-A58D-41CD-91D4-55B40C6A0E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EFDB232B-A58D-41CD-91D4-55B40C6A0E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46D60D9-98E5-4773-9D3C-B693CD29CA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946D60D9-98E5-4773-9D3C-B693CD29CA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0869898-218C-4DBB-A1C8-DBED66AF72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graphicEl>
                                              <a:dgm id="{30869898-218C-4DBB-A1C8-DBED66AF72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2E00D4F-36CF-425D-A14A-63B68C9FF0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graphicEl>
                                              <a:dgm id="{02E00D4F-36CF-425D-A14A-63B68C9FF0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FA6F37B-77A5-49AA-A265-7235CCE2F5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graphicEl>
                                              <a:dgm id="{1FA6F37B-77A5-49AA-A265-7235CCE2F5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A86BB98-E620-4923-9FCA-AD11AA5DA5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graphicEl>
                                              <a:dgm id="{3A86BB98-E620-4923-9FCA-AD11AA5DA5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722ECCB-6A44-4D9F-A1AE-0014A986BE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>
                                            <p:graphicEl>
                                              <a:dgm id="{D722ECCB-6A44-4D9F-A1AE-0014A986BE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9397BDC-E50C-423E-ACDD-9BE59F5E61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99397BDC-E50C-423E-ACDD-9BE59F5E61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B06CB3A-F138-4DB5-B0E1-73AB70DACB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>
                                            <p:graphicEl>
                                              <a:dgm id="{EB06CB3A-F138-4DB5-B0E1-73AB70DACB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2243826-56BB-4ED9-A266-7F678941DC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>
                                            <p:graphicEl>
                                              <a:dgm id="{32243826-56BB-4ED9-A266-7F678941DC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06B46D-158B-42AD-B218-A143EEC0DA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>
                                            <p:graphicEl>
                                              <a:dgm id="{CF06B46D-158B-42AD-B218-A143EEC0DA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72E5F7-E58D-4F5D-8A43-0672C8B90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221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E2BED8-9BA2-49A5-80A4-A3D873EEBE9C}"/>
              </a:ext>
            </a:extLst>
          </p:cNvPr>
          <p:cNvSpPr txBox="1"/>
          <p:nvPr/>
        </p:nvSpPr>
        <p:spPr>
          <a:xfrm>
            <a:off x="838200" y="914400"/>
            <a:ext cx="2284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Other Models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5F84049-46E6-44EA-AF44-BC474CE462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039204"/>
              </p:ext>
            </p:extLst>
          </p:nvPr>
        </p:nvGraphicFramePr>
        <p:xfrm>
          <a:off x="838200" y="1828800"/>
          <a:ext cx="7620000" cy="1188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723250279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23108828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“</a:t>
                      </a:r>
                      <a:r>
                        <a:rPr lang="es-ES" sz="2400" dirty="0" err="1"/>
                        <a:t>Value-chain</a:t>
                      </a:r>
                      <a:r>
                        <a:rPr lang="es-ES" sz="2400" dirty="0"/>
                        <a:t>”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Indica el valor añadido en cada etapa de un proceso … para análisis económico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8307173"/>
                  </a:ext>
                </a:extLst>
              </a:tr>
            </a:tbl>
          </a:graphicData>
        </a:graphic>
      </p:graphicFrame>
      <p:pic>
        <p:nvPicPr>
          <p:cNvPr id="4" name="Graphic 3" descr="Dollar">
            <a:extLst>
              <a:ext uri="{FF2B5EF4-FFF2-40B4-BE49-F238E27FC236}">
                <a16:creationId xmlns:a16="http://schemas.microsoft.com/office/drawing/2014/main" id="{4E3B16A6-43CE-3882-9B49-3888173C8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810" y="4750683"/>
            <a:ext cx="365760" cy="365760"/>
          </a:xfrm>
          <a:prstGeom prst="rect">
            <a:avLst/>
          </a:prstGeom>
        </p:spPr>
      </p:pic>
      <p:pic>
        <p:nvPicPr>
          <p:cNvPr id="5" name="Graphic 4" descr="Dollar">
            <a:extLst>
              <a:ext uri="{FF2B5EF4-FFF2-40B4-BE49-F238E27FC236}">
                <a16:creationId xmlns:a16="http://schemas.microsoft.com/office/drawing/2014/main" id="{656EA915-B2E4-5BD7-DE7C-2CAEDF7DD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2675" y="4587168"/>
            <a:ext cx="548640" cy="548640"/>
          </a:xfrm>
          <a:prstGeom prst="rect">
            <a:avLst/>
          </a:prstGeom>
        </p:spPr>
      </p:pic>
      <p:pic>
        <p:nvPicPr>
          <p:cNvPr id="8" name="Graphic 7" descr="Dollar">
            <a:extLst>
              <a:ext uri="{FF2B5EF4-FFF2-40B4-BE49-F238E27FC236}">
                <a16:creationId xmlns:a16="http://schemas.microsoft.com/office/drawing/2014/main" id="{9C4D0EA4-477A-B01B-391F-CE5874D02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90420" y="4392536"/>
            <a:ext cx="731520" cy="731520"/>
          </a:xfrm>
          <a:prstGeom prst="rect">
            <a:avLst/>
          </a:prstGeom>
        </p:spPr>
      </p:pic>
      <p:pic>
        <p:nvPicPr>
          <p:cNvPr id="9" name="Graphic 8" descr="Dollar">
            <a:extLst>
              <a:ext uri="{FF2B5EF4-FFF2-40B4-BE49-F238E27FC236}">
                <a16:creationId xmlns:a16="http://schemas.microsoft.com/office/drawing/2014/main" id="{929B2D75-FECD-AD23-70AE-5B9E182CB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8000" y="4236966"/>
            <a:ext cx="914400" cy="914400"/>
          </a:xfrm>
          <a:prstGeom prst="rect">
            <a:avLst/>
          </a:prstGeom>
        </p:spPr>
      </p:pic>
      <p:pic>
        <p:nvPicPr>
          <p:cNvPr id="10" name="Graphic 9" descr="Dollar">
            <a:extLst>
              <a:ext uri="{FF2B5EF4-FFF2-40B4-BE49-F238E27FC236}">
                <a16:creationId xmlns:a16="http://schemas.microsoft.com/office/drawing/2014/main" id="{2F85DA0F-0B99-DD46-AAFD-BC127F604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44010" y="4153146"/>
            <a:ext cx="1005840" cy="1005840"/>
          </a:xfrm>
          <a:prstGeom prst="rect">
            <a:avLst/>
          </a:prstGeom>
        </p:spPr>
      </p:pic>
      <p:pic>
        <p:nvPicPr>
          <p:cNvPr id="11" name="Graphic 10" descr="Dollar">
            <a:extLst>
              <a:ext uri="{FF2B5EF4-FFF2-40B4-BE49-F238E27FC236}">
                <a16:creationId xmlns:a16="http://schemas.microsoft.com/office/drawing/2014/main" id="{F173F3FB-9F77-2C73-71C6-172F7377F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2235" y="3965186"/>
            <a:ext cx="1188720" cy="1188720"/>
          </a:xfrm>
          <a:prstGeom prst="rect">
            <a:avLst/>
          </a:prstGeom>
        </p:spPr>
      </p:pic>
      <p:pic>
        <p:nvPicPr>
          <p:cNvPr id="12" name="Graphic 11" descr="Dollar">
            <a:extLst>
              <a:ext uri="{FF2B5EF4-FFF2-40B4-BE49-F238E27FC236}">
                <a16:creationId xmlns:a16="http://schemas.microsoft.com/office/drawing/2014/main" id="{E0E3D79F-562F-6B36-AA67-1EF4E5AC0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5715" y="3829929"/>
            <a:ext cx="1371600" cy="1371600"/>
          </a:xfrm>
          <a:prstGeom prst="rect">
            <a:avLst/>
          </a:prstGeom>
        </p:spPr>
      </p:pic>
      <p:pic>
        <p:nvPicPr>
          <p:cNvPr id="13" name="Graphic 12" descr="Dollar">
            <a:extLst>
              <a:ext uri="{FF2B5EF4-FFF2-40B4-BE49-F238E27FC236}">
                <a16:creationId xmlns:a16="http://schemas.microsoft.com/office/drawing/2014/main" id="{DC4FDA87-BA9E-D8E3-7630-3F94C74F4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54595" y="3464169"/>
            <a:ext cx="1737360" cy="17373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879C886-16E7-DCBE-87FD-B959F8386681}"/>
              </a:ext>
            </a:extLst>
          </p:cNvPr>
          <p:cNvSpPr txBox="1"/>
          <p:nvPr/>
        </p:nvSpPr>
        <p:spPr>
          <a:xfrm>
            <a:off x="257810" y="5406168"/>
            <a:ext cx="1309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Precursors</a:t>
            </a:r>
            <a:br>
              <a:rPr lang="en-US" dirty="0"/>
            </a:br>
            <a:r>
              <a:rPr lang="en-US" dirty="0"/>
              <a:t>(Location 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E2ACA7-83D6-C1CF-07A0-A1B3494111D7}"/>
              </a:ext>
            </a:extLst>
          </p:cNvPr>
          <p:cNvSpPr txBox="1"/>
          <p:nvPr/>
        </p:nvSpPr>
        <p:spPr>
          <a:xfrm>
            <a:off x="3041520" y="5406168"/>
            <a:ext cx="1420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Final product</a:t>
            </a:r>
            <a:br>
              <a:rPr lang="en-US" dirty="0"/>
            </a:br>
            <a:r>
              <a:rPr lang="en-US" dirty="0"/>
              <a:t>(Location B)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DCA042-0EA1-0B8D-0C52-A87A88D9C4DA}"/>
              </a:ext>
            </a:extLst>
          </p:cNvPr>
          <p:cNvSpPr txBox="1"/>
          <p:nvPr/>
        </p:nvSpPr>
        <p:spPr>
          <a:xfrm>
            <a:off x="4843277" y="5426487"/>
            <a:ext cx="938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Transfer</a:t>
            </a:r>
            <a:br>
              <a:rPr lang="en-US" dirty="0"/>
            </a:br>
            <a:r>
              <a:rPr lang="en-US" dirty="0"/>
              <a:t>cash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F15AEC-A9C6-5005-7D8F-87247A4AAA31}"/>
              </a:ext>
            </a:extLst>
          </p:cNvPr>
          <p:cNvSpPr txBox="1"/>
          <p:nvPr/>
        </p:nvSpPr>
        <p:spPr>
          <a:xfrm>
            <a:off x="1835036" y="5406167"/>
            <a:ext cx="938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Transfer</a:t>
            </a:r>
            <a:br>
              <a:rPr lang="en-US" dirty="0"/>
            </a:br>
            <a:r>
              <a:rPr lang="en-US" dirty="0"/>
              <a:t>cash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CBC7D6-C5CA-F4FA-947C-827339BAEA24}"/>
              </a:ext>
            </a:extLst>
          </p:cNvPr>
          <p:cNvSpPr txBox="1"/>
          <p:nvPr/>
        </p:nvSpPr>
        <p:spPr>
          <a:xfrm>
            <a:off x="5983862" y="5421407"/>
            <a:ext cx="1927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Commercialization</a:t>
            </a:r>
            <a:br>
              <a:rPr lang="en-US" dirty="0"/>
            </a:br>
            <a:r>
              <a:rPr lang="en-US" dirty="0"/>
              <a:t>(Location C)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721F9B-B5FD-A134-9118-77EB9116C4C5}"/>
              </a:ext>
            </a:extLst>
          </p:cNvPr>
          <p:cNvSpPr txBox="1"/>
          <p:nvPr/>
        </p:nvSpPr>
        <p:spPr>
          <a:xfrm>
            <a:off x="7953159" y="5406167"/>
            <a:ext cx="938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Transfer</a:t>
            </a:r>
            <a:br>
              <a:rPr lang="en-US" dirty="0"/>
            </a:br>
            <a:r>
              <a:rPr lang="en-US" dirty="0"/>
              <a:t>cash</a:t>
            </a:r>
          </a:p>
        </p:txBody>
      </p:sp>
    </p:spTree>
    <p:extLst>
      <p:ext uri="{BB962C8B-B14F-4D97-AF65-F5344CB8AC3E}">
        <p14:creationId xmlns:p14="http://schemas.microsoft.com/office/powerpoint/2010/main" val="208959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72E5F7-E58D-4F5D-8A43-0672C8B90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222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E2BED8-9BA2-49A5-80A4-A3D873EEBE9C}"/>
              </a:ext>
            </a:extLst>
          </p:cNvPr>
          <p:cNvSpPr txBox="1"/>
          <p:nvPr/>
        </p:nvSpPr>
        <p:spPr>
          <a:xfrm>
            <a:off x="838200" y="914400"/>
            <a:ext cx="2284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Other Models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ED2576C-1DD4-4DF7-AC6A-E384BA57D8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667592"/>
              </p:ext>
            </p:extLst>
          </p:nvPr>
        </p:nvGraphicFramePr>
        <p:xfrm>
          <a:off x="895350" y="2651760"/>
          <a:ext cx="7620000" cy="1554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723250279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23108828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“</a:t>
                      </a:r>
                      <a:r>
                        <a:rPr lang="es-ES" sz="2400" dirty="0" err="1"/>
                        <a:t>Event-flow</a:t>
                      </a:r>
                      <a:r>
                        <a:rPr lang="es-ES" sz="2400" dirty="0"/>
                        <a:t>”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Indica patrones en series de sucesos, incluyendo sitios, víctimas, circunstancias, sospechosos … útil para análisis criminalístico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8307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4800976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72E5F7-E58D-4F5D-8A43-0672C8B90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223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E2BED8-9BA2-49A5-80A4-A3D873EEBE9C}"/>
              </a:ext>
            </a:extLst>
          </p:cNvPr>
          <p:cNvSpPr txBox="1"/>
          <p:nvPr/>
        </p:nvSpPr>
        <p:spPr>
          <a:xfrm>
            <a:off x="838200" y="914400"/>
            <a:ext cx="2284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Other Models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5F84049-46E6-44EA-AF44-BC474CE462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329698"/>
              </p:ext>
            </p:extLst>
          </p:nvPr>
        </p:nvGraphicFramePr>
        <p:xfrm>
          <a:off x="838200" y="1828800"/>
          <a:ext cx="7620000" cy="1188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723250279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23108828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2400" dirty="0" err="1"/>
                        <a:t>Decision</a:t>
                      </a:r>
                      <a:r>
                        <a:rPr lang="es-ES" sz="2400" dirty="0"/>
                        <a:t> Matrix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Ayuda lograr un conocimiento de los intereses (y costos de decisiones) de decisores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830717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60821BB-9D5E-4AE1-87BC-B8F913249D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566222"/>
              </p:ext>
            </p:extLst>
          </p:nvPr>
        </p:nvGraphicFramePr>
        <p:xfrm>
          <a:off x="838200" y="3429000"/>
          <a:ext cx="7620000" cy="1920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64560">
                  <a:extLst>
                    <a:ext uri="{9D8B030D-6E8A-4147-A177-3AD203B41FA5}">
                      <a16:colId xmlns:a16="http://schemas.microsoft.com/office/drawing/2014/main" val="2723250279"/>
                    </a:ext>
                  </a:extLst>
                </a:gridCol>
                <a:gridCol w="4155440">
                  <a:extLst>
                    <a:ext uri="{9D8B030D-6E8A-4147-A177-3AD203B41FA5}">
                      <a16:colId xmlns:a16="http://schemas.microsoft.com/office/drawing/2014/main" val="23108828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/>
                        <a:t>Estructura más básica: </a:t>
                      </a:r>
                      <a:endParaRPr lang="en-US" sz="2400" dirty="0"/>
                    </a:p>
                    <a:p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3600" dirty="0" err="1"/>
                        <a:t>S</a:t>
                      </a:r>
                      <a:r>
                        <a:rPr lang="es-ES" sz="2400" dirty="0" err="1"/>
                        <a:t>trengths</a:t>
                      </a:r>
                      <a:endParaRPr lang="es-ES" sz="2400" dirty="0"/>
                    </a:p>
                    <a:p>
                      <a:r>
                        <a:rPr lang="es-ES" sz="2800" dirty="0" err="1"/>
                        <a:t>W</a:t>
                      </a:r>
                      <a:r>
                        <a:rPr lang="es-ES" sz="2400" dirty="0" err="1"/>
                        <a:t>eaknesses</a:t>
                      </a:r>
                      <a:endParaRPr lang="es-ES" sz="2400" dirty="0"/>
                    </a:p>
                    <a:p>
                      <a:r>
                        <a:rPr lang="es-ES" sz="2800" dirty="0" err="1"/>
                        <a:t>O</a:t>
                      </a:r>
                      <a:r>
                        <a:rPr lang="es-ES" sz="2400" dirty="0" err="1"/>
                        <a:t>pportunities</a:t>
                      </a:r>
                      <a:endParaRPr lang="es-ES" sz="2400" dirty="0"/>
                    </a:p>
                    <a:p>
                      <a:r>
                        <a:rPr lang="es-ES" sz="2800" dirty="0" err="1"/>
                        <a:t>T</a:t>
                      </a:r>
                      <a:r>
                        <a:rPr lang="es-ES" sz="2400" dirty="0" err="1"/>
                        <a:t>hreats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8307173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3F6177-F40B-4F46-85F2-A5487FA9DE83}"/>
              </a:ext>
            </a:extLst>
          </p:cNvPr>
          <p:cNvCxnSpPr/>
          <p:nvPr/>
        </p:nvCxnSpPr>
        <p:spPr>
          <a:xfrm>
            <a:off x="6400800" y="4267200"/>
            <a:ext cx="2362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A66DEB-9981-4768-9A68-9940C93CC231}"/>
              </a:ext>
            </a:extLst>
          </p:cNvPr>
          <p:cNvCxnSpPr>
            <a:cxnSpLocks/>
          </p:cNvCxnSpPr>
          <p:nvPr/>
        </p:nvCxnSpPr>
        <p:spPr>
          <a:xfrm flipV="1">
            <a:off x="7587724" y="3215640"/>
            <a:ext cx="0" cy="238696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FB67899-F52A-4F87-B337-4DD8C5C186D3}"/>
              </a:ext>
            </a:extLst>
          </p:cNvPr>
          <p:cNvSpPr txBox="1"/>
          <p:nvPr/>
        </p:nvSpPr>
        <p:spPr>
          <a:xfrm>
            <a:off x="8001000" y="3276600"/>
            <a:ext cx="349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S</a:t>
            </a:r>
            <a:endParaRPr lang="en-US" sz="2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D31E59-E688-4F14-AFA0-B6A5A549F721}"/>
              </a:ext>
            </a:extLst>
          </p:cNvPr>
          <p:cNvSpPr/>
          <p:nvPr/>
        </p:nvSpPr>
        <p:spPr>
          <a:xfrm>
            <a:off x="6625591" y="3276003"/>
            <a:ext cx="5036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/>
              <a:t>W</a:t>
            </a:r>
            <a:endParaRPr lang="en-US" sz="2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927063-C0E6-4246-A520-3D9E8B069116}"/>
              </a:ext>
            </a:extLst>
          </p:cNvPr>
          <p:cNvSpPr/>
          <p:nvPr/>
        </p:nvSpPr>
        <p:spPr>
          <a:xfrm>
            <a:off x="6744817" y="4806333"/>
            <a:ext cx="3593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/>
              <a:t>T</a:t>
            </a:r>
            <a:endParaRPr lang="en-US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F1FC85-3633-4BF2-A0D4-4474F0800835}"/>
              </a:ext>
            </a:extLst>
          </p:cNvPr>
          <p:cNvSpPr/>
          <p:nvPr/>
        </p:nvSpPr>
        <p:spPr>
          <a:xfrm>
            <a:off x="7945441" y="4820643"/>
            <a:ext cx="4219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dirty="0"/>
              <a:t>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5931527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72E5F7-E58D-4F5D-8A43-0672C8B90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224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E2BED8-9BA2-49A5-80A4-A3D873EEBE9C}"/>
              </a:ext>
            </a:extLst>
          </p:cNvPr>
          <p:cNvSpPr txBox="1"/>
          <p:nvPr/>
        </p:nvSpPr>
        <p:spPr>
          <a:xfrm>
            <a:off x="838200" y="914400"/>
            <a:ext cx="2284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Other Models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5F84049-46E6-44EA-AF44-BC474CE462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481957"/>
              </p:ext>
            </p:extLst>
          </p:nvPr>
        </p:nvGraphicFramePr>
        <p:xfrm>
          <a:off x="838200" y="1828800"/>
          <a:ext cx="7620000" cy="1188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723250279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23108828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Link </a:t>
                      </a:r>
                      <a:r>
                        <a:rPr lang="es-ES" sz="2400" dirty="0" err="1"/>
                        <a:t>Analysis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Revela la relación entre posibles actores … útil para mucho análisis, especialmente criminalístico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8307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8493497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72E5F7-E58D-4F5D-8A43-0672C8B90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225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E2BED8-9BA2-49A5-80A4-A3D873EEBE9C}"/>
              </a:ext>
            </a:extLst>
          </p:cNvPr>
          <p:cNvSpPr txBox="1"/>
          <p:nvPr/>
        </p:nvSpPr>
        <p:spPr>
          <a:xfrm>
            <a:off x="838200" y="914400"/>
            <a:ext cx="2284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Other Models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5F84049-46E6-44EA-AF44-BC474CE462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122467"/>
              </p:ext>
            </p:extLst>
          </p:nvPr>
        </p:nvGraphicFramePr>
        <p:xfrm>
          <a:off x="838200" y="1828800"/>
          <a:ext cx="762000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2723250279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23108828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2400" dirty="0" err="1"/>
                        <a:t>Scenarios</a:t>
                      </a:r>
                      <a:r>
                        <a:rPr lang="es-ES" sz="2400" dirty="0"/>
                        <a:t> </a:t>
                      </a:r>
                      <a:r>
                        <a:rPr lang="es-ES" sz="2400" dirty="0" err="1"/>
                        <a:t>Quadrant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Explora posibilidades influidas por dos variables principales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830717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9DC5BE22-C72A-45C2-BD1F-B9CC99095FF5}"/>
              </a:ext>
            </a:extLst>
          </p:cNvPr>
          <p:cNvSpPr txBox="1"/>
          <p:nvPr/>
        </p:nvSpPr>
        <p:spPr>
          <a:xfrm>
            <a:off x="2216843" y="3674110"/>
            <a:ext cx="2278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dirty="0"/>
              <a:t>gobierno autoritario</a:t>
            </a:r>
          </a:p>
          <a:p>
            <a:pPr algn="r"/>
            <a:r>
              <a:rPr lang="es-ES" dirty="0"/>
              <a:t>economía de mercado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DA9ABC-ED2F-4041-AC75-1FEAEAD9517D}"/>
              </a:ext>
            </a:extLst>
          </p:cNvPr>
          <p:cNvSpPr txBox="1"/>
          <p:nvPr/>
        </p:nvSpPr>
        <p:spPr>
          <a:xfrm>
            <a:off x="4628140" y="3680460"/>
            <a:ext cx="2112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gobierno autoritario</a:t>
            </a:r>
          </a:p>
          <a:p>
            <a:pPr algn="r"/>
            <a:r>
              <a:rPr lang="es-ES" dirty="0"/>
              <a:t>economía de mando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F51248B-63CE-4289-A7F1-F21D1E77E101}"/>
              </a:ext>
            </a:extLst>
          </p:cNvPr>
          <p:cNvGrpSpPr/>
          <p:nvPr/>
        </p:nvGrpSpPr>
        <p:grpSpPr>
          <a:xfrm>
            <a:off x="3405562" y="2842002"/>
            <a:ext cx="2309437" cy="3394730"/>
            <a:chOff x="3405562" y="2842002"/>
            <a:chExt cx="2309437" cy="339473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BDCC236-4521-4206-B054-D464B11C08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2000" y="3276600"/>
              <a:ext cx="0" cy="2590800"/>
            </a:xfrm>
            <a:prstGeom prst="line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5E37516-721F-484F-9321-38166DD62B96}"/>
                </a:ext>
              </a:extLst>
            </p:cNvPr>
            <p:cNvSpPr/>
            <p:nvPr/>
          </p:nvSpPr>
          <p:spPr>
            <a:xfrm>
              <a:off x="3436042" y="2842002"/>
              <a:ext cx="227895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s-ES" dirty="0"/>
                <a:t>gobierno autoritario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20B4032-1F48-41A6-9F6E-1D1D2A487172}"/>
                </a:ext>
              </a:extLst>
            </p:cNvPr>
            <p:cNvSpPr/>
            <p:nvPr/>
          </p:nvSpPr>
          <p:spPr>
            <a:xfrm>
              <a:off x="3405562" y="5867400"/>
              <a:ext cx="227895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s-ES" dirty="0"/>
                <a:t>gobierno democrático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FD8A640-C07F-407E-9BF1-0A53908069CA}"/>
              </a:ext>
            </a:extLst>
          </p:cNvPr>
          <p:cNvSpPr txBox="1"/>
          <p:nvPr/>
        </p:nvSpPr>
        <p:spPr>
          <a:xfrm>
            <a:off x="2230523" y="4909203"/>
            <a:ext cx="2278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gobierno democrático</a:t>
            </a:r>
          </a:p>
          <a:p>
            <a:r>
              <a:rPr lang="es-ES" dirty="0"/>
              <a:t>economía de mercado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F9B5C95-5735-4D89-8B47-A86876EAB80F}"/>
              </a:ext>
            </a:extLst>
          </p:cNvPr>
          <p:cNvGrpSpPr/>
          <p:nvPr/>
        </p:nvGrpSpPr>
        <p:grpSpPr>
          <a:xfrm>
            <a:off x="245673" y="4448274"/>
            <a:ext cx="8290483" cy="384592"/>
            <a:chOff x="245673" y="4448274"/>
            <a:chExt cx="8290483" cy="38459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5C3E3EA-A59E-488B-A944-9767CBB49395}"/>
                </a:ext>
              </a:extLst>
            </p:cNvPr>
            <p:cNvCxnSpPr>
              <a:cxnSpLocks/>
            </p:cNvCxnSpPr>
            <p:nvPr/>
          </p:nvCxnSpPr>
          <p:spPr>
            <a:xfrm>
              <a:off x="2705100" y="4648200"/>
              <a:ext cx="3733800" cy="0"/>
            </a:xfrm>
            <a:prstGeom prst="line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B30BD23-48E8-4BB2-940E-834F6F3D8562}"/>
                </a:ext>
              </a:extLst>
            </p:cNvPr>
            <p:cNvSpPr txBox="1"/>
            <p:nvPr/>
          </p:nvSpPr>
          <p:spPr>
            <a:xfrm>
              <a:off x="6423398" y="4448274"/>
              <a:ext cx="2112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dirty="0"/>
                <a:t>economía de mando</a:t>
              </a:r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4C62883-DBAB-4435-A2F9-0EDB9C82ECA5}"/>
                </a:ext>
              </a:extLst>
            </p:cNvPr>
            <p:cNvSpPr txBox="1"/>
            <p:nvPr/>
          </p:nvSpPr>
          <p:spPr>
            <a:xfrm>
              <a:off x="245673" y="4463534"/>
              <a:ext cx="22789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dirty="0"/>
                <a:t>economía de mercado</a:t>
              </a:r>
              <a:endParaRPr lang="en-US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D87C9B4-2199-4882-B9A6-54721CF73E42}"/>
              </a:ext>
            </a:extLst>
          </p:cNvPr>
          <p:cNvSpPr txBox="1"/>
          <p:nvPr/>
        </p:nvSpPr>
        <p:spPr>
          <a:xfrm>
            <a:off x="4660103" y="4940646"/>
            <a:ext cx="2253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gobierno democrático</a:t>
            </a:r>
          </a:p>
          <a:p>
            <a:r>
              <a:rPr lang="es-ES" dirty="0"/>
              <a:t>economía de mando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41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3" grpId="0"/>
      <p:bldP spid="18" grpId="0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277D4C-47A4-4098-A41B-1D644911D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226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E87D16-D8F8-4481-9615-B735FFA55A3B}"/>
              </a:ext>
            </a:extLst>
          </p:cNvPr>
          <p:cNvSpPr txBox="1"/>
          <p:nvPr/>
        </p:nvSpPr>
        <p:spPr>
          <a:xfrm>
            <a:off x="1447800" y="1295400"/>
            <a:ext cx="657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REGRESANDO A NUESTRO MODELO …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09D0EB-1AF8-4682-A044-BA6097A9D94F}"/>
              </a:ext>
            </a:extLst>
          </p:cNvPr>
          <p:cNvSpPr txBox="1"/>
          <p:nvPr/>
        </p:nvSpPr>
        <p:spPr>
          <a:xfrm>
            <a:off x="2895600" y="2895600"/>
            <a:ext cx="2662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DRIVERS Model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7F2DEC-A7A4-4AD9-80A2-92E655FBA43C}"/>
              </a:ext>
            </a:extLst>
          </p:cNvPr>
          <p:cNvSpPr txBox="1"/>
          <p:nvPr/>
        </p:nvSpPr>
        <p:spPr>
          <a:xfrm>
            <a:off x="2209800" y="4572636"/>
            <a:ext cx="4508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Nuestro ejercicio analítico mañana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31979158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0484DB-C412-4185-ACEC-B9F6E8039A77}"/>
              </a:ext>
            </a:extLst>
          </p:cNvPr>
          <p:cNvSpPr txBox="1"/>
          <p:nvPr/>
        </p:nvSpPr>
        <p:spPr>
          <a:xfrm>
            <a:off x="609600" y="381000"/>
            <a:ext cx="3850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Mañana</a:t>
            </a:r>
            <a:r>
              <a:rPr lang="en-US" sz="2400" dirty="0"/>
              <a:t> … </a:t>
            </a:r>
            <a:r>
              <a:rPr lang="en-US" sz="2400" dirty="0" err="1"/>
              <a:t>os</a:t>
            </a:r>
            <a:r>
              <a:rPr lang="en-US" sz="2400" dirty="0"/>
              <a:t> </a:t>
            </a:r>
            <a:r>
              <a:rPr lang="en-US" sz="2400" dirty="0" err="1"/>
              <a:t>toca</a:t>
            </a:r>
            <a:r>
              <a:rPr lang="en-US" sz="2400" dirty="0"/>
              <a:t> a </a:t>
            </a:r>
            <a:r>
              <a:rPr lang="en-US" sz="2400" dirty="0" err="1"/>
              <a:t>vosotros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0873F-BE5B-4E93-B8C8-1724D4121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90" y="881133"/>
            <a:ext cx="3850734" cy="55059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820E2D-552F-437A-8568-1E29E405F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837376"/>
            <a:ext cx="3907648" cy="55496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71809F-90BE-4F4E-BF1D-F21581BB4FF9}"/>
              </a:ext>
            </a:extLst>
          </p:cNvPr>
          <p:cNvSpPr/>
          <p:nvPr/>
        </p:nvSpPr>
        <p:spPr>
          <a:xfrm>
            <a:off x="735523" y="6096000"/>
            <a:ext cx="1143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193D4B-11F0-7AAD-99BD-66CAB45897E9}"/>
              </a:ext>
            </a:extLst>
          </p:cNvPr>
          <p:cNvSpPr/>
          <p:nvPr/>
        </p:nvSpPr>
        <p:spPr>
          <a:xfrm>
            <a:off x="7268110" y="5979467"/>
            <a:ext cx="1295400" cy="4616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dirty="0" err="1"/>
              <a:t>handout</a:t>
            </a:r>
            <a:r>
              <a:rPr lang="es-ES" dirty="0"/>
              <a:t> 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40192041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0484DB-C412-4185-ACEC-B9F6E8039A77}"/>
              </a:ext>
            </a:extLst>
          </p:cNvPr>
          <p:cNvSpPr txBox="1"/>
          <p:nvPr/>
        </p:nvSpPr>
        <p:spPr>
          <a:xfrm>
            <a:off x="609600" y="381000"/>
            <a:ext cx="3049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Para usar la </a:t>
            </a:r>
            <a:r>
              <a:rPr lang="en-US" sz="2400" dirty="0" err="1"/>
              <a:t>planilla</a:t>
            </a:r>
            <a:r>
              <a:rPr lang="en-US" sz="2400" dirty="0"/>
              <a:t> …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0873F-BE5B-4E93-B8C8-1724D4121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90" y="881133"/>
            <a:ext cx="3850734" cy="55059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820E2D-552F-437A-8568-1E29E405F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837376"/>
            <a:ext cx="3907648" cy="55496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71809F-90BE-4F4E-BF1D-F21581BB4FF9}"/>
              </a:ext>
            </a:extLst>
          </p:cNvPr>
          <p:cNvSpPr/>
          <p:nvPr/>
        </p:nvSpPr>
        <p:spPr>
          <a:xfrm>
            <a:off x="735523" y="6096000"/>
            <a:ext cx="1143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2E92C3-A24D-4865-AD95-F35AAF337280}"/>
              </a:ext>
            </a:extLst>
          </p:cNvPr>
          <p:cNvSpPr txBox="1"/>
          <p:nvPr/>
        </p:nvSpPr>
        <p:spPr>
          <a:xfrm rot="5400000">
            <a:off x="3880366" y="5988694"/>
            <a:ext cx="3810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F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CCDECF-82C9-C4BA-112B-0B505E31E744}"/>
              </a:ext>
            </a:extLst>
          </p:cNvPr>
          <p:cNvSpPr/>
          <p:nvPr/>
        </p:nvSpPr>
        <p:spPr>
          <a:xfrm>
            <a:off x="3739613" y="5976867"/>
            <a:ext cx="609600" cy="3925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2709500-20CE-F01F-85B7-73767E3FA65D}"/>
              </a:ext>
            </a:extLst>
          </p:cNvPr>
          <p:cNvSpPr/>
          <p:nvPr/>
        </p:nvSpPr>
        <p:spPr>
          <a:xfrm>
            <a:off x="609600" y="1447800"/>
            <a:ext cx="6096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1D50C1A-D54A-3B9F-7B59-6039100B575C}"/>
              </a:ext>
            </a:extLst>
          </p:cNvPr>
          <p:cNvCxnSpPr/>
          <p:nvPr/>
        </p:nvCxnSpPr>
        <p:spPr>
          <a:xfrm>
            <a:off x="1219200" y="1600200"/>
            <a:ext cx="1143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3043D94-CF58-3E3C-7B97-05D2B1F7C5C7}"/>
              </a:ext>
            </a:extLst>
          </p:cNvPr>
          <p:cNvSpPr txBox="1"/>
          <p:nvPr/>
        </p:nvSpPr>
        <p:spPr>
          <a:xfrm>
            <a:off x="2464859" y="1388584"/>
            <a:ext cx="96372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La </a:t>
            </a:r>
            <a:r>
              <a:rPr lang="en-US" dirty="0" err="1">
                <a:solidFill>
                  <a:srgbClr val="FF0000"/>
                </a:solidFill>
              </a:rPr>
              <a:t>Tesis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FE43217-203D-85AA-DC6C-707AC257F355}"/>
              </a:ext>
            </a:extLst>
          </p:cNvPr>
          <p:cNvSpPr/>
          <p:nvPr/>
        </p:nvSpPr>
        <p:spPr>
          <a:xfrm>
            <a:off x="686661" y="1983859"/>
            <a:ext cx="6096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CA71946-834A-B469-39FE-87DE9F576C4B}"/>
              </a:ext>
            </a:extLst>
          </p:cNvPr>
          <p:cNvCxnSpPr/>
          <p:nvPr/>
        </p:nvCxnSpPr>
        <p:spPr>
          <a:xfrm>
            <a:off x="1296261" y="2136259"/>
            <a:ext cx="1143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B026374-CB97-7E86-0DA2-B901D54CCBC5}"/>
              </a:ext>
            </a:extLst>
          </p:cNvPr>
          <p:cNvSpPr txBox="1"/>
          <p:nvPr/>
        </p:nvSpPr>
        <p:spPr>
          <a:xfrm>
            <a:off x="2465719" y="1913389"/>
            <a:ext cx="172528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“El </a:t>
            </a:r>
            <a:r>
              <a:rPr lang="en-US" dirty="0" err="1">
                <a:solidFill>
                  <a:srgbClr val="FF0000"/>
                </a:solidFill>
              </a:rPr>
              <a:t>marco</a:t>
            </a:r>
            <a:r>
              <a:rPr lang="en-US" dirty="0">
                <a:solidFill>
                  <a:srgbClr val="FF0000"/>
                </a:solidFill>
              </a:rPr>
              <a:t> de </a:t>
            </a:r>
            <a:r>
              <a:rPr lang="en-US" dirty="0" err="1">
                <a:solidFill>
                  <a:srgbClr val="FF0000"/>
                </a:solidFill>
              </a:rPr>
              <a:t>hechos</a:t>
            </a:r>
            <a:r>
              <a:rPr lang="en-US" dirty="0">
                <a:solidFill>
                  <a:srgbClr val="FF0000"/>
                </a:solidFill>
              </a:rPr>
              <a:t>”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D96F77D-D710-7C92-F1BA-5F788D3C6237}"/>
              </a:ext>
            </a:extLst>
          </p:cNvPr>
          <p:cNvSpPr/>
          <p:nvPr/>
        </p:nvSpPr>
        <p:spPr>
          <a:xfrm>
            <a:off x="5045149" y="1898200"/>
            <a:ext cx="6096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DD530EE-674D-BC5B-082B-415EFCA1F7FB}"/>
              </a:ext>
            </a:extLst>
          </p:cNvPr>
          <p:cNvCxnSpPr/>
          <p:nvPr/>
        </p:nvCxnSpPr>
        <p:spPr>
          <a:xfrm>
            <a:off x="5654749" y="2050600"/>
            <a:ext cx="1143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AD9E29B-2A92-A65A-F504-6C2079458822}"/>
              </a:ext>
            </a:extLst>
          </p:cNvPr>
          <p:cNvSpPr txBox="1"/>
          <p:nvPr/>
        </p:nvSpPr>
        <p:spPr>
          <a:xfrm>
            <a:off x="6900408" y="1838984"/>
            <a:ext cx="143981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</a:t>
            </a:r>
            <a:r>
              <a:rPr lang="en-US" dirty="0" err="1">
                <a:solidFill>
                  <a:srgbClr val="FF0000"/>
                </a:solidFill>
              </a:rPr>
              <a:t>Comodines</a:t>
            </a:r>
            <a:r>
              <a:rPr lang="en-US" dirty="0">
                <a:solidFill>
                  <a:srgbClr val="FF0000"/>
                </a:solidFill>
              </a:rPr>
              <a:t>”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59C9E54-0811-1516-EA11-E8F28E33E161}"/>
              </a:ext>
            </a:extLst>
          </p:cNvPr>
          <p:cNvSpPr/>
          <p:nvPr/>
        </p:nvSpPr>
        <p:spPr>
          <a:xfrm>
            <a:off x="5029200" y="2712775"/>
            <a:ext cx="6096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3CD7A77-43F0-4F84-CA86-79A5C3CCE8C4}"/>
              </a:ext>
            </a:extLst>
          </p:cNvPr>
          <p:cNvCxnSpPr/>
          <p:nvPr/>
        </p:nvCxnSpPr>
        <p:spPr>
          <a:xfrm>
            <a:off x="5638800" y="2865175"/>
            <a:ext cx="1143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EB8C339-AE14-E3EC-79C8-A3ECBF5FADDE}"/>
              </a:ext>
            </a:extLst>
          </p:cNvPr>
          <p:cNvSpPr txBox="1"/>
          <p:nvPr/>
        </p:nvSpPr>
        <p:spPr>
          <a:xfrm>
            <a:off x="6884459" y="2653559"/>
            <a:ext cx="148149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Implicaciones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7135C04-3221-228B-B9E9-4D22754E1BCF}"/>
              </a:ext>
            </a:extLst>
          </p:cNvPr>
          <p:cNvSpPr/>
          <p:nvPr/>
        </p:nvSpPr>
        <p:spPr>
          <a:xfrm>
            <a:off x="5029200" y="4267200"/>
            <a:ext cx="6096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15F74C2-FB0B-B938-6FE5-0F7C73C1535F}"/>
              </a:ext>
            </a:extLst>
          </p:cNvPr>
          <p:cNvCxnSpPr/>
          <p:nvPr/>
        </p:nvCxnSpPr>
        <p:spPr>
          <a:xfrm>
            <a:off x="5638800" y="4419600"/>
            <a:ext cx="1143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3C80ABA-1760-95C0-001A-0DA6E70D65D1}"/>
              </a:ext>
            </a:extLst>
          </p:cNvPr>
          <p:cNvSpPr txBox="1"/>
          <p:nvPr/>
        </p:nvSpPr>
        <p:spPr>
          <a:xfrm>
            <a:off x="6884459" y="4207984"/>
            <a:ext cx="161775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</a:t>
            </a:r>
            <a:r>
              <a:rPr lang="en-US" dirty="0" err="1">
                <a:solidFill>
                  <a:srgbClr val="FF0000"/>
                </a:solidFill>
              </a:rPr>
              <a:t>Otros</a:t>
            </a:r>
            <a:r>
              <a:rPr lang="en-US" dirty="0">
                <a:solidFill>
                  <a:srgbClr val="FF0000"/>
                </a:solidFill>
              </a:rPr>
              <a:t> Puntos”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B3F41CB-FF1E-AC84-95D8-29FBCFB568D4}"/>
              </a:ext>
            </a:extLst>
          </p:cNvPr>
          <p:cNvSpPr/>
          <p:nvPr/>
        </p:nvSpPr>
        <p:spPr>
          <a:xfrm>
            <a:off x="674906" y="2646621"/>
            <a:ext cx="849094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E961855-AA60-1261-41FA-A92BD1D10FAE}"/>
              </a:ext>
            </a:extLst>
          </p:cNvPr>
          <p:cNvCxnSpPr>
            <a:cxnSpLocks/>
          </p:cNvCxnSpPr>
          <p:nvPr/>
        </p:nvCxnSpPr>
        <p:spPr>
          <a:xfrm>
            <a:off x="1524000" y="2799021"/>
            <a:ext cx="94085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1CC912A-D830-CB7A-B599-8ACDA6B1665E}"/>
              </a:ext>
            </a:extLst>
          </p:cNvPr>
          <p:cNvSpPr txBox="1"/>
          <p:nvPr/>
        </p:nvSpPr>
        <p:spPr>
          <a:xfrm>
            <a:off x="2530164" y="2587405"/>
            <a:ext cx="1660835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Impulsores</a:t>
            </a:r>
            <a:r>
              <a:rPr lang="en-US" dirty="0">
                <a:solidFill>
                  <a:srgbClr val="FF0000"/>
                </a:solidFill>
              </a:rPr>
              <a:t> y “</a:t>
            </a:r>
            <a:r>
              <a:rPr lang="en-US" dirty="0" err="1">
                <a:solidFill>
                  <a:srgbClr val="FF0000"/>
                </a:solidFill>
              </a:rPr>
              <a:t>Tendencias</a:t>
            </a:r>
            <a:r>
              <a:rPr lang="en-US" dirty="0">
                <a:solidFill>
                  <a:srgbClr val="FF0000"/>
                </a:solidFill>
              </a:rPr>
              <a:t>”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3CC51FA-AECA-B236-EEF7-16DB0CB00A09}"/>
              </a:ext>
            </a:extLst>
          </p:cNvPr>
          <p:cNvSpPr/>
          <p:nvPr/>
        </p:nvSpPr>
        <p:spPr>
          <a:xfrm>
            <a:off x="686661" y="4852727"/>
            <a:ext cx="609600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211C674-0144-981E-D443-A1ACC0BCD5C3}"/>
              </a:ext>
            </a:extLst>
          </p:cNvPr>
          <p:cNvCxnSpPr/>
          <p:nvPr/>
        </p:nvCxnSpPr>
        <p:spPr>
          <a:xfrm>
            <a:off x="1296261" y="5005127"/>
            <a:ext cx="11430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6EC8BFD-73AF-848C-027B-3D69713C3203}"/>
              </a:ext>
            </a:extLst>
          </p:cNvPr>
          <p:cNvSpPr txBox="1"/>
          <p:nvPr/>
        </p:nvSpPr>
        <p:spPr>
          <a:xfrm>
            <a:off x="2541920" y="4793511"/>
            <a:ext cx="120257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Escenarios</a:t>
            </a:r>
            <a:endParaRPr lang="en-US" dirty="0">
              <a:solidFill>
                <a:srgbClr val="FF0000"/>
              </a:solidFill>
            </a:endParaRPr>
          </a:p>
        </p:txBody>
      </p:sp>
      <p:sp useBgFill="1">
        <p:nvSpPr>
          <p:cNvPr id="6" name="TextBox 5">
            <a:extLst>
              <a:ext uri="{FF2B5EF4-FFF2-40B4-BE49-F238E27FC236}">
                <a16:creationId xmlns:a16="http://schemas.microsoft.com/office/drawing/2014/main" id="{BB3D81AE-6B01-2F18-D50E-A0242112A0FA}"/>
              </a:ext>
            </a:extLst>
          </p:cNvPr>
          <p:cNvSpPr txBox="1"/>
          <p:nvPr/>
        </p:nvSpPr>
        <p:spPr>
          <a:xfrm>
            <a:off x="3771948" y="1414684"/>
            <a:ext cx="5087290" cy="110799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 lIns="274320" tIns="274320" rIns="274320" bIns="274320" rtlCol="0">
            <a:spAutoFit/>
          </a:bodyPr>
          <a:lstStyle/>
          <a:p>
            <a:r>
              <a:rPr lang="es-ES" dirty="0"/>
              <a:t>¿Más/menos fuerte/importante como impulsor?</a:t>
            </a:r>
          </a:p>
          <a:p>
            <a:r>
              <a:rPr lang="es-ES" dirty="0"/>
              <a:t>¿Más/menos influencia negativa/positiva?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22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2" grpId="0" animBg="1"/>
      <p:bldP spid="12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  <p:bldP spid="25" grpId="0" animBg="1"/>
      <p:bldP spid="27" grpId="0" animBg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  <p:bldP spid="33" grpId="0" animBg="1"/>
      <p:bldP spid="33" grpId="1" animBg="1"/>
      <p:bldP spid="6" grpId="0" animBg="1"/>
      <p:bldP spid="6" grpId="1" animBg="1"/>
    </p:bld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0484DB-C412-4185-ACEC-B9F6E8039A77}"/>
              </a:ext>
            </a:extLst>
          </p:cNvPr>
          <p:cNvSpPr txBox="1"/>
          <p:nvPr/>
        </p:nvSpPr>
        <p:spPr>
          <a:xfrm>
            <a:off x="609600" y="381000"/>
            <a:ext cx="6019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 EXAMPLE of a filled-in analytical worksheet</a:t>
            </a:r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EBB1F19D-48A6-4C23-953D-54D462F1D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399"/>
            <a:ext cx="3810000" cy="53666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6E104E-5FDB-4EF8-B6AC-8E1402287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004" y="1295399"/>
            <a:ext cx="4148816" cy="536669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D4D75C-1DA4-4974-8595-24BCC452D24D}"/>
              </a:ext>
            </a:extLst>
          </p:cNvPr>
          <p:cNvSpPr/>
          <p:nvPr/>
        </p:nvSpPr>
        <p:spPr>
          <a:xfrm>
            <a:off x="7305600" y="6200430"/>
            <a:ext cx="1447800" cy="4616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000" dirty="0" err="1"/>
              <a:t>handout</a:t>
            </a:r>
            <a:r>
              <a:rPr lang="es-ES" sz="2000" dirty="0"/>
              <a:t> 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33719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4880ED-5DBC-7F24-4534-76295BF9F644}"/>
              </a:ext>
            </a:extLst>
          </p:cNvPr>
          <p:cNvSpPr txBox="1"/>
          <p:nvPr/>
        </p:nvSpPr>
        <p:spPr>
          <a:xfrm>
            <a:off x="914400" y="449732"/>
            <a:ext cx="75026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Unos minutos después … los sicólogos suecos le muestran la foto de </a:t>
            </a:r>
          </a:p>
          <a:p>
            <a:pPr algn="ctr"/>
            <a:r>
              <a:rPr lang="es-ES" sz="2400" dirty="0"/>
              <a:t>LA OTRA</a:t>
            </a:r>
            <a:br>
              <a:rPr lang="es-ES" sz="2400" dirty="0"/>
            </a:br>
            <a:r>
              <a:rPr lang="es-ES" sz="2400" dirty="0"/>
              <a:t>- no su «preferida» -</a:t>
            </a:r>
            <a:br>
              <a:rPr lang="es-ES" sz="2400" dirty="0"/>
            </a:br>
            <a:r>
              <a:rPr lang="es-ES" sz="2400" dirty="0"/>
              <a:t>y preguntan … ¿por qué la prefiere?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F17DB1-891F-4842-787B-D60263FFEC49}"/>
              </a:ext>
            </a:extLst>
          </p:cNvPr>
          <p:cNvSpPr txBox="1"/>
          <p:nvPr/>
        </p:nvSpPr>
        <p:spPr>
          <a:xfrm>
            <a:off x="4191000" y="2667000"/>
            <a:ext cx="3645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Y preguntan: ¿Cómo fue la otra?</a:t>
            </a:r>
          </a:p>
        </p:txBody>
      </p:sp>
      <p:pic>
        <p:nvPicPr>
          <p:cNvPr id="6" name="Graphic 5" descr="Man">
            <a:extLst>
              <a:ext uri="{FF2B5EF4-FFF2-40B4-BE49-F238E27FC236}">
                <a16:creationId xmlns:a16="http://schemas.microsoft.com/office/drawing/2014/main" id="{BB3A10F8-0780-3B81-361D-1276E83CB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90439" y="4445212"/>
            <a:ext cx="1114200" cy="1114200"/>
          </a:xfrm>
          <a:prstGeom prst="rect">
            <a:avLst/>
          </a:prstGeom>
        </p:spPr>
      </p:pic>
      <p:sp>
        <p:nvSpPr>
          <p:cNvPr id="7" name="Speech Bubble: Rectangle 16">
            <a:extLst>
              <a:ext uri="{FF2B5EF4-FFF2-40B4-BE49-F238E27FC236}">
                <a16:creationId xmlns:a16="http://schemas.microsoft.com/office/drawing/2014/main" id="{CE064731-100F-F00F-40BF-9349EDC5D568}"/>
              </a:ext>
            </a:extLst>
          </p:cNvPr>
          <p:cNvSpPr/>
          <p:nvPr/>
        </p:nvSpPr>
        <p:spPr>
          <a:xfrm>
            <a:off x="1524000" y="2667000"/>
            <a:ext cx="1976986" cy="1200329"/>
          </a:xfrm>
          <a:prstGeom prst="wedgeRectCallout">
            <a:avLst>
              <a:gd name="adj1" fmla="val -1041"/>
              <a:gd name="adj2" fmla="val 9641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chemeClr val="tx1"/>
                </a:solidFill>
              </a:rPr>
              <a:t>Pues … porque bla bla bla.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Speech Bubble: Rectangle 16">
            <a:extLst>
              <a:ext uri="{FF2B5EF4-FFF2-40B4-BE49-F238E27FC236}">
                <a16:creationId xmlns:a16="http://schemas.microsoft.com/office/drawing/2014/main" id="{3E2C1265-0EA2-122E-5FC7-7802AD79EC93}"/>
              </a:ext>
            </a:extLst>
          </p:cNvPr>
          <p:cNvSpPr/>
          <p:nvPr/>
        </p:nvSpPr>
        <p:spPr>
          <a:xfrm>
            <a:off x="4665746" y="3768899"/>
            <a:ext cx="2442309" cy="1200329"/>
          </a:xfrm>
          <a:prstGeom prst="wedgeRectCallout">
            <a:avLst>
              <a:gd name="adj1" fmla="val -79026"/>
              <a:gd name="adj2" fmla="val 4071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chemeClr val="tx1"/>
                </a:solidFill>
              </a:rPr>
              <a:t>Pues … no me interesó porque … bla bla bla.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2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3D968C-61F7-4D17-B3F8-CD16B638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230</a:t>
            </a:fld>
            <a:endParaRPr lang="en-US"/>
          </a:p>
        </p:txBody>
      </p:sp>
      <p:sp>
        <p:nvSpPr>
          <p:cNvPr id="4" name="TextBox 3">
            <a:hlinkClick r:id="rId2" action="ppaction://hlinkfile"/>
            <a:extLst>
              <a:ext uri="{FF2B5EF4-FFF2-40B4-BE49-F238E27FC236}">
                <a16:creationId xmlns:a16="http://schemas.microsoft.com/office/drawing/2014/main" id="{622E463B-C4A4-4D57-913A-70D456CCE358}"/>
              </a:ext>
            </a:extLst>
          </p:cNvPr>
          <p:cNvSpPr txBox="1"/>
          <p:nvPr/>
        </p:nvSpPr>
        <p:spPr>
          <a:xfrm>
            <a:off x="2971800" y="2828835"/>
            <a:ext cx="2590800" cy="1200329"/>
          </a:xfrm>
          <a:prstGeom prst="rect">
            <a:avLst/>
          </a:prstGeom>
          <a:noFill/>
        </p:spPr>
        <p:txBody>
          <a:bodyPr wrap="square" lIns="457200" tIns="457200" rIns="457200" bIns="457200" rtlCol="0">
            <a:spAutoFit/>
          </a:bodyPr>
          <a:lstStyle/>
          <a:p>
            <a:pPr algn="ctr"/>
            <a:r>
              <a:rPr lang="en-US" dirty="0"/>
              <a:t>[[show PDF]]</a:t>
            </a:r>
          </a:p>
        </p:txBody>
      </p:sp>
    </p:spTree>
    <p:extLst>
      <p:ext uri="{BB962C8B-B14F-4D97-AF65-F5344CB8AC3E}">
        <p14:creationId xmlns:p14="http://schemas.microsoft.com/office/powerpoint/2010/main" val="4071732819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0484DB-C412-4185-ACEC-B9F6E8039A77}"/>
              </a:ext>
            </a:extLst>
          </p:cNvPr>
          <p:cNvSpPr txBox="1"/>
          <p:nvPr/>
        </p:nvSpPr>
        <p:spPr>
          <a:xfrm>
            <a:off x="609600" y="381000"/>
            <a:ext cx="3850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Mañana</a:t>
            </a:r>
            <a:r>
              <a:rPr lang="en-US" sz="2400" dirty="0"/>
              <a:t> … </a:t>
            </a:r>
            <a:r>
              <a:rPr lang="en-US" sz="2400" dirty="0" err="1"/>
              <a:t>os</a:t>
            </a:r>
            <a:r>
              <a:rPr lang="en-US" sz="2400" dirty="0"/>
              <a:t> </a:t>
            </a:r>
            <a:r>
              <a:rPr lang="en-US" sz="2400" dirty="0" err="1"/>
              <a:t>toca</a:t>
            </a:r>
            <a:r>
              <a:rPr lang="en-US" sz="2400" dirty="0"/>
              <a:t> a </a:t>
            </a:r>
            <a:r>
              <a:rPr lang="en-US" sz="2400" dirty="0" err="1"/>
              <a:t>vosotros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0873F-BE5B-4E93-B8C8-1724D4121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90" y="881133"/>
            <a:ext cx="3850734" cy="55059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820E2D-552F-437A-8568-1E29E405F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837376"/>
            <a:ext cx="3907648" cy="554969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8E4910-E948-46D7-972D-86CAAE42B589}"/>
              </a:ext>
            </a:extLst>
          </p:cNvPr>
          <p:cNvSpPr/>
          <p:nvPr/>
        </p:nvSpPr>
        <p:spPr>
          <a:xfrm>
            <a:off x="2507629" y="5746034"/>
            <a:ext cx="1447800" cy="4616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400" dirty="0" err="1"/>
              <a:t>Part</a:t>
            </a:r>
            <a:r>
              <a:rPr lang="es-ES" sz="1400" dirty="0"/>
              <a:t> </a:t>
            </a:r>
            <a:r>
              <a:rPr lang="es-ES" sz="1400" dirty="0" err="1"/>
              <a:t>One</a:t>
            </a:r>
            <a:r>
              <a:rPr lang="es-ES" sz="1400" dirty="0"/>
              <a:t> = </a:t>
            </a:r>
            <a:r>
              <a:rPr lang="es-ES" sz="1400" dirty="0" err="1"/>
              <a:t>handout</a:t>
            </a:r>
            <a:r>
              <a:rPr lang="es-ES" sz="1400" dirty="0"/>
              <a:t> G</a:t>
            </a:r>
            <a:endParaRPr lang="en-US" sz="20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56B6FE2-3E03-44EB-9753-CEFD5C4B671A}"/>
              </a:ext>
            </a:extLst>
          </p:cNvPr>
          <p:cNvSpPr/>
          <p:nvPr/>
        </p:nvSpPr>
        <p:spPr>
          <a:xfrm>
            <a:off x="7097989" y="5789791"/>
            <a:ext cx="1447800" cy="4616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1400" dirty="0" err="1"/>
              <a:t>Part</a:t>
            </a:r>
            <a:r>
              <a:rPr lang="es-ES" sz="1400" dirty="0"/>
              <a:t> </a:t>
            </a:r>
            <a:r>
              <a:rPr lang="es-ES" sz="1400" dirty="0" err="1"/>
              <a:t>Two</a:t>
            </a:r>
            <a:r>
              <a:rPr lang="es-ES" sz="1400" dirty="0"/>
              <a:t> = </a:t>
            </a:r>
            <a:r>
              <a:rPr lang="es-ES" sz="1400" dirty="0" err="1"/>
              <a:t>handout</a:t>
            </a:r>
            <a:r>
              <a:rPr lang="es-ES" sz="1400" dirty="0"/>
              <a:t> K</a:t>
            </a:r>
            <a:endParaRPr lang="en-US" sz="2000" dirty="0"/>
          </a:p>
        </p:txBody>
      </p:sp>
      <p:sp useBgFill="1">
        <p:nvSpPr>
          <p:cNvPr id="8" name="TextBox 7">
            <a:extLst>
              <a:ext uri="{FF2B5EF4-FFF2-40B4-BE49-F238E27FC236}">
                <a16:creationId xmlns:a16="http://schemas.microsoft.com/office/drawing/2014/main" id="{6D8EB597-BA08-4065-874B-85AA5881A985}"/>
              </a:ext>
            </a:extLst>
          </p:cNvPr>
          <p:cNvSpPr txBox="1"/>
          <p:nvPr/>
        </p:nvSpPr>
        <p:spPr>
          <a:xfrm>
            <a:off x="2454157" y="1628507"/>
            <a:ext cx="5019003" cy="378565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 lIns="640080" tIns="182880" rIns="640080" bIns="91440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s-ES" sz="2400" dirty="0"/>
              <a:t>EJERCICIO: Analizar un Tema</a:t>
            </a:r>
            <a:endParaRPr lang="en-US" sz="2400" dirty="0"/>
          </a:p>
          <a:p>
            <a:pPr algn="l">
              <a:spcAft>
                <a:spcPts val="1200"/>
              </a:spcAft>
            </a:pPr>
            <a:r>
              <a:rPr lang="es-ES" sz="2400" dirty="0"/>
              <a:t>¿Tesis?</a:t>
            </a:r>
          </a:p>
          <a:p>
            <a:pPr algn="l">
              <a:spcAft>
                <a:spcPts val="1200"/>
              </a:spcAft>
            </a:pPr>
            <a:r>
              <a:rPr lang="es-ES" sz="2400" dirty="0"/>
              <a:t>¿Datos básicos?</a:t>
            </a:r>
          </a:p>
          <a:p>
            <a:pPr algn="l">
              <a:spcAft>
                <a:spcPts val="1200"/>
              </a:spcAft>
            </a:pPr>
            <a:r>
              <a:rPr lang="en-US" sz="2400" dirty="0"/>
              <a:t>¿</a:t>
            </a:r>
            <a:r>
              <a:rPr lang="en-US" sz="2400" dirty="0" err="1"/>
              <a:t>Impulsores</a:t>
            </a:r>
            <a:r>
              <a:rPr lang="en-US" sz="2400" dirty="0"/>
              <a:t> y </a:t>
            </a:r>
            <a:r>
              <a:rPr lang="en-US" sz="2400" dirty="0" err="1"/>
              <a:t>tendencias</a:t>
            </a:r>
            <a:r>
              <a:rPr lang="en-US" sz="2400" dirty="0"/>
              <a:t>?</a:t>
            </a:r>
          </a:p>
          <a:p>
            <a:pPr algn="l">
              <a:spcAft>
                <a:spcPts val="1200"/>
              </a:spcAft>
            </a:pPr>
            <a:r>
              <a:rPr lang="en-US" sz="2400" dirty="0"/>
              <a:t>¿</a:t>
            </a:r>
            <a:r>
              <a:rPr lang="en-US" sz="2400" dirty="0" err="1"/>
              <a:t>Escenarios</a:t>
            </a:r>
            <a:r>
              <a:rPr lang="en-US" sz="2400" dirty="0"/>
              <a:t>?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¿</a:t>
            </a:r>
            <a:r>
              <a:rPr lang="en-US" sz="2400" dirty="0" err="1"/>
              <a:t>Comodines</a:t>
            </a:r>
            <a:r>
              <a:rPr lang="en-US" sz="2400" dirty="0"/>
              <a:t>?</a:t>
            </a:r>
            <a:endParaRPr lang="en-US" sz="2800" dirty="0"/>
          </a:p>
          <a:p>
            <a:pPr algn="l">
              <a:spcAft>
                <a:spcPts val="1200"/>
              </a:spcAft>
            </a:pPr>
            <a:r>
              <a:rPr lang="en-US" sz="2400" dirty="0"/>
              <a:t>¿</a:t>
            </a:r>
            <a:r>
              <a:rPr lang="en-US" sz="2400" dirty="0" err="1"/>
              <a:t>Implicaciones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0075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277D4C-47A4-4098-A41B-1D644911D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232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E61E0A-662F-44A8-901B-4ED573B2D6EB}"/>
              </a:ext>
            </a:extLst>
          </p:cNvPr>
          <p:cNvSpPr txBox="1"/>
          <p:nvPr/>
        </p:nvSpPr>
        <p:spPr>
          <a:xfrm>
            <a:off x="5533627" y="521703"/>
            <a:ext cx="2995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EXERCISE WORKSHEET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99EFA7-E825-4AC0-9BDA-8D0E606D1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48" y="496303"/>
            <a:ext cx="4692852" cy="6118144"/>
          </a:xfrm>
          <a:prstGeom prst="rect">
            <a:avLst/>
          </a:prstGeom>
        </p:spPr>
      </p:pic>
      <p:sp useBgFill="1">
        <p:nvSpPr>
          <p:cNvPr id="10" name="TextBox 9">
            <a:extLst>
              <a:ext uri="{FF2B5EF4-FFF2-40B4-BE49-F238E27FC236}">
                <a16:creationId xmlns:a16="http://schemas.microsoft.com/office/drawing/2014/main" id="{6630DEC5-4507-44C6-9EE4-7FCF1F902BA0}"/>
              </a:ext>
            </a:extLst>
          </p:cNvPr>
          <p:cNvSpPr txBox="1"/>
          <p:nvPr/>
        </p:nvSpPr>
        <p:spPr>
          <a:xfrm>
            <a:off x="4551680" y="1524556"/>
            <a:ext cx="4280787" cy="4801314"/>
          </a:xfrm>
          <a:prstGeom prst="rect">
            <a:avLst/>
          </a:prstGeom>
        </p:spPr>
        <p:txBody>
          <a:bodyPr wrap="none" lIns="457200" tIns="457200" rIns="457200" bIns="457200" rtlCol="0">
            <a:spAutoFit/>
          </a:bodyPr>
          <a:lstStyle/>
          <a:p>
            <a:r>
              <a:rPr lang="es-ES" sz="2800" dirty="0"/>
              <a:t>         PRÁCTICA</a:t>
            </a:r>
          </a:p>
          <a:p>
            <a:r>
              <a:rPr lang="es-ES" sz="2800" dirty="0"/>
              <a:t>Ahora: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800" dirty="0"/>
              <a:t>Formar parejas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800" dirty="0"/>
              <a:t>Escoger tema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800" dirty="0"/>
              <a:t>Pensar de análisis</a:t>
            </a:r>
          </a:p>
          <a:p>
            <a:endParaRPr lang="es-ES" sz="2800" dirty="0"/>
          </a:p>
          <a:p>
            <a:r>
              <a:rPr lang="es-ES" sz="2800" dirty="0"/>
              <a:t>Mañana: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2800" dirty="0"/>
              <a:t>Rellenar la hoja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2800" dirty="0"/>
              <a:t>Defender el análisis</a:t>
            </a:r>
            <a:endParaRPr lang="en-US" sz="2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6C87934-3B26-442D-BB63-3AE1D09CA378}"/>
              </a:ext>
            </a:extLst>
          </p:cNvPr>
          <p:cNvGrpSpPr/>
          <p:nvPr/>
        </p:nvGrpSpPr>
        <p:grpSpPr>
          <a:xfrm>
            <a:off x="1019872" y="1371600"/>
            <a:ext cx="3935403" cy="1904444"/>
            <a:chOff x="916230" y="1463886"/>
            <a:chExt cx="3935403" cy="190444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CDAE8AC-F2DB-466B-9C70-A071988656C2}"/>
                </a:ext>
              </a:extLst>
            </p:cNvPr>
            <p:cNvSpPr/>
            <p:nvPr/>
          </p:nvSpPr>
          <p:spPr>
            <a:xfrm>
              <a:off x="916230" y="1463886"/>
              <a:ext cx="3092652" cy="19044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800" dirty="0">
                  <a:solidFill>
                    <a:srgbClr val="FFFF00"/>
                  </a:solidFill>
                </a:rPr>
                <a:t>IDEAL:  </a:t>
              </a:r>
              <a:br>
                <a:rPr lang="es-ES" sz="2800" dirty="0">
                  <a:solidFill>
                    <a:srgbClr val="FFFF00"/>
                  </a:solidFill>
                </a:rPr>
              </a:br>
              <a:r>
                <a:rPr lang="es-ES" sz="2800" dirty="0">
                  <a:solidFill>
                    <a:srgbClr val="FFFF00"/>
                  </a:solidFill>
                </a:rPr>
                <a:t>Dos “parejas” en cada tema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5" name="Arrow: Striped Right 4">
              <a:extLst>
                <a:ext uri="{FF2B5EF4-FFF2-40B4-BE49-F238E27FC236}">
                  <a16:creationId xmlns:a16="http://schemas.microsoft.com/office/drawing/2014/main" id="{7F294F7E-3687-4EE7-A619-609F580682F3}"/>
                </a:ext>
              </a:extLst>
            </p:cNvPr>
            <p:cNvSpPr/>
            <p:nvPr/>
          </p:nvSpPr>
          <p:spPr>
            <a:xfrm rot="1358609">
              <a:off x="3864693" y="2579662"/>
              <a:ext cx="986940" cy="685784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7DCFDF5-6183-4826-93FD-C1AC78C1DB55}"/>
              </a:ext>
            </a:extLst>
          </p:cNvPr>
          <p:cNvSpPr txBox="1"/>
          <p:nvPr/>
        </p:nvSpPr>
        <p:spPr>
          <a:xfrm>
            <a:off x="4692134" y="586780"/>
            <a:ext cx="457200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CBA0A0-FB55-4334-BE81-2B035354339C}"/>
              </a:ext>
            </a:extLst>
          </p:cNvPr>
          <p:cNvSpPr/>
          <p:nvPr/>
        </p:nvSpPr>
        <p:spPr>
          <a:xfrm>
            <a:off x="914400" y="6172200"/>
            <a:ext cx="9906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277D4C-47A4-4098-A41B-1D644911D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233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8E5194-7D9E-BD7E-15ED-98E11F677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7889">
            <a:off x="1354159" y="1337093"/>
            <a:ext cx="6153884" cy="43794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BFE11A-189D-7A4B-5267-6DBC66461D44}"/>
              </a:ext>
            </a:extLst>
          </p:cNvPr>
          <p:cNvSpPr txBox="1"/>
          <p:nvPr/>
        </p:nvSpPr>
        <p:spPr>
          <a:xfrm>
            <a:off x="1600200" y="4514671"/>
            <a:ext cx="5181600" cy="1200329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rgbClr val="FF0000"/>
                </a:solidFill>
              </a:rPr>
              <a:t>PARTICIPACIÓN OBLIGATORIA EN TODAS LAS SESIONES</a:t>
            </a:r>
            <a:br>
              <a:rPr lang="es-ES" sz="2400" dirty="0">
                <a:solidFill>
                  <a:srgbClr val="FF0000"/>
                </a:solidFill>
              </a:rPr>
            </a:br>
            <a:r>
              <a:rPr lang="es-ES" sz="2400" dirty="0">
                <a:solidFill>
                  <a:srgbClr val="FF0000"/>
                </a:solidFill>
              </a:rPr>
              <a:t>(si no, necesita autorización de Susana)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94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234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81400" y="559968"/>
            <a:ext cx="1604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LOS TEMAS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13912" y="1447800"/>
            <a:ext cx="77161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s-ES" sz="2000" dirty="0"/>
              <a:t>¿Cuál es el impacto de la guerra en Ucrania para la UE y Rusia?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s-ES" sz="2000" dirty="0"/>
              <a:t>¿Cómo será Afganistán en uno, dos y cinco años?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s-ES" sz="2000" dirty="0"/>
              <a:t>¿Qué importancia tienen las políticas de Washington para la UE?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s-ES" sz="2000" dirty="0"/>
              <a:t>¿Cuán serio es el terrorismo internacional?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000" dirty="0"/>
              <a:t>¿</a:t>
            </a:r>
            <a:r>
              <a:rPr lang="en-US" sz="2000" dirty="0" err="1"/>
              <a:t>Qué</a:t>
            </a:r>
            <a:r>
              <a:rPr lang="en-US" sz="2000" dirty="0"/>
              <a:t> </a:t>
            </a:r>
            <a:r>
              <a:rPr lang="en-US" sz="2000" dirty="0" err="1"/>
              <a:t>importancia</a:t>
            </a:r>
            <a:r>
              <a:rPr lang="en-US" sz="2000" dirty="0"/>
              <a:t> </a:t>
            </a:r>
            <a:r>
              <a:rPr lang="en-US" sz="2000" dirty="0" err="1"/>
              <a:t>tienen</a:t>
            </a:r>
            <a:r>
              <a:rPr lang="en-US" sz="2000" dirty="0"/>
              <a:t> los </a:t>
            </a:r>
            <a:r>
              <a:rPr lang="en-US" sz="2000" dirty="0" err="1"/>
              <a:t>problemas</a:t>
            </a:r>
            <a:r>
              <a:rPr lang="en-US" sz="2000" dirty="0"/>
              <a:t> que </a:t>
            </a:r>
            <a:r>
              <a:rPr lang="en-US" sz="2000" dirty="0" err="1"/>
              <a:t>enfrenta</a:t>
            </a:r>
            <a:r>
              <a:rPr lang="en-US" sz="2000" dirty="0"/>
              <a:t> la </a:t>
            </a:r>
            <a:r>
              <a:rPr lang="en-US" sz="2000" dirty="0" err="1"/>
              <a:t>democracia</a:t>
            </a:r>
            <a:r>
              <a:rPr lang="en-US" sz="2000" dirty="0"/>
              <a:t> liberal </a:t>
            </a:r>
            <a:r>
              <a:rPr lang="en-US" sz="2000" dirty="0" err="1"/>
              <a:t>en</a:t>
            </a:r>
            <a:r>
              <a:rPr lang="en-US" sz="2000" dirty="0"/>
              <a:t> el </a:t>
            </a:r>
            <a:r>
              <a:rPr lang="en-US" sz="2000" dirty="0" err="1"/>
              <a:t>mundo</a:t>
            </a:r>
            <a:r>
              <a:rPr lang="en-US" sz="2000" dirty="0"/>
              <a:t> hoy?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s-ES" sz="2000" dirty="0"/>
              <a:t>¿Cuál es la estrategia política-económica de China en el mundo?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s-ES" sz="2000" dirty="0"/>
              <a:t>¿Cuáles son las intenciones a largo plazo de Rusia y/o Putin?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s-ES" sz="2000" dirty="0"/>
              <a:t>¿Cómo resolverá Europa su problema demográfico?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s-ES" sz="2000" dirty="0"/>
              <a:t>¿A dónde va el calentamiento ambiental?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304800"/>
            <a:ext cx="96674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Ejercicio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667936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A7C3054-11B9-49B5-B56B-76A89F6838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463794"/>
              </p:ext>
            </p:extLst>
          </p:nvPr>
        </p:nvGraphicFramePr>
        <p:xfrm>
          <a:off x="381000" y="381001"/>
          <a:ext cx="8382000" cy="610439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648200">
                  <a:extLst>
                    <a:ext uri="{9D8B030D-6E8A-4147-A177-3AD203B41FA5}">
                      <a16:colId xmlns:a16="http://schemas.microsoft.com/office/drawing/2014/main" val="1989808755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300132103"/>
                    </a:ext>
                  </a:extLst>
                </a:gridCol>
              </a:tblGrid>
              <a:tr h="3451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TOPICS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40263" marR="402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400">
                          <a:effectLst/>
                        </a:rPr>
                        <a:t>TEAMS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40263" marR="40263" marT="0" marB="0" anchor="ctr"/>
                </a:tc>
                <a:extLst>
                  <a:ext uri="{0D108BD9-81ED-4DB2-BD59-A6C34878D82A}">
                    <a16:rowId xmlns:a16="http://schemas.microsoft.com/office/drawing/2014/main" val="1427183693"/>
                  </a:ext>
                </a:extLst>
              </a:tr>
              <a:tr h="652519">
                <a:tc>
                  <a:txBody>
                    <a:bodyPr/>
                    <a:lstStyle/>
                    <a:p>
                      <a:pPr marL="0" marR="202565" lvl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s-ES" sz="1600" dirty="0"/>
                        <a:t>¿Cuál es el impacto de la guerra en Ucrania para la UE y Rusia?</a:t>
                      </a:r>
                    </a:p>
                  </a:txBody>
                  <a:tcPr marL="40263" marR="4026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Pareja 1: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Pareja 2: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40263" marR="40263" marT="0" marB="0" anchor="ctr"/>
                </a:tc>
                <a:extLst>
                  <a:ext uri="{0D108BD9-81ED-4DB2-BD59-A6C34878D82A}">
                    <a16:rowId xmlns:a16="http://schemas.microsoft.com/office/drawing/2014/main" val="3414932799"/>
                  </a:ext>
                </a:extLst>
              </a:tr>
              <a:tr h="652519">
                <a:tc>
                  <a:txBody>
                    <a:bodyPr/>
                    <a:lstStyle/>
                    <a:p>
                      <a:pPr marL="0" marR="202565" lvl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s-ES" sz="1600" dirty="0"/>
                        <a:t>¿Cómo será Afganistán en uno, dos y cinco años?</a:t>
                      </a:r>
                    </a:p>
                  </a:txBody>
                  <a:tcPr marL="40263" marR="4026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Pareja 1: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Pareja 2: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40263" marR="40263" marT="0" marB="0" anchor="ctr"/>
                </a:tc>
                <a:extLst>
                  <a:ext uri="{0D108BD9-81ED-4DB2-BD59-A6C34878D82A}">
                    <a16:rowId xmlns:a16="http://schemas.microsoft.com/office/drawing/2014/main" val="201724236"/>
                  </a:ext>
                </a:extLst>
              </a:tr>
              <a:tr h="65251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s-ES" sz="1600" dirty="0"/>
                        <a:t>¿Qué importancia tienen las políticas de Washington para la UE?</a:t>
                      </a:r>
                    </a:p>
                  </a:txBody>
                  <a:tcPr marL="40263" marR="4026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Pareja 1: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Pareja 2: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40263" marR="40263" marT="0" marB="0" anchor="ctr"/>
                </a:tc>
                <a:extLst>
                  <a:ext uri="{0D108BD9-81ED-4DB2-BD59-A6C34878D82A}">
                    <a16:rowId xmlns:a16="http://schemas.microsoft.com/office/drawing/2014/main" val="101063064"/>
                  </a:ext>
                </a:extLst>
              </a:tr>
              <a:tr h="652519">
                <a:tc>
                  <a:txBody>
                    <a:bodyPr/>
                    <a:lstStyle/>
                    <a:p>
                      <a:pPr marL="0" indent="0">
                        <a:spcAft>
                          <a:spcPts val="1200"/>
                        </a:spcAft>
                        <a:buFont typeface="+mj-lt"/>
                        <a:buNone/>
                      </a:pPr>
                      <a:r>
                        <a:rPr lang="es-ES" sz="1600" dirty="0"/>
                        <a:t>¿Cuán serio es el terrorismo internacional?</a:t>
                      </a:r>
                    </a:p>
                  </a:txBody>
                  <a:tcPr marL="40263" marR="4026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Pareja 1: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Pareja 2: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40263" marR="40263" marT="0" marB="0" anchor="ctr"/>
                </a:tc>
                <a:extLst>
                  <a:ext uri="{0D108BD9-81ED-4DB2-BD59-A6C34878D82A}">
                    <a16:rowId xmlns:a16="http://schemas.microsoft.com/office/drawing/2014/main" val="2839990670"/>
                  </a:ext>
                </a:extLst>
              </a:tr>
              <a:tr h="65251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dirty="0"/>
                        <a:t>¿</a:t>
                      </a:r>
                      <a:r>
                        <a:rPr lang="en-US" sz="1600" dirty="0" err="1"/>
                        <a:t>Qué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importancia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tienen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los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problemas</a:t>
                      </a:r>
                      <a:r>
                        <a:rPr lang="en-US" sz="1600" dirty="0"/>
                        <a:t> que </a:t>
                      </a:r>
                      <a:r>
                        <a:rPr lang="en-US" sz="1600" dirty="0" err="1"/>
                        <a:t>enfrenta</a:t>
                      </a:r>
                      <a:r>
                        <a:rPr lang="en-US" sz="1600" dirty="0"/>
                        <a:t> la </a:t>
                      </a:r>
                      <a:r>
                        <a:rPr lang="en-US" sz="1600" dirty="0" err="1"/>
                        <a:t>democracia</a:t>
                      </a:r>
                      <a:r>
                        <a:rPr lang="en-US" sz="1600" dirty="0"/>
                        <a:t> liberal </a:t>
                      </a:r>
                      <a:r>
                        <a:rPr lang="en-US" sz="1600" dirty="0" err="1"/>
                        <a:t>en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el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mundo</a:t>
                      </a:r>
                      <a:r>
                        <a:rPr lang="en-US" sz="1600" dirty="0"/>
                        <a:t> hoy?</a:t>
                      </a:r>
                    </a:p>
                  </a:txBody>
                  <a:tcPr marL="40263" marR="4026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Pareja 1: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Pareja 2: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40263" marR="40263" marT="0" marB="0" anchor="ctr"/>
                </a:tc>
                <a:extLst>
                  <a:ext uri="{0D108BD9-81ED-4DB2-BD59-A6C34878D82A}">
                    <a16:rowId xmlns:a16="http://schemas.microsoft.com/office/drawing/2014/main" val="3596059788"/>
                  </a:ext>
                </a:extLst>
              </a:tr>
              <a:tr h="652519">
                <a:tc>
                  <a:txBody>
                    <a:bodyPr/>
                    <a:lstStyle/>
                    <a:p>
                      <a:pPr marL="0" marR="202565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600" dirty="0">
                          <a:effectLst/>
                        </a:rPr>
                        <a:t>¿</a:t>
                      </a:r>
                      <a:r>
                        <a:rPr lang="es-ES" sz="1600" dirty="0"/>
                        <a:t>Cuál es la estrategia política-económica de China en el mundo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40263" marR="4026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Pareja 1: 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Pareja 2: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40263" marR="40263" marT="0" marB="0" anchor="ctr"/>
                </a:tc>
                <a:extLst>
                  <a:ext uri="{0D108BD9-81ED-4DB2-BD59-A6C34878D82A}">
                    <a16:rowId xmlns:a16="http://schemas.microsoft.com/office/drawing/2014/main" val="3232627922"/>
                  </a:ext>
                </a:extLst>
              </a:tr>
              <a:tr h="652519">
                <a:tc>
                  <a:txBody>
                    <a:bodyPr/>
                    <a:lstStyle/>
                    <a:p>
                      <a:pPr marL="0" marR="202565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600" dirty="0">
                          <a:effectLst/>
                        </a:rPr>
                        <a:t>¿</a:t>
                      </a:r>
                      <a:r>
                        <a:rPr lang="es-ES" sz="1600" dirty="0"/>
                        <a:t>Cuáles son las intenciones a largo plazo de Rusia y/o Putin</a:t>
                      </a:r>
                      <a:r>
                        <a:rPr lang="es-ES" sz="1600" dirty="0">
                          <a:effectLst/>
                        </a:rPr>
                        <a:t>?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40263" marR="4026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Pareja 1: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Pareja 2: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40263" marR="40263" marT="0" marB="0" anchor="ctr"/>
                </a:tc>
                <a:extLst>
                  <a:ext uri="{0D108BD9-81ED-4DB2-BD59-A6C34878D82A}">
                    <a16:rowId xmlns:a16="http://schemas.microsoft.com/office/drawing/2014/main" val="3938924816"/>
                  </a:ext>
                </a:extLst>
              </a:tr>
              <a:tr h="652519">
                <a:tc>
                  <a:txBody>
                    <a:bodyPr/>
                    <a:lstStyle/>
                    <a:p>
                      <a:pPr marL="0" marR="202565" lvl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s-ES" sz="1600" dirty="0"/>
                        <a:t>¿Cómo resolverá Europa su problema demográfico?</a:t>
                      </a:r>
                    </a:p>
                  </a:txBody>
                  <a:tcPr marL="40263" marR="4026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Pareja 1:</a:t>
                      </a:r>
                      <a:endParaRPr lang="en-US" sz="1600" dirty="0"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Pareja 2: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40263" marR="40263" marT="0" marB="0" anchor="ctr"/>
                </a:tc>
                <a:extLst>
                  <a:ext uri="{0D108BD9-81ED-4DB2-BD59-A6C34878D82A}">
                    <a16:rowId xmlns:a16="http://schemas.microsoft.com/office/drawing/2014/main" val="1562735453"/>
                  </a:ext>
                </a:extLst>
              </a:tr>
              <a:tr h="454499">
                <a:tc>
                  <a:txBody>
                    <a:bodyPr/>
                    <a:lstStyle/>
                    <a:p>
                      <a:pPr marL="0" marR="202565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ES" sz="1600" dirty="0">
                          <a:effectLst/>
                        </a:rPr>
                        <a:t>¿</a:t>
                      </a:r>
                      <a:r>
                        <a:rPr lang="es-ES" sz="1600" dirty="0"/>
                        <a:t>A dónde va el calentamiento ambiental</a:t>
                      </a:r>
                      <a:r>
                        <a:rPr lang="es-ES" sz="1600" dirty="0">
                          <a:effectLst/>
                        </a:rPr>
                        <a:t>?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40263" marR="4026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Pareja 1:</a:t>
                      </a:r>
                      <a:endParaRPr lang="en-US" sz="1600" dirty="0"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Pareja 2: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40263" marR="40263" marT="0" marB="0" anchor="ctr"/>
                </a:tc>
                <a:extLst>
                  <a:ext uri="{0D108BD9-81ED-4DB2-BD59-A6C34878D82A}">
                    <a16:rowId xmlns:a16="http://schemas.microsoft.com/office/drawing/2014/main" val="356925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3922C09-C3AF-859F-F6E3-FC7D2E65CE7E}"/>
              </a:ext>
            </a:extLst>
          </p:cNvPr>
          <p:cNvSpPr txBox="1"/>
          <p:nvPr/>
        </p:nvSpPr>
        <p:spPr>
          <a:xfrm>
            <a:off x="410308" y="152400"/>
            <a:ext cx="1663019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UPDATE</a:t>
            </a:r>
          </a:p>
        </p:txBody>
      </p:sp>
    </p:spTree>
    <p:extLst>
      <p:ext uri="{BB962C8B-B14F-4D97-AF65-F5344CB8AC3E}">
        <p14:creationId xmlns:p14="http://schemas.microsoft.com/office/powerpoint/2010/main" val="2264018523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930322" y="988874"/>
            <a:ext cx="7315200" cy="1754326"/>
          </a:xfrm>
        </p:spPr>
        <p:txBody>
          <a:bodyPr wrap="square">
            <a:spAutoFit/>
          </a:bodyPr>
          <a:lstStyle/>
          <a:p>
            <a:pPr algn="l"/>
            <a:r>
              <a:rPr lang="en-US" sz="3600" dirty="0"/>
              <a:t>¿</a:t>
            </a:r>
            <a:r>
              <a:rPr lang="en-US" sz="3600" dirty="0" err="1"/>
              <a:t>Preguntas</a:t>
            </a:r>
            <a:r>
              <a:rPr lang="en-US" sz="3600" dirty="0"/>
              <a:t>?  </a:t>
            </a:r>
            <a:br>
              <a:rPr lang="en-US" sz="3600" dirty="0"/>
            </a:br>
            <a:r>
              <a:rPr lang="en-US" sz="3600" dirty="0"/>
              <a:t>		¿</a:t>
            </a:r>
            <a:r>
              <a:rPr lang="en-US" sz="3600" dirty="0" err="1"/>
              <a:t>Comentarios</a:t>
            </a:r>
            <a:r>
              <a:rPr lang="en-US" sz="3600" dirty="0"/>
              <a:t>?</a:t>
            </a:r>
            <a:br>
              <a:rPr lang="en-US" sz="3600" dirty="0"/>
            </a:br>
            <a:r>
              <a:rPr lang="en-US" sz="3600" dirty="0"/>
              <a:t>				¿</a:t>
            </a:r>
            <a:r>
              <a:rPr lang="en-US" sz="3600" dirty="0" err="1"/>
              <a:t>Dudas</a:t>
            </a:r>
            <a:r>
              <a:rPr lang="en-US" sz="3600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236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910669" y="3276600"/>
            <a:ext cx="49391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Lucida Calligraphy" panose="03010101010101010101" pitchFamily="66" charset="0"/>
              </a:rPr>
              <a:t>Hasta ma</a:t>
            </a:r>
            <a:r>
              <a:rPr lang="es-ES" sz="2400" dirty="0" err="1">
                <a:latin typeface="Lucida Calligraphy" panose="03010101010101010101" pitchFamily="66" charset="0"/>
              </a:rPr>
              <a:t>ñana</a:t>
            </a:r>
            <a:br>
              <a:rPr lang="es-ES" sz="2400" dirty="0">
                <a:latin typeface="Lucida Calligraphy" panose="03010101010101010101" pitchFamily="66" charset="0"/>
              </a:rPr>
            </a:br>
            <a:endParaRPr lang="es-ES" sz="2400" dirty="0">
              <a:latin typeface="Lucida Calligraphy" panose="03010101010101010101" pitchFamily="66" charset="0"/>
            </a:endParaRPr>
          </a:p>
          <a:p>
            <a:pPr algn="ctr"/>
            <a:r>
              <a:rPr lang="es-ES" sz="2400" dirty="0">
                <a:latin typeface="Lucida Calligraphy" panose="03010101010101010101" pitchFamily="66" charset="0"/>
              </a:rPr>
              <a:t>Las NUEVE en punto</a:t>
            </a:r>
            <a:br>
              <a:rPr lang="es-ES" sz="2400" dirty="0">
                <a:latin typeface="Lucida Calligraphy" panose="03010101010101010101" pitchFamily="66" charset="0"/>
              </a:rPr>
            </a:br>
            <a:br>
              <a:rPr lang="es-ES" sz="2400" dirty="0">
                <a:latin typeface="Lucida Calligraphy" panose="03010101010101010101" pitchFamily="66" charset="0"/>
              </a:rPr>
            </a:br>
            <a:r>
              <a:rPr lang="es-ES" sz="2400" dirty="0">
                <a:latin typeface="Lucida Calligraphy" panose="03010101010101010101" pitchFamily="66" charset="0"/>
              </a:rPr>
              <a:t>“El que tarda trae desayuno”</a:t>
            </a:r>
            <a:endParaRPr lang="en-US" sz="2400" dirty="0">
              <a:latin typeface="Lucida Calligraphy" panose="03010101010101010101" pitchFamily="66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009900" y="5684073"/>
            <a:ext cx="3124200" cy="9525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Fulton Armstrong</a:t>
            </a:r>
            <a:br>
              <a:rPr lang="en-US" sz="2000" dirty="0"/>
            </a:br>
            <a:r>
              <a:rPr lang="en-US" sz="1800" i="1" dirty="0"/>
              <a:t>fultona@american.edu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77153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91D73-6249-12A7-5C58-7E415E633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E2094-5310-838F-959D-34E0813AB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8675" y="1983186"/>
            <a:ext cx="7772400" cy="8382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EL  AN</a:t>
            </a:r>
            <a:r>
              <a:rPr lang="es-ES" sz="4000" dirty="0"/>
              <a:t>ÁLISIS  </a:t>
            </a:r>
            <a:r>
              <a:rPr lang="en-US" sz="4000" dirty="0"/>
              <a:t>ACCIONABLE</a:t>
            </a:r>
            <a:endParaRPr lang="en-US" sz="6000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5BD661-7498-8A96-3829-07EAC4DE7D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9600" y="4267200"/>
            <a:ext cx="4267200" cy="2077353"/>
          </a:xfrm>
        </p:spPr>
        <p:txBody>
          <a:bodyPr>
            <a:noAutofit/>
          </a:bodyPr>
          <a:lstStyle/>
          <a:p>
            <a:endParaRPr lang="en-US" sz="2400" dirty="0"/>
          </a:p>
          <a:p>
            <a:br>
              <a:rPr lang="en-US" sz="2400" dirty="0"/>
            </a:br>
            <a:br>
              <a:rPr lang="en-US" sz="2400" dirty="0"/>
            </a:br>
            <a:endParaRPr lang="en-US" sz="24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br>
              <a:rPr lang="en-US" i="1" dirty="0"/>
            </a:br>
            <a:r>
              <a:rPr lang="en-US" sz="3800" i="1" dirty="0"/>
              <a:t>Fulton Armstrong</a:t>
            </a:r>
            <a:br>
              <a:rPr lang="en-US" sz="3800" i="1" dirty="0"/>
            </a:br>
            <a:r>
              <a:rPr lang="en-US" sz="2600" i="1" dirty="0"/>
              <a:t>American University</a:t>
            </a:r>
            <a:br>
              <a:rPr lang="en-US" sz="2600" i="1" dirty="0"/>
            </a:br>
            <a:r>
              <a:rPr lang="en-US" sz="2600" i="1" dirty="0"/>
              <a:t>Washington, DC</a:t>
            </a:r>
            <a:endParaRPr lang="en-US" sz="1800" i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6CF8BF-E248-45EC-7C6B-A6EC30028F18}"/>
              </a:ext>
            </a:extLst>
          </p:cNvPr>
          <p:cNvSpPr/>
          <p:nvPr/>
        </p:nvSpPr>
        <p:spPr>
          <a:xfrm>
            <a:off x="828675" y="581849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prstClr val="white"/>
                </a:solidFill>
                <a:ea typeface="+mj-ea"/>
                <a:cs typeface="+mj-cs"/>
              </a:rPr>
              <a:t>Brindando</a:t>
            </a:r>
            <a:r>
              <a:rPr lang="en-US" sz="2800" i="1" dirty="0">
                <a:solidFill>
                  <a:prstClr val="white"/>
                </a:solidFill>
                <a:ea typeface="+mj-ea"/>
                <a:cs typeface="+mj-cs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ea typeface="+mj-ea"/>
                <a:cs typeface="+mj-cs"/>
              </a:rPr>
              <a:t>inteligencia</a:t>
            </a:r>
            <a:r>
              <a:rPr lang="en-US" sz="2800" i="1" dirty="0">
                <a:solidFill>
                  <a:prstClr val="white"/>
                </a:solidFill>
                <a:ea typeface="+mj-ea"/>
                <a:cs typeface="+mj-cs"/>
              </a:rPr>
              <a:t> de </a:t>
            </a:r>
            <a:r>
              <a:rPr lang="en-US" sz="2800" i="1" dirty="0" err="1">
                <a:solidFill>
                  <a:prstClr val="white"/>
                </a:solidFill>
                <a:ea typeface="+mj-ea"/>
                <a:cs typeface="+mj-cs"/>
              </a:rPr>
              <a:t>calidad</a:t>
            </a:r>
            <a:r>
              <a:rPr lang="en-US" sz="2800" i="1" dirty="0">
                <a:solidFill>
                  <a:prstClr val="white"/>
                </a:solidFill>
                <a:ea typeface="+mj-ea"/>
                <a:cs typeface="+mj-cs"/>
              </a:rPr>
              <a:t> a </a:t>
            </a:r>
            <a:r>
              <a:rPr lang="en-US" sz="2800" i="1" dirty="0" err="1">
                <a:solidFill>
                  <a:prstClr val="white"/>
                </a:solidFill>
                <a:ea typeface="+mj-ea"/>
                <a:cs typeface="+mj-cs"/>
              </a:rPr>
              <a:t>decisores</a:t>
            </a:r>
            <a:endParaRPr lang="en-US" dirty="0"/>
          </a:p>
        </p:txBody>
      </p:sp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D0FD9AE7-5EBE-A870-C443-59974077E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51" y="3856068"/>
            <a:ext cx="3958430" cy="24200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51E9D4-EC24-433A-DF87-72AB0CF19064}"/>
              </a:ext>
            </a:extLst>
          </p:cNvPr>
          <p:cNvSpPr/>
          <p:nvPr/>
        </p:nvSpPr>
        <p:spPr>
          <a:xfrm>
            <a:off x="5969201" y="3867090"/>
            <a:ext cx="29669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9-10 y 16-17 de </a:t>
            </a:r>
            <a:r>
              <a:rPr lang="es-ES" sz="2000" dirty="0"/>
              <a:t>mayo</a:t>
            </a:r>
            <a:r>
              <a:rPr lang="en-US" sz="2000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316539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38B0F7-0AE9-5862-B2A4-1B9E2052C035}"/>
              </a:ext>
            </a:extLst>
          </p:cNvPr>
          <p:cNvSpPr txBox="1"/>
          <p:nvPr/>
        </p:nvSpPr>
        <p:spPr>
          <a:xfrm>
            <a:off x="977566" y="1136483"/>
            <a:ext cx="50020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CONCLUSIÓN del sicólogo Tom Wilson:</a:t>
            </a:r>
          </a:p>
          <a:p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5D4E9C-81AA-3B21-7A01-AAC4676F48E9}"/>
              </a:ext>
            </a:extLst>
          </p:cNvPr>
          <p:cNvSpPr txBox="1"/>
          <p:nvPr/>
        </p:nvSpPr>
        <p:spPr>
          <a:xfrm>
            <a:off x="1532905" y="2143626"/>
            <a:ext cx="58870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No importa la lista de razones, las palabras responden más que nada a dos cosas: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Lo que uno piensa en el momento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Mucha gente no quiere admitir que las razones muchas veces no son conscientes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El orgullo reina sobre la lógica.</a:t>
            </a:r>
            <a:endParaRPr lang="en-US" sz="2400" dirty="0"/>
          </a:p>
        </p:txBody>
      </p:sp>
      <p:sp useBgFill="1">
        <p:nvSpPr>
          <p:cNvPr id="4" name="TextBox 3">
            <a:extLst>
              <a:ext uri="{FF2B5EF4-FFF2-40B4-BE49-F238E27FC236}">
                <a16:creationId xmlns:a16="http://schemas.microsoft.com/office/drawing/2014/main" id="{F0B75320-99C0-451A-F52C-C81A190F6BFB}"/>
              </a:ext>
            </a:extLst>
          </p:cNvPr>
          <p:cNvSpPr txBox="1"/>
          <p:nvPr/>
        </p:nvSpPr>
        <p:spPr>
          <a:xfrm rot="159821">
            <a:off x="2065625" y="2489276"/>
            <a:ext cx="5515997" cy="203132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 lIns="365760" tIns="365760" rIns="365760" bIns="365760" rtlCol="0">
            <a:spAutoFit/>
          </a:bodyPr>
          <a:lstStyle/>
          <a:p>
            <a:pPr algn="ctr"/>
            <a:r>
              <a:rPr lang="es-ES" sz="2800" dirty="0"/>
              <a:t>¿Para nosotros analistas, qué significado tienen estas conclusiones?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9238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38270" y="3962400"/>
            <a:ext cx="546745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Para </a:t>
            </a:r>
            <a:r>
              <a:rPr lang="en-US" sz="2400" dirty="0" err="1"/>
              <a:t>practicar</a:t>
            </a:r>
            <a:r>
              <a:rPr lang="en-US" sz="2400" dirty="0"/>
              <a:t> </a:t>
            </a:r>
            <a:r>
              <a:rPr lang="en-US" sz="2400" dirty="0" err="1"/>
              <a:t>nuestra</a:t>
            </a:r>
            <a:r>
              <a:rPr lang="en-US" sz="2400" dirty="0"/>
              <a:t> </a:t>
            </a:r>
            <a:r>
              <a:rPr lang="en-US" sz="2400" dirty="0" err="1"/>
              <a:t>capacidad</a:t>
            </a:r>
            <a:r>
              <a:rPr lang="en-US" sz="2400" dirty="0"/>
              <a:t> </a:t>
            </a:r>
            <a:r>
              <a:rPr lang="en-US" sz="2400" dirty="0" err="1"/>
              <a:t>analítica</a:t>
            </a:r>
            <a:r>
              <a:rPr lang="en-US" sz="2400" dirty="0"/>
              <a:t>,</a:t>
            </a:r>
          </a:p>
          <a:p>
            <a:pPr algn="ctr"/>
            <a:r>
              <a:rPr lang="en-US" sz="2400" dirty="0" err="1"/>
              <a:t>hagamos</a:t>
            </a:r>
            <a:r>
              <a:rPr lang="en-US" sz="2400" dirty="0"/>
              <a:t> </a:t>
            </a:r>
            <a:r>
              <a:rPr lang="en-US" sz="2400" dirty="0" err="1"/>
              <a:t>unos</a:t>
            </a:r>
            <a:r>
              <a:rPr lang="en-US" sz="2400" dirty="0"/>
              <a:t> </a:t>
            </a:r>
            <a:r>
              <a:rPr lang="en-US" sz="2400" dirty="0" err="1"/>
              <a:t>cortos</a:t>
            </a:r>
            <a:r>
              <a:rPr lang="en-US" sz="2400" dirty="0"/>
              <a:t> </a:t>
            </a:r>
            <a:r>
              <a:rPr lang="en-US" sz="2400" dirty="0" err="1"/>
              <a:t>juegos</a:t>
            </a:r>
            <a:r>
              <a:rPr lang="en-US" sz="2400" dirty="0"/>
              <a:t>:</a:t>
            </a:r>
          </a:p>
          <a:p>
            <a:pPr algn="ctr"/>
            <a:endParaRPr lang="en-US" sz="2400" dirty="0"/>
          </a:p>
          <a:p>
            <a:pPr algn="ctr"/>
            <a:endParaRPr lang="en-US" dirty="0"/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855079" y="1371600"/>
            <a:ext cx="762599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/>
              <a:t>¿</a:t>
            </a:r>
            <a:r>
              <a:rPr lang="en-US" sz="4000" dirty="0" err="1"/>
              <a:t>Qué</a:t>
            </a:r>
            <a:r>
              <a:rPr lang="en-US" sz="4000" dirty="0"/>
              <a:t> </a:t>
            </a:r>
            <a:r>
              <a:rPr lang="en-US" sz="4000" dirty="0" err="1"/>
              <a:t>necesitan</a:t>
            </a:r>
            <a:r>
              <a:rPr lang="en-US" sz="4000" dirty="0"/>
              <a:t> </a:t>
            </a:r>
            <a:r>
              <a:rPr lang="en-US" sz="4000" dirty="0" err="1"/>
              <a:t>nuestros</a:t>
            </a:r>
            <a:r>
              <a:rPr lang="en-US" sz="4000" dirty="0"/>
              <a:t> </a:t>
            </a:r>
            <a:r>
              <a:rPr lang="en-US" sz="4000" dirty="0" err="1"/>
              <a:t>decisores</a:t>
            </a:r>
            <a:r>
              <a:rPr lang="en-US" sz="4000" dirty="0"/>
              <a:t>?</a:t>
            </a:r>
          </a:p>
          <a:p>
            <a:pPr algn="ctr"/>
            <a:r>
              <a:rPr lang="en-US" sz="4000" dirty="0"/>
              <a:t>¿</a:t>
            </a:r>
            <a:r>
              <a:rPr lang="en-US" sz="4000" dirty="0" err="1"/>
              <a:t>Qué</a:t>
            </a:r>
            <a:r>
              <a:rPr lang="en-US" sz="4000" dirty="0"/>
              <a:t> es la </a:t>
            </a:r>
            <a:r>
              <a:rPr lang="en-US" sz="4000" dirty="0" err="1"/>
              <a:t>intelig</a:t>
            </a:r>
            <a:r>
              <a:rPr lang="es-ES" sz="4000" dirty="0" err="1"/>
              <a:t>encia</a:t>
            </a:r>
            <a:r>
              <a:rPr lang="es-ES" sz="4000" dirty="0"/>
              <a:t>?</a:t>
            </a:r>
            <a:br>
              <a:rPr lang="es-ES" sz="4000" dirty="0"/>
            </a:br>
            <a:r>
              <a:rPr lang="es-ES" sz="4000" dirty="0"/>
              <a:t>¿Qué es </a:t>
            </a:r>
            <a:r>
              <a:rPr lang="en-US" sz="4000" dirty="0"/>
              <a:t>el </a:t>
            </a:r>
            <a:r>
              <a:rPr lang="en-US" sz="4000" dirty="0" err="1"/>
              <a:t>análisis</a:t>
            </a:r>
            <a:r>
              <a:rPr lang="en-US" sz="4000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6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594769-4FBA-4890-90D8-52FFC32A2790}"/>
              </a:ext>
            </a:extLst>
          </p:cNvPr>
          <p:cNvSpPr txBox="1"/>
          <p:nvPr/>
        </p:nvSpPr>
        <p:spPr>
          <a:xfrm>
            <a:off x="2240094" y="2749229"/>
            <a:ext cx="495603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¿</a:t>
            </a:r>
            <a:r>
              <a:rPr lang="en-US" sz="2800" dirty="0" err="1"/>
              <a:t>Qué</a:t>
            </a:r>
            <a:r>
              <a:rPr lang="en-US" sz="2800" dirty="0"/>
              <a:t> </a:t>
            </a:r>
            <a:r>
              <a:rPr lang="en-US" sz="2800" dirty="0" err="1"/>
              <a:t>pasa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el </a:t>
            </a:r>
            <a:r>
              <a:rPr lang="en-US" sz="2800" dirty="0" err="1"/>
              <a:t>siguiente</a:t>
            </a:r>
            <a:r>
              <a:rPr lang="en-US" sz="2800" dirty="0"/>
              <a:t> video?</a:t>
            </a:r>
          </a:p>
          <a:p>
            <a:pPr algn="ctr"/>
            <a:br>
              <a:rPr lang="en-US" sz="2800" dirty="0"/>
            </a:br>
            <a:r>
              <a:rPr lang="en-US" sz="2800" dirty="0"/>
              <a:t>¿</a:t>
            </a:r>
            <a:r>
              <a:rPr lang="en-US" sz="2800" dirty="0" err="1"/>
              <a:t>Cómo</a:t>
            </a:r>
            <a:r>
              <a:rPr lang="en-US" sz="2800" dirty="0"/>
              <a:t> </a:t>
            </a:r>
            <a:r>
              <a:rPr lang="en-US" sz="2800" dirty="0" err="1"/>
              <a:t>actuó</a:t>
            </a:r>
            <a:r>
              <a:rPr lang="en-US" sz="2800" dirty="0"/>
              <a:t> la </a:t>
            </a:r>
            <a:r>
              <a:rPr lang="en-US" sz="2800" dirty="0" err="1"/>
              <a:t>policía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976049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mp2">
            <a:hlinkClick r:id="" action="ppaction://media"/>
            <a:extLst>
              <a:ext uri="{FF2B5EF4-FFF2-40B4-BE49-F238E27FC236}">
                <a16:creationId xmlns:a16="http://schemas.microsoft.com/office/drawing/2014/main" id="{BF79A52A-6E1A-408F-AA36-BB6F4E704EB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0" end="449.53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F55C82-67C5-41F4-B279-26AE966323EA}"/>
              </a:ext>
            </a:extLst>
          </p:cNvPr>
          <p:cNvSpPr txBox="1"/>
          <p:nvPr/>
        </p:nvSpPr>
        <p:spPr>
          <a:xfrm>
            <a:off x="3429000" y="2819400"/>
            <a:ext cx="3490058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¿</a:t>
            </a:r>
            <a:r>
              <a:rPr lang="en-US" sz="5400" dirty="0" err="1">
                <a:solidFill>
                  <a:srgbClr val="FF0000"/>
                </a:solidFill>
              </a:rPr>
              <a:t>Qué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pasó</a:t>
            </a:r>
            <a:r>
              <a:rPr lang="en-US" sz="54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817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091" mute="1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mp3">
            <a:hlinkClick r:id="" action="ppaction://media"/>
            <a:extLst>
              <a:ext uri="{FF2B5EF4-FFF2-40B4-BE49-F238E27FC236}">
                <a16:creationId xmlns:a16="http://schemas.microsoft.com/office/drawing/2014/main" id="{9929EE82-E8ED-45A5-A812-01E93C9FD85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62" end="2732.965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5200" y="246184"/>
            <a:ext cx="8514470" cy="630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37079" y="2460486"/>
            <a:ext cx="35069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/>
              <a:t>Hagamos</a:t>
            </a:r>
            <a:r>
              <a:rPr lang="en-US" sz="2400" dirty="0"/>
              <a:t> </a:t>
            </a:r>
            <a:r>
              <a:rPr lang="en-US" sz="2400" dirty="0" err="1"/>
              <a:t>otro</a:t>
            </a:r>
            <a:r>
              <a:rPr lang="en-US" sz="2400" dirty="0"/>
              <a:t> </a:t>
            </a:r>
            <a:r>
              <a:rPr lang="en-US" sz="2400" dirty="0" err="1"/>
              <a:t>corto</a:t>
            </a:r>
            <a:r>
              <a:rPr lang="en-US" sz="2400" dirty="0"/>
              <a:t> </a:t>
            </a:r>
            <a:r>
              <a:rPr lang="en-US" sz="2400" dirty="0" err="1"/>
              <a:t>juego</a:t>
            </a:r>
            <a:r>
              <a:rPr lang="en-US" sz="2400" dirty="0"/>
              <a:t>:</a:t>
            </a:r>
          </a:p>
          <a:p>
            <a:pPr algn="ctr"/>
            <a:endParaRPr lang="en-US" sz="2400" dirty="0"/>
          </a:p>
          <a:p>
            <a:pPr algn="ctr"/>
            <a:r>
              <a:rPr lang="es-ES" sz="2400" dirty="0"/>
              <a:t>¿REAL </a:t>
            </a:r>
            <a:r>
              <a:rPr lang="es-ES" sz="2400" dirty="0" err="1"/>
              <a:t>or</a:t>
            </a:r>
            <a:r>
              <a:rPr lang="es-ES" sz="2400" dirty="0"/>
              <a:t> FAKE</a:t>
            </a:r>
            <a:r>
              <a:rPr lang="en-US" sz="2400" dirty="0"/>
              <a:t>?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575710" y="1752600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927D2F-0093-4A85-BD89-8007887A096C}"/>
              </a:ext>
            </a:extLst>
          </p:cNvPr>
          <p:cNvSpPr txBox="1"/>
          <p:nvPr/>
        </p:nvSpPr>
        <p:spPr>
          <a:xfrm>
            <a:off x="1524000" y="5269904"/>
            <a:ext cx="607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Ejercicio</a:t>
            </a:r>
            <a:r>
              <a:rPr lang="en-US" sz="2400" dirty="0"/>
              <a:t> #2:  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determinas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algo</a:t>
            </a:r>
            <a:r>
              <a:rPr lang="en-US" sz="2400" dirty="0"/>
              <a:t> es real?</a:t>
            </a:r>
          </a:p>
        </p:txBody>
      </p:sp>
    </p:spTree>
    <p:extLst>
      <p:ext uri="{BB962C8B-B14F-4D97-AF65-F5344CB8AC3E}">
        <p14:creationId xmlns:p14="http://schemas.microsoft.com/office/powerpoint/2010/main" val="371452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A984AA-D2BA-4291-A0E5-EE2594002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25AA3C-008D-4140-A984-404D51635014}"/>
              </a:ext>
            </a:extLst>
          </p:cNvPr>
          <p:cNvSpPr txBox="1"/>
          <p:nvPr/>
        </p:nvSpPr>
        <p:spPr>
          <a:xfrm rot="21335453">
            <a:off x="919872" y="876938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Inteligencia estratégica 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EE7BAE-6C64-4199-BB79-C44A07840CCD}"/>
              </a:ext>
            </a:extLst>
          </p:cNvPr>
          <p:cNvSpPr txBox="1"/>
          <p:nvPr/>
        </p:nvSpPr>
        <p:spPr>
          <a:xfrm rot="540460">
            <a:off x="5117958" y="108744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Inteligencia operacional  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5746FB-8EE5-44A6-895E-F0D11CE3C6A1}"/>
              </a:ext>
            </a:extLst>
          </p:cNvPr>
          <p:cNvSpPr txBox="1"/>
          <p:nvPr/>
        </p:nvSpPr>
        <p:spPr>
          <a:xfrm>
            <a:off x="2940190" y="1854423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Inteligencia táctica  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A8B4A9-783A-495B-9C6B-45D8C2D434C5}"/>
              </a:ext>
            </a:extLst>
          </p:cNvPr>
          <p:cNvSpPr txBox="1"/>
          <p:nvPr/>
        </p:nvSpPr>
        <p:spPr>
          <a:xfrm>
            <a:off x="1029586" y="3594517"/>
            <a:ext cx="4304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Asuntos políticos o económicos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385085-0C18-4C7C-BADF-37EEE06C65A3}"/>
              </a:ext>
            </a:extLst>
          </p:cNvPr>
          <p:cNvSpPr txBox="1"/>
          <p:nvPr/>
        </p:nvSpPr>
        <p:spPr>
          <a:xfrm>
            <a:off x="760360" y="2924803"/>
            <a:ext cx="3680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Para diferentes decisores …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0C03F5-7EAB-45B0-A3C6-A5DFDE303106}"/>
              </a:ext>
            </a:extLst>
          </p:cNvPr>
          <p:cNvSpPr txBox="1"/>
          <p:nvPr/>
        </p:nvSpPr>
        <p:spPr>
          <a:xfrm>
            <a:off x="1029586" y="4264231"/>
            <a:ext cx="4590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Asuntos de seguridad nacional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3D087E-1904-4F51-8BAF-B1F4276DE9CC}"/>
              </a:ext>
            </a:extLst>
          </p:cNvPr>
          <p:cNvSpPr txBox="1"/>
          <p:nvPr/>
        </p:nvSpPr>
        <p:spPr>
          <a:xfrm rot="21600000">
            <a:off x="1015409" y="4739674"/>
            <a:ext cx="4212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Asuntos de crimen organizado, corrupción, malversación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3A0B5A-E38D-404B-93F3-E72C5DA73810}"/>
              </a:ext>
            </a:extLst>
          </p:cNvPr>
          <p:cNvSpPr txBox="1"/>
          <p:nvPr/>
        </p:nvSpPr>
        <p:spPr>
          <a:xfrm rot="21600000">
            <a:off x="972321" y="5787235"/>
            <a:ext cx="4705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Asuntos de salud pública, etc., etc.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D0250C-1306-4095-9820-FCA2782D76F6}"/>
              </a:ext>
            </a:extLst>
          </p:cNvPr>
          <p:cNvSpPr txBox="1"/>
          <p:nvPr/>
        </p:nvSpPr>
        <p:spPr>
          <a:xfrm>
            <a:off x="5620406" y="2268053"/>
            <a:ext cx="3287776" cy="42473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274320" tIns="91440" rIns="274320" bIns="91440" rtlCol="0">
            <a:spAutoFit/>
          </a:bodyPr>
          <a:lstStyle/>
          <a:p>
            <a:r>
              <a:rPr lang="es-ES" sz="2400" dirty="0"/>
              <a:t>La inteligencia “accionable”</a:t>
            </a:r>
          </a:p>
          <a:p>
            <a:r>
              <a:rPr lang="es-ES" sz="2400" dirty="0"/>
              <a:t>brinda al decisor el análisis que necesita para tomar acción </a:t>
            </a:r>
            <a:r>
              <a:rPr lang="es-ES" sz="2400" b="1" dirty="0"/>
              <a:t>hoy</a:t>
            </a:r>
            <a:r>
              <a:rPr lang="es-ES" sz="2400" dirty="0"/>
              <a:t> con mayor impacto para </a:t>
            </a:r>
            <a:r>
              <a:rPr lang="es-ES" sz="2400" b="1" dirty="0"/>
              <a:t>el futuro</a:t>
            </a:r>
            <a:r>
              <a:rPr lang="es-ES" sz="2400" dirty="0"/>
              <a:t>… y … </a:t>
            </a:r>
          </a:p>
          <a:p>
            <a:r>
              <a:rPr lang="es-ES" sz="2400" dirty="0"/>
              <a:t>abarca una mezcla de disciplinas y perspectivas</a:t>
            </a:r>
            <a:endParaRPr 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8D403E-A4AB-7CD1-01E8-2514A438AB61}"/>
              </a:ext>
            </a:extLst>
          </p:cNvPr>
          <p:cNvSpPr/>
          <p:nvPr/>
        </p:nvSpPr>
        <p:spPr>
          <a:xfrm>
            <a:off x="5832231" y="4191000"/>
            <a:ext cx="577990" cy="3509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emph" presetSubtype="0" repeatCount="3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2" grpId="1" animBg="1"/>
      <p:bldP spid="12" grpId="2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0.tqn.com/d/urbanlegends/1/0/8/Z/1/monkey-orchid-faceboo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88274"/>
            <a:ext cx="5334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30212" y="4691743"/>
            <a:ext cx="3780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orchid blossom real or fake?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72202" y="5334002"/>
            <a:ext cx="1194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Real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3411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0.tqn.com/d/urbanlegends/1/0/S/7/catfish_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2" y="533400"/>
            <a:ext cx="5259545" cy="393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602" y="4610947"/>
            <a:ext cx="2882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catfish real or fake?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72202" y="5334002"/>
            <a:ext cx="1194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Real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3457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47ED56D-3D14-51F9-C297-4CEEC6C2318A}"/>
              </a:ext>
            </a:extLst>
          </p:cNvPr>
          <p:cNvSpPr txBox="1"/>
          <p:nvPr/>
        </p:nvSpPr>
        <p:spPr>
          <a:xfrm>
            <a:off x="5105400" y="1143000"/>
            <a:ext cx="28575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/>
              <a:t>Eugene </a:t>
            </a:r>
            <a:r>
              <a:rPr lang="en-US" sz="2000" i="1" dirty="0" err="1"/>
              <a:t>Cronley</a:t>
            </a:r>
            <a:r>
              <a:rPr lang="en-US" sz="2000" i="1" dirty="0"/>
              <a:t> with the 131-pound (59.4kg) catfish he caught in the Mississippi River in 2022.</a:t>
            </a:r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301C9B-2CC1-64F7-761F-ACB8C9C64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114424"/>
            <a:ext cx="3981450" cy="475119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B71E67E-3199-CBC8-98A2-2C87C75289B7}"/>
              </a:ext>
            </a:extLst>
          </p:cNvPr>
          <p:cNvCxnSpPr/>
          <p:nvPr/>
        </p:nvCxnSpPr>
        <p:spPr>
          <a:xfrm flipH="1">
            <a:off x="4572000" y="1714500"/>
            <a:ext cx="17847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8704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0.tqn.com/d/urbanlegends/1/0/U/4/1/giantcat_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45" y="838201"/>
            <a:ext cx="5499057" cy="361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00943" y="4572000"/>
            <a:ext cx="3199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house cat real or fake?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72200" y="5334002"/>
            <a:ext cx="14539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FAKE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8694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D5ECE7-9005-876C-E3FC-E4F6AD54C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34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5594DA-279B-0A08-DC00-08A1F18CA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60" y="457200"/>
            <a:ext cx="6583680" cy="49496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30121C-3B5F-F135-9D3D-8BA414FA1A2D}"/>
              </a:ext>
            </a:extLst>
          </p:cNvPr>
          <p:cNvSpPr txBox="1"/>
          <p:nvPr/>
        </p:nvSpPr>
        <p:spPr>
          <a:xfrm>
            <a:off x="1219200" y="5589000"/>
            <a:ext cx="3199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house cat real or fake?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367BB2-3D75-DBE6-FD00-EFB82E0757F4}"/>
              </a:ext>
            </a:extLst>
          </p:cNvPr>
          <p:cNvSpPr txBox="1"/>
          <p:nvPr/>
        </p:nvSpPr>
        <p:spPr>
          <a:xfrm>
            <a:off x="6172202" y="5334002"/>
            <a:ext cx="1194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Real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4120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720A1C-D404-7C6C-3F8C-88D93ECF0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8DA4B-1753-CA14-A103-FD6EFFD02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60" y="457200"/>
            <a:ext cx="6760463" cy="5029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CF2EFB-AA6E-FE27-27F5-D4051F084A6D}"/>
              </a:ext>
            </a:extLst>
          </p:cNvPr>
          <p:cNvSpPr txBox="1"/>
          <p:nvPr/>
        </p:nvSpPr>
        <p:spPr>
          <a:xfrm>
            <a:off x="1143000" y="5552043"/>
            <a:ext cx="389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Washington Post   27 Apr 2023      (18kg)</a:t>
            </a:r>
          </a:p>
        </p:txBody>
      </p:sp>
    </p:spTree>
    <p:extLst>
      <p:ext uri="{BB962C8B-B14F-4D97-AF65-F5344CB8AC3E}">
        <p14:creationId xmlns:p14="http://schemas.microsoft.com/office/powerpoint/2010/main" val="8583386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1721" y="4646635"/>
            <a:ext cx="3454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shark attack real or fake?</a:t>
            </a:r>
          </a:p>
        </p:txBody>
      </p:sp>
      <p:pic>
        <p:nvPicPr>
          <p:cNvPr id="9218" name="Picture 2" descr="http://0.tqn.com/d/urbanlegends/1/0/K/7/shark_helicopter_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0476"/>
            <a:ext cx="5712426" cy="427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72200" y="5334002"/>
            <a:ext cx="14539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FAKE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8968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5437" y="4483741"/>
            <a:ext cx="4884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tsunami in </a:t>
            </a:r>
            <a:r>
              <a:rPr lang="en-US" sz="2000" dirty="0" err="1"/>
              <a:t>Miyako</a:t>
            </a:r>
            <a:r>
              <a:rPr lang="en-US" sz="2000" dirty="0"/>
              <a:t>, Japan, real or fake?</a:t>
            </a:r>
          </a:p>
        </p:txBody>
      </p:sp>
      <p:pic>
        <p:nvPicPr>
          <p:cNvPr id="7170" name="Picture 2" descr="http://static.squarespace.com/static/4f34530ecb12e336a9dfe29c/t/523332cbe4b0b8e3b0ef6b6e/1379087052214/japan-earthquake-tsunami-nuclear-unforgettable-pictures-wave_33291_600x4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18657"/>
            <a:ext cx="6284120" cy="417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72202" y="5334002"/>
            <a:ext cx="1194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Real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2662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1" y="4191000"/>
            <a:ext cx="478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tsunami in New York City real or fake?</a:t>
            </a:r>
          </a:p>
        </p:txBody>
      </p:sp>
      <p:pic>
        <p:nvPicPr>
          <p:cNvPr id="8194" name="Picture 2" descr="http://0.tqn.com/d/urbanlegends/1/0/U/C/1/hurricane-sandy-wave-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2" y="455677"/>
            <a:ext cx="6440213" cy="373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72200" y="5334002"/>
            <a:ext cx="14539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FAKE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1715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4933892"/>
            <a:ext cx="7469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Burmese Python (98kg and 5.5m) found in Florida real or fake?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72202" y="5334002"/>
            <a:ext cx="1194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Real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307806-0408-6F16-C45B-738013627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038" y="609600"/>
            <a:ext cx="7638563" cy="42208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B1A7ED-4842-3EAD-422B-AB165129E4A5}"/>
              </a:ext>
            </a:extLst>
          </p:cNvPr>
          <p:cNvSpPr txBox="1"/>
          <p:nvPr/>
        </p:nvSpPr>
        <p:spPr>
          <a:xfrm>
            <a:off x="1447800" y="5334002"/>
            <a:ext cx="1502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(pit</a:t>
            </a:r>
            <a:r>
              <a:rPr lang="es-ES" sz="1600" dirty="0" err="1"/>
              <a:t>ón</a:t>
            </a:r>
            <a:r>
              <a:rPr lang="es-ES" sz="1600" dirty="0"/>
              <a:t> </a:t>
            </a:r>
            <a:r>
              <a:rPr lang="en-US" sz="1600" dirty="0" err="1"/>
              <a:t>birmana</a:t>
            </a:r>
            <a:r>
              <a:rPr lang="en-US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688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A984AA-D2BA-4291-A0E5-EE2594002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4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25AA3C-008D-4140-A984-404D51635014}"/>
              </a:ext>
            </a:extLst>
          </p:cNvPr>
          <p:cNvSpPr txBox="1"/>
          <p:nvPr/>
        </p:nvSpPr>
        <p:spPr>
          <a:xfrm rot="21335453">
            <a:off x="919872" y="876938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Inteligencia estratégica  </a:t>
            </a:r>
            <a:endParaRPr lang="en-US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EE7BAE-6C64-4199-BB79-C44A07840CCD}"/>
              </a:ext>
            </a:extLst>
          </p:cNvPr>
          <p:cNvSpPr txBox="1"/>
          <p:nvPr/>
        </p:nvSpPr>
        <p:spPr>
          <a:xfrm rot="540460">
            <a:off x="5117958" y="108744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Inteligencia operacional  </a:t>
            </a:r>
            <a:endParaRPr lang="en-US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5746FB-8EE5-44A6-895E-F0D11CE3C6A1}"/>
              </a:ext>
            </a:extLst>
          </p:cNvPr>
          <p:cNvSpPr txBox="1"/>
          <p:nvPr/>
        </p:nvSpPr>
        <p:spPr>
          <a:xfrm>
            <a:off x="2940190" y="1854423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Inteligencia táctica  </a:t>
            </a:r>
            <a:endParaRPr lang="en-US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A8B4A9-783A-495B-9C6B-45D8C2D434C5}"/>
              </a:ext>
            </a:extLst>
          </p:cNvPr>
          <p:cNvSpPr txBox="1"/>
          <p:nvPr/>
        </p:nvSpPr>
        <p:spPr>
          <a:xfrm>
            <a:off x="1029586" y="3594517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Asuntos políticos</a:t>
            </a:r>
            <a:endParaRPr lang="en-US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385085-0C18-4C7C-BADF-37EEE06C65A3}"/>
              </a:ext>
            </a:extLst>
          </p:cNvPr>
          <p:cNvSpPr txBox="1"/>
          <p:nvPr/>
        </p:nvSpPr>
        <p:spPr>
          <a:xfrm>
            <a:off x="760360" y="2924803"/>
            <a:ext cx="3680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Para diferentes decisores …</a:t>
            </a:r>
            <a:endParaRPr lang="en-US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0C03F5-7EAB-45B0-A3C6-A5DFDE303106}"/>
              </a:ext>
            </a:extLst>
          </p:cNvPr>
          <p:cNvSpPr txBox="1"/>
          <p:nvPr/>
        </p:nvSpPr>
        <p:spPr>
          <a:xfrm>
            <a:off x="1029586" y="4264231"/>
            <a:ext cx="4590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Asuntos de seguridad nacional</a:t>
            </a:r>
            <a:endParaRPr lang="en-US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3D087E-1904-4F51-8BAF-B1F4276DE9CC}"/>
              </a:ext>
            </a:extLst>
          </p:cNvPr>
          <p:cNvSpPr txBox="1"/>
          <p:nvPr/>
        </p:nvSpPr>
        <p:spPr>
          <a:xfrm rot="21600000">
            <a:off x="1015409" y="4739674"/>
            <a:ext cx="4212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Asuntos de crimen organizado, corrupción, malversación</a:t>
            </a:r>
            <a:endParaRPr lang="en-US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3A0B5A-E38D-404B-93F3-E72C5DA73810}"/>
              </a:ext>
            </a:extLst>
          </p:cNvPr>
          <p:cNvSpPr txBox="1"/>
          <p:nvPr/>
        </p:nvSpPr>
        <p:spPr>
          <a:xfrm rot="21600000">
            <a:off x="972321" y="5787235"/>
            <a:ext cx="4705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Asuntos de salud pública, etc., etc.</a:t>
            </a:r>
            <a:endParaRPr lang="en-US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D0250C-1306-4095-9820-FCA2782D76F6}"/>
              </a:ext>
            </a:extLst>
          </p:cNvPr>
          <p:cNvSpPr txBox="1"/>
          <p:nvPr/>
        </p:nvSpPr>
        <p:spPr>
          <a:xfrm>
            <a:off x="5620406" y="2268053"/>
            <a:ext cx="3287776" cy="4247317"/>
          </a:xfrm>
          <a:prstGeom prst="rect">
            <a:avLst/>
          </a:prstGeom>
          <a:noFill/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lIns="274320" tIns="91440" rIns="274320" bIns="91440" rtlCol="0">
            <a:spAutoFit/>
          </a:bodyPr>
          <a:lstStyle/>
          <a:p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La inteligencia “accionable”</a:t>
            </a:r>
          </a:p>
          <a:p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brinda al decisor el análisis que necesita para tomar acción hoy con mayor impacto para el futuro… y … </a:t>
            </a:r>
          </a:p>
          <a:p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abarca una mezcla de disciplinas y perspectivas</a:t>
            </a:r>
            <a:endParaRPr lang="en-US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 useBgFill="1">
        <p:nvSpPr>
          <p:cNvPr id="13" name="TextBox 12">
            <a:extLst>
              <a:ext uri="{FF2B5EF4-FFF2-40B4-BE49-F238E27FC236}">
                <a16:creationId xmlns:a16="http://schemas.microsoft.com/office/drawing/2014/main" id="{7AB362AD-4996-4B3A-8EA9-1C82AB7B02E1}"/>
              </a:ext>
            </a:extLst>
          </p:cNvPr>
          <p:cNvSpPr txBox="1"/>
          <p:nvPr/>
        </p:nvSpPr>
        <p:spPr>
          <a:xfrm>
            <a:off x="1963327" y="516751"/>
            <a:ext cx="5230824" cy="61555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274320" tIns="274320" rIns="274320" bIns="274320">
            <a:spAutoFit/>
          </a:bodyPr>
          <a:lstStyle/>
          <a:p>
            <a:r>
              <a:rPr lang="es-ES" sz="2800" dirty="0"/>
              <a:t>La inteligencia “accionable”</a:t>
            </a:r>
          </a:p>
          <a:p>
            <a:r>
              <a:rPr lang="es-ES" sz="2400" dirty="0"/>
              <a:t>analiza las causas y el contexto de problemas (y oportunidades) para que los decisores y operativos puedan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anticipar su evolución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desarrollar mejores políticas para combatir y REDUCIR desafíos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aprovechar de oportunidades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montar operaciones más eficaces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400" dirty="0"/>
          </a:p>
          <a:p>
            <a:r>
              <a:rPr lang="es-ES" sz="2400" dirty="0"/>
              <a:t>De fuentes múltiples, perspectivas múltiples, disciplinas múltiples.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400" dirty="0"/>
          </a:p>
          <a:p>
            <a:pPr algn="ctr"/>
            <a:r>
              <a:rPr lang="es-ES" sz="2400" dirty="0"/>
              <a:t>« Análisis de 360º »</a:t>
            </a:r>
          </a:p>
        </p:txBody>
      </p:sp>
    </p:spTree>
    <p:extLst>
      <p:ext uri="{BB962C8B-B14F-4D97-AF65-F5344CB8AC3E}">
        <p14:creationId xmlns:p14="http://schemas.microsoft.com/office/powerpoint/2010/main" val="401362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9" dur="indefinit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0808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1" dur="indefinite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0808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4461969"/>
            <a:ext cx="4940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goliath </a:t>
            </a:r>
            <a:r>
              <a:rPr lang="en-US" sz="2000" dirty="0" err="1"/>
              <a:t>birdeater</a:t>
            </a:r>
            <a:r>
              <a:rPr lang="en-US" sz="2000" dirty="0"/>
              <a:t> tarantula real or fake?</a:t>
            </a:r>
          </a:p>
        </p:txBody>
      </p:sp>
      <p:pic>
        <p:nvPicPr>
          <p:cNvPr id="13314" name="Picture 2" descr="http://farm9.staticflickr.com/8494/8368387496_e957af5af6_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3953"/>
            <a:ext cx="6172200" cy="411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72202" y="5334002"/>
            <a:ext cx="1194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Real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2134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3272" y="4821198"/>
            <a:ext cx="3542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coconut crab real or fake?</a:t>
            </a:r>
          </a:p>
        </p:txBody>
      </p:sp>
      <p:pic>
        <p:nvPicPr>
          <p:cNvPr id="23554" name="Picture 2" descr="http://0.tqn.com/d/urbanlegends/1/0/n/0/1/giant_coconut_crab_02_s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70" y="228600"/>
            <a:ext cx="6059330" cy="454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72202" y="5334002"/>
            <a:ext cx="1194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Real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7089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E4773D84-CDE2-4EC8-BE5A-9443730779FA">
            <a:extLst>
              <a:ext uri="{FF2B5EF4-FFF2-40B4-BE49-F238E27FC236}">
                <a16:creationId xmlns:a16="http://schemas.microsoft.com/office/drawing/2014/main" id="{3E365D7F-A90D-FE3D-DFE5-AE4122B3C5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0"/>
          <a:stretch/>
        </p:blipFill>
        <p:spPr bwMode="auto">
          <a:xfrm>
            <a:off x="914400" y="518190"/>
            <a:ext cx="7086600" cy="744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4B107E0-C7CD-FB36-B37A-BD3304F7F903}"/>
              </a:ext>
            </a:extLst>
          </p:cNvPr>
          <p:cNvSpPr/>
          <p:nvPr/>
        </p:nvSpPr>
        <p:spPr>
          <a:xfrm rot="5400000">
            <a:off x="3448857" y="1232944"/>
            <a:ext cx="2404798" cy="93025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42E5C2E4-B4C1-491E-F1E3-B67F5A3DDBBE}"/>
              </a:ext>
            </a:extLst>
          </p:cNvPr>
          <p:cNvSpPr/>
          <p:nvPr/>
        </p:nvSpPr>
        <p:spPr>
          <a:xfrm>
            <a:off x="609600" y="457200"/>
            <a:ext cx="4572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D00C299-4D6A-521B-F7B5-D2CF220E3E25}"/>
              </a:ext>
            </a:extLst>
          </p:cNvPr>
          <p:cNvSpPr/>
          <p:nvPr/>
        </p:nvSpPr>
        <p:spPr>
          <a:xfrm>
            <a:off x="7683975" y="457200"/>
            <a:ext cx="4572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02825" y="4953000"/>
            <a:ext cx="30346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goldfish real or fake?</a:t>
            </a:r>
          </a:p>
        </p:txBody>
      </p:sp>
      <p:sp useBgFill="1">
        <p:nvSpPr>
          <p:cNvPr id="5" name="TextBox 4"/>
          <p:cNvSpPr txBox="1"/>
          <p:nvPr/>
        </p:nvSpPr>
        <p:spPr>
          <a:xfrm>
            <a:off x="7315199" y="5791200"/>
            <a:ext cx="1194751" cy="76944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4400" dirty="0"/>
              <a:t>Real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2549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7" grpId="0" animBg="1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1400" y="4451084"/>
            <a:ext cx="50207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wall spider in a beach town real or fake?</a:t>
            </a:r>
          </a:p>
        </p:txBody>
      </p:sp>
      <p:pic>
        <p:nvPicPr>
          <p:cNvPr id="14338" name="Picture 2" descr="http://0.tqn.com/d/urbanlegends/1/0/A/D/1/angolan-witch-spider-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800"/>
            <a:ext cx="54102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72200" y="5334002"/>
            <a:ext cx="14539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FAKE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1812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4572000"/>
            <a:ext cx="6719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mermaid skeleton found near the Black Sea real or fake?</a:t>
            </a:r>
          </a:p>
        </p:txBody>
      </p:sp>
      <p:pic>
        <p:nvPicPr>
          <p:cNvPr id="12290" name="Picture 2" descr="http://0.tqn.com/d/urbanlegends/1/0/e/G/1/mermaid-found-near-black-sea-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1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72200" y="5334002"/>
            <a:ext cx="14539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FAKE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9166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2" y="4485215"/>
            <a:ext cx="3470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flying panda real or fake?</a:t>
            </a:r>
          </a:p>
        </p:txBody>
      </p:sp>
      <p:pic>
        <p:nvPicPr>
          <p:cNvPr id="17410" name="Picture 2" descr="http://0.tqn.com/d/urbanlegends/1/0/A/W/1/panda-diplomacy-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2" y="221675"/>
            <a:ext cx="5911963" cy="425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72200" y="5334002"/>
            <a:ext cx="14539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FAKE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3030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0121" y="5131717"/>
            <a:ext cx="41466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Bark Air — $6,650 from New Jersey to Los Angeles</a:t>
            </a:r>
          </a:p>
        </p:txBody>
      </p:sp>
      <p:pic>
        <p:nvPicPr>
          <p:cNvPr id="17410" name="Picture 2" descr="http://0.tqn.com/d/urbanlegends/1/0/A/W/1/panda-diplomacy-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3" y="1023508"/>
            <a:ext cx="4433972" cy="319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53200" y="5234328"/>
            <a:ext cx="115768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/>
              <a:t>REAL</a:t>
            </a:r>
            <a:endParaRPr lang="en-US" sz="15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F2A6F7-D355-2718-9326-6E21997A0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121" y="570541"/>
            <a:ext cx="6698479" cy="445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2740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2" y="4572000"/>
            <a:ext cx="47564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public toilet with one-way glass walls </a:t>
            </a:r>
            <a:br>
              <a:rPr lang="en-US" sz="2000" dirty="0"/>
            </a:br>
            <a:r>
              <a:rPr lang="en-US" sz="2000" dirty="0"/>
              <a:t>real or fake?</a:t>
            </a:r>
          </a:p>
        </p:txBody>
      </p:sp>
      <p:pic>
        <p:nvPicPr>
          <p:cNvPr id="16386" name="Picture 2" descr="http://0.tqn.com/d/urbanlegends/1/0/b/4/1/from_inside_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52402"/>
            <a:ext cx="4291411" cy="430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72202" y="5334002"/>
            <a:ext cx="1194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Real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7622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photo, sitting, small&#10;&#10;Description automatically generated">
            <a:extLst>
              <a:ext uri="{FF2B5EF4-FFF2-40B4-BE49-F238E27FC236}">
                <a16:creationId xmlns:a16="http://schemas.microsoft.com/office/drawing/2014/main" id="{D5F6B373-3E08-4F9A-8D57-81269C851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79" y="609600"/>
            <a:ext cx="7172298" cy="5791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5B6FDA-A0D0-4014-9D30-4D20CAFEA2E7}"/>
              </a:ext>
            </a:extLst>
          </p:cNvPr>
          <p:cNvSpPr txBox="1"/>
          <p:nvPr/>
        </p:nvSpPr>
        <p:spPr>
          <a:xfrm>
            <a:off x="5886451" y="5428133"/>
            <a:ext cx="10422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19 August 2020</a:t>
            </a:r>
          </a:p>
        </p:txBody>
      </p:sp>
    </p:spTree>
    <p:extLst>
      <p:ext uri="{BB962C8B-B14F-4D97-AF65-F5344CB8AC3E}">
        <p14:creationId xmlns:p14="http://schemas.microsoft.com/office/powerpoint/2010/main" val="13076992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500EAD-1558-3078-C85B-911298704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49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46B1C6-11D9-8629-A766-C6BAA77F2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85800"/>
            <a:ext cx="7848600" cy="4709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934E21-7782-A4BC-C41D-9D992881BEE7}"/>
              </a:ext>
            </a:extLst>
          </p:cNvPr>
          <p:cNvSpPr txBox="1"/>
          <p:nvPr/>
        </p:nvSpPr>
        <p:spPr>
          <a:xfrm>
            <a:off x="6172202" y="5334002"/>
            <a:ext cx="1194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Real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8FB8DF-C633-2B91-7C40-F5833C88E0C7}"/>
              </a:ext>
            </a:extLst>
          </p:cNvPr>
          <p:cNvSpPr txBox="1"/>
          <p:nvPr/>
        </p:nvSpPr>
        <p:spPr>
          <a:xfrm>
            <a:off x="590618" y="5521712"/>
            <a:ext cx="2372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 this man in Paris using a (legal) public urinal?</a:t>
            </a:r>
          </a:p>
        </p:txBody>
      </p:sp>
    </p:spTree>
    <p:extLst>
      <p:ext uri="{BB962C8B-B14F-4D97-AF65-F5344CB8AC3E}">
        <p14:creationId xmlns:p14="http://schemas.microsoft.com/office/powerpoint/2010/main" val="160159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B91B52-1AF4-4861-89CD-3CDF4F15EA8A}"/>
              </a:ext>
            </a:extLst>
          </p:cNvPr>
          <p:cNvSpPr txBox="1"/>
          <p:nvPr/>
        </p:nvSpPr>
        <p:spPr>
          <a:xfrm>
            <a:off x="2133600" y="685800"/>
            <a:ext cx="4576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¿Por qué cometemos </a:t>
            </a:r>
            <a:r>
              <a:rPr lang="en-US" sz="2800" dirty="0" err="1"/>
              <a:t>errores</a:t>
            </a:r>
            <a:r>
              <a:rPr lang="en-US" sz="2800" dirty="0"/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8FC867-2796-4DA5-ABFA-6BCCEF155899}"/>
              </a:ext>
            </a:extLst>
          </p:cNvPr>
          <p:cNvSpPr txBox="1"/>
          <p:nvPr/>
        </p:nvSpPr>
        <p:spPr>
          <a:xfrm>
            <a:off x="914401" y="1649692"/>
            <a:ext cx="7848599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dirty="0"/>
              <a:t>¿Información incorrecta de fuentes no fiables?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¿Incapacidad de entender el significado y las consecuencias?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¿Falta de voluntad de aceptar nueva información?  ¿Predominio de prejuicios?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¿Conflicto de intereses?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¿Presión institucional para llegar a ciertas interpretaciones?</a:t>
            </a:r>
            <a:br>
              <a:rPr lang="es-ES" sz="2400" dirty="0"/>
            </a:br>
            <a:endParaRPr lang="es-ES" sz="2400" dirty="0"/>
          </a:p>
          <a:p>
            <a:pPr>
              <a:spcAft>
                <a:spcPts val="1200"/>
              </a:spcAft>
            </a:pPr>
            <a:r>
              <a:rPr lang="es-ES" sz="2400" dirty="0"/>
              <a:t>¿Incapacidad de articular información y análisis eficazmente?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¿Presentación descuidada, con conclusiones confusas?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¿Falta de acceso a los decisores?</a:t>
            </a:r>
          </a:p>
        </p:txBody>
      </p:sp>
      <p:sp useBgFill="1">
        <p:nvSpPr>
          <p:cNvPr id="5" name="TextBox 4">
            <a:extLst>
              <a:ext uri="{FF2B5EF4-FFF2-40B4-BE49-F238E27FC236}">
                <a16:creationId xmlns:a16="http://schemas.microsoft.com/office/drawing/2014/main" id="{40BA3567-6F46-4A25-8226-06832F9F0545}"/>
              </a:ext>
            </a:extLst>
          </p:cNvPr>
          <p:cNvSpPr txBox="1"/>
          <p:nvPr/>
        </p:nvSpPr>
        <p:spPr>
          <a:xfrm rot="401098">
            <a:off x="3225762" y="2884859"/>
            <a:ext cx="4700197" cy="1723549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none" lIns="731520" tIns="640080" rIns="731520" bIns="640080" rtlCol="0">
            <a:noAutofit/>
          </a:bodyPr>
          <a:lstStyle/>
          <a:p>
            <a:r>
              <a:rPr lang="es-ES" sz="2800" dirty="0"/>
              <a:t>¿Todas estas razones</a:t>
            </a:r>
            <a:r>
              <a:rPr lang="en-US" sz="2800" dirty="0"/>
              <a:t>?</a:t>
            </a:r>
          </a:p>
        </p:txBody>
      </p:sp>
      <p:sp useBgFill="1">
        <p:nvSpPr>
          <p:cNvPr id="6" name="TextBox 5">
            <a:extLst>
              <a:ext uri="{FF2B5EF4-FFF2-40B4-BE49-F238E27FC236}">
                <a16:creationId xmlns:a16="http://schemas.microsoft.com/office/drawing/2014/main" id="{764B8434-6B7A-40A2-BA21-0ED943206525}"/>
              </a:ext>
            </a:extLst>
          </p:cNvPr>
          <p:cNvSpPr txBox="1"/>
          <p:nvPr/>
        </p:nvSpPr>
        <p:spPr>
          <a:xfrm rot="401098">
            <a:off x="3225762" y="2893720"/>
            <a:ext cx="4700197" cy="1723549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none" lIns="731520" tIns="640080" rIns="731520" bIns="640080" rtlCol="0">
            <a:noAutofit/>
          </a:bodyPr>
          <a:lstStyle/>
          <a:p>
            <a:pPr algn="ctr"/>
            <a:r>
              <a:rPr lang="en-US" sz="2800" dirty="0"/>
              <a:t>¿</a:t>
            </a:r>
            <a:r>
              <a:rPr lang="en-US" sz="2800" dirty="0" err="1"/>
              <a:t>Cómo</a:t>
            </a:r>
            <a:r>
              <a:rPr lang="en-US" sz="2800" dirty="0"/>
              <a:t> </a:t>
            </a:r>
            <a:r>
              <a:rPr lang="en-US" sz="2800" dirty="0" err="1"/>
              <a:t>podemos</a:t>
            </a:r>
            <a:r>
              <a:rPr lang="en-US" sz="2800" dirty="0"/>
              <a:t> </a:t>
            </a:r>
            <a:r>
              <a:rPr lang="en-US" sz="2800" dirty="0" err="1"/>
              <a:t>mejorar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96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72202" y="5334002"/>
            <a:ext cx="1194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Real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B0D98-5910-48A1-F5AA-DD113815FC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15" y="224878"/>
            <a:ext cx="4946168" cy="6408243"/>
          </a:xfrm>
          <a:prstGeom prst="rect">
            <a:avLst/>
          </a:prstGeom>
        </p:spPr>
      </p:pic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B557D131-62CC-737A-3ACB-B20CC9F9BD59}"/>
              </a:ext>
            </a:extLst>
          </p:cNvPr>
          <p:cNvSpPr/>
          <p:nvPr/>
        </p:nvSpPr>
        <p:spPr>
          <a:xfrm>
            <a:off x="381000" y="6324600"/>
            <a:ext cx="5257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9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FE5881-1F14-326C-F05A-769B08F0A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51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BD03D2-9CD0-F038-8A87-F6E305D4B280}"/>
              </a:ext>
            </a:extLst>
          </p:cNvPr>
          <p:cNvSpPr txBox="1"/>
          <p:nvPr/>
        </p:nvSpPr>
        <p:spPr>
          <a:xfrm>
            <a:off x="76200" y="598701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https://uritrottoir.com/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4E074F-ACA1-FF35-6C9D-075DFFBE6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492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789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2873" y="4424653"/>
            <a:ext cx="6280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frozen Niagara Falls (in the early 1900s) real or fake?</a:t>
            </a:r>
          </a:p>
        </p:txBody>
      </p:sp>
      <p:pic>
        <p:nvPicPr>
          <p:cNvPr id="1026" name="Picture 2" descr="http://www.cliftonhill.com/falls_blog/wp-content/uploads/2013/04/Frozen-Niagara-Fall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2" y="152401"/>
            <a:ext cx="7769725" cy="418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72202" y="5334002"/>
            <a:ext cx="1194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Real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7494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.imwx.com/dru/2014/01/b65e0bff-e8f7-4f48-9d55-2dbd0dc87c03_980x5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2" y="457200"/>
            <a:ext cx="813168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26211" y="516337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Niagara Falls -  Jan. 9, 2014</a:t>
            </a:r>
          </a:p>
        </p:txBody>
      </p:sp>
    </p:spTree>
    <p:extLst>
      <p:ext uri="{BB962C8B-B14F-4D97-AF65-F5344CB8AC3E}">
        <p14:creationId xmlns:p14="http://schemas.microsoft.com/office/powerpoint/2010/main" val="20109402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3783" y="4933891"/>
            <a:ext cx="44349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9/11 tourist snapshot real or fake?</a:t>
            </a:r>
          </a:p>
        </p:txBody>
      </p:sp>
      <p:pic>
        <p:nvPicPr>
          <p:cNvPr id="21506" name="Picture 2" descr="http://0.tqn.com/d/urbanlegends/1/0/J/7/tourist_guy_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58" y="327006"/>
            <a:ext cx="6749143" cy="464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72200" y="5334002"/>
            <a:ext cx="14539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FAKE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3152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4121" y="1111717"/>
            <a:ext cx="5718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¿</a:t>
            </a:r>
            <a:r>
              <a:rPr lang="en-US" sz="2800" dirty="0" err="1"/>
              <a:t>Cómo</a:t>
            </a:r>
            <a:r>
              <a:rPr lang="en-US" sz="2800" dirty="0"/>
              <a:t> </a:t>
            </a:r>
            <a:r>
              <a:rPr lang="en-US" sz="2800" dirty="0" err="1"/>
              <a:t>determinaste</a:t>
            </a:r>
            <a:r>
              <a:rPr lang="en-US" sz="2800" dirty="0"/>
              <a:t> “real” o “fake”?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3000" y="1981200"/>
            <a:ext cx="737652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¿</a:t>
            </a:r>
            <a:r>
              <a:rPr lang="en-US" sz="2800" dirty="0" err="1"/>
              <a:t>Porque</a:t>
            </a:r>
            <a:r>
              <a:rPr lang="en-US" sz="2800" dirty="0"/>
              <a:t> lo </a:t>
            </a:r>
            <a:r>
              <a:rPr lang="en-US" sz="2800" dirty="0" err="1"/>
              <a:t>sabías</a:t>
            </a:r>
            <a:r>
              <a:rPr lang="en-US" sz="2800" dirty="0"/>
              <a:t> </a:t>
            </a:r>
            <a:r>
              <a:rPr lang="en-US" sz="2800" dirty="0" err="1"/>
              <a:t>como</a:t>
            </a:r>
            <a:r>
              <a:rPr lang="en-US" sz="2800" dirty="0"/>
              <a:t> </a:t>
            </a:r>
            <a:r>
              <a:rPr lang="en-US" sz="2800" dirty="0" err="1"/>
              <a:t>hecho</a:t>
            </a:r>
            <a:r>
              <a:rPr lang="en-US" sz="2800" dirty="0"/>
              <a:t>?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¿</a:t>
            </a:r>
            <a:r>
              <a:rPr lang="en-US" sz="2800" dirty="0" err="1"/>
              <a:t>Porque</a:t>
            </a:r>
            <a:r>
              <a:rPr lang="en-US" sz="2800" dirty="0"/>
              <a:t> </a:t>
            </a:r>
            <a:r>
              <a:rPr lang="en-US" sz="2800" dirty="0" err="1"/>
              <a:t>puedes</a:t>
            </a:r>
            <a:r>
              <a:rPr lang="en-US" sz="2800" dirty="0"/>
              <a:t> </a:t>
            </a:r>
            <a:r>
              <a:rPr lang="en-US" sz="2800" dirty="0" err="1"/>
              <a:t>ver</a:t>
            </a:r>
            <a:r>
              <a:rPr lang="en-US" sz="2800" dirty="0"/>
              <a:t> que una </a:t>
            </a:r>
            <a:r>
              <a:rPr lang="en-US" sz="2800" dirty="0" err="1"/>
              <a:t>foto</a:t>
            </a:r>
            <a:r>
              <a:rPr lang="en-US" sz="2800" dirty="0"/>
              <a:t> ha </a:t>
            </a:r>
            <a:r>
              <a:rPr lang="en-US" sz="2800" dirty="0" err="1"/>
              <a:t>sido</a:t>
            </a:r>
            <a:r>
              <a:rPr lang="en-US" sz="2800" dirty="0"/>
              <a:t> </a:t>
            </a:r>
            <a:r>
              <a:rPr lang="en-US" sz="2800" dirty="0" err="1"/>
              <a:t>fotoshopeada</a:t>
            </a:r>
            <a:r>
              <a:rPr lang="en-US" sz="2800" dirty="0"/>
              <a:t>?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¿Por </a:t>
            </a:r>
            <a:r>
              <a:rPr lang="en-US" sz="2800" dirty="0" err="1"/>
              <a:t>alguna</a:t>
            </a:r>
            <a:r>
              <a:rPr lang="en-US" sz="2800" dirty="0"/>
              <a:t> </a:t>
            </a:r>
            <a:r>
              <a:rPr lang="en-US" sz="2800" dirty="0" err="1"/>
              <a:t>lógica</a:t>
            </a:r>
            <a:r>
              <a:rPr lang="en-US" sz="2800" dirty="0"/>
              <a:t>?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¿Por </a:t>
            </a:r>
            <a:r>
              <a:rPr lang="en-US" sz="2800" dirty="0" err="1"/>
              <a:t>algún</a:t>
            </a:r>
            <a:r>
              <a:rPr lang="en-US" sz="2800" dirty="0"/>
              <a:t> </a:t>
            </a:r>
            <a:r>
              <a:rPr lang="en-US" sz="2800" dirty="0" err="1"/>
              <a:t>precedente</a:t>
            </a:r>
            <a:r>
              <a:rPr lang="en-US" sz="2800" dirty="0"/>
              <a:t> o </a:t>
            </a:r>
            <a:r>
              <a:rPr lang="en-US" sz="2800" dirty="0" err="1"/>
              <a:t>paralelo</a:t>
            </a:r>
            <a:r>
              <a:rPr lang="en-US" sz="2800" dirty="0"/>
              <a:t> que </a:t>
            </a:r>
            <a:r>
              <a:rPr lang="en-US" sz="2800" dirty="0" err="1"/>
              <a:t>sabes</a:t>
            </a:r>
            <a:r>
              <a:rPr lang="en-US" sz="2800" dirty="0"/>
              <a:t>?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55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DD2503-318C-4B99-8D21-DEE5B8F8F7D5}"/>
              </a:ext>
            </a:extLst>
          </p:cNvPr>
          <p:cNvSpPr/>
          <p:nvPr/>
        </p:nvSpPr>
        <p:spPr>
          <a:xfrm>
            <a:off x="1759756" y="4876800"/>
            <a:ext cx="567014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¿</a:t>
            </a:r>
            <a:r>
              <a:rPr lang="en-US" sz="2800" dirty="0" err="1"/>
              <a:t>Cómo</a:t>
            </a:r>
            <a:r>
              <a:rPr lang="en-US" sz="2800" dirty="0"/>
              <a:t> </a:t>
            </a:r>
            <a:r>
              <a:rPr lang="en-US" sz="2800" dirty="0" err="1"/>
              <a:t>procesaste</a:t>
            </a:r>
            <a:r>
              <a:rPr lang="en-US" sz="2800" dirty="0"/>
              <a:t> la </a:t>
            </a:r>
            <a:r>
              <a:rPr lang="en-US" sz="2800" dirty="0" err="1"/>
              <a:t>información</a:t>
            </a:r>
            <a:r>
              <a:rPr lang="en-US" sz="2800" dirty="0"/>
              <a:t>?</a:t>
            </a:r>
            <a:br>
              <a:rPr lang="en-US" sz="2800" dirty="0"/>
            </a:br>
            <a:endParaRPr lang="es-ES" sz="2800" dirty="0"/>
          </a:p>
          <a:p>
            <a:pPr algn="ctr"/>
            <a:r>
              <a:rPr lang="es-ES" sz="2800" i="1" dirty="0"/>
              <a:t>El analista es consciente de todo esto.</a:t>
            </a:r>
            <a:endParaRPr lang="en-US" sz="2800" i="1" dirty="0"/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5997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17887" y="2286000"/>
            <a:ext cx="30977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Uno m</a:t>
            </a:r>
            <a:r>
              <a:rPr lang="es-ES" sz="2400" dirty="0" err="1"/>
              <a:t>ás</a:t>
            </a:r>
            <a:r>
              <a:rPr lang="es-ES" sz="2400" dirty="0"/>
              <a:t>.</a:t>
            </a:r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s-ES" sz="2400" dirty="0"/>
              <a:t>¿TESTIGO PRESENCIAL</a:t>
            </a:r>
            <a:r>
              <a:rPr lang="en-US" sz="2400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56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927D2F-0093-4A85-BD89-8007887A096C}"/>
              </a:ext>
            </a:extLst>
          </p:cNvPr>
          <p:cNvSpPr txBox="1"/>
          <p:nvPr/>
        </p:nvSpPr>
        <p:spPr>
          <a:xfrm>
            <a:off x="1524000" y="5269904"/>
            <a:ext cx="5502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Ejercicio</a:t>
            </a:r>
            <a:r>
              <a:rPr lang="en-US" sz="2400" dirty="0"/>
              <a:t> #3:  ¿</a:t>
            </a:r>
            <a:r>
              <a:rPr lang="en-US" sz="2400" dirty="0" err="1"/>
              <a:t>Puedes</a:t>
            </a:r>
            <a:r>
              <a:rPr lang="en-US" sz="2400" dirty="0"/>
              <a:t> </a:t>
            </a:r>
            <a:r>
              <a:rPr lang="en-US" sz="2400" dirty="0" err="1"/>
              <a:t>tener</a:t>
            </a:r>
            <a:r>
              <a:rPr lang="en-US" sz="2400" dirty="0"/>
              <a:t> </a:t>
            </a:r>
            <a:r>
              <a:rPr lang="en-US" sz="2400" dirty="0" err="1"/>
              <a:t>fe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tus</a:t>
            </a:r>
            <a:r>
              <a:rPr lang="en-US" sz="2400" dirty="0"/>
              <a:t> </a:t>
            </a:r>
            <a:r>
              <a:rPr lang="en-US" sz="2400" dirty="0" err="1"/>
              <a:t>ojos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901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480" y="640080"/>
            <a:ext cx="5053868" cy="475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1687" y="567838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Are the arrows the same color red?</a:t>
            </a:r>
          </a:p>
        </p:txBody>
      </p:sp>
    </p:spTree>
    <p:extLst>
      <p:ext uri="{BB962C8B-B14F-4D97-AF65-F5344CB8AC3E}">
        <p14:creationId xmlns:p14="http://schemas.microsoft.com/office/powerpoint/2010/main" val="27009984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481" y="640080"/>
            <a:ext cx="5495899" cy="475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86602" y="5918284"/>
            <a:ext cx="11608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/>
              <a:t>brainbashers.com</a:t>
            </a:r>
          </a:p>
        </p:txBody>
      </p:sp>
    </p:spTree>
    <p:extLst>
      <p:ext uri="{BB962C8B-B14F-4D97-AF65-F5344CB8AC3E}">
        <p14:creationId xmlns:p14="http://schemas.microsoft.com/office/powerpoint/2010/main" val="37784176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5" y="2024065"/>
            <a:ext cx="337185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932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equilibregaia.files.wordpress.com/2011/02/conte-sufc3ad0001-copia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596" y="1555483"/>
            <a:ext cx="6688808" cy="421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6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85900" y="1085850"/>
            <a:ext cx="62293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100" i="1" dirty="0"/>
              <a:t>Cuento indio: Los ciegos y el elefante</a:t>
            </a:r>
            <a:endParaRPr lang="en-US" sz="2100" i="1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5D03984-EB05-4233-B702-C18CBB11C02D}"/>
              </a:ext>
            </a:extLst>
          </p:cNvPr>
          <p:cNvSpPr/>
          <p:nvPr/>
        </p:nvSpPr>
        <p:spPr>
          <a:xfrm>
            <a:off x="1885950" y="2057400"/>
            <a:ext cx="1257300" cy="85725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C001BCB-7436-4DE1-9E01-CBFFD23FFAEA}"/>
              </a:ext>
            </a:extLst>
          </p:cNvPr>
          <p:cNvGrpSpPr/>
          <p:nvPr/>
        </p:nvGrpSpPr>
        <p:grpSpPr>
          <a:xfrm>
            <a:off x="2343150" y="4000500"/>
            <a:ext cx="1085850" cy="742950"/>
            <a:chOff x="3124200" y="4191000"/>
            <a:chExt cx="1447800" cy="9906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CFB923F-9CFC-4B62-BDD2-E5B5613EAF7C}"/>
                </a:ext>
              </a:extLst>
            </p:cNvPr>
            <p:cNvSpPr/>
            <p:nvPr/>
          </p:nvSpPr>
          <p:spPr>
            <a:xfrm>
              <a:off x="3124200" y="4191000"/>
              <a:ext cx="1447800" cy="990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B724DDA-AB0B-4079-80A6-EB853A7AC984}"/>
                </a:ext>
              </a:extLst>
            </p:cNvPr>
            <p:cNvSpPr/>
            <p:nvPr/>
          </p:nvSpPr>
          <p:spPr>
            <a:xfrm>
              <a:off x="4350772" y="4328688"/>
              <a:ext cx="207051" cy="236224"/>
            </a:xfrm>
            <a:custGeom>
              <a:avLst/>
              <a:gdLst>
                <a:gd name="connsiteX0" fmla="*/ 36930 w 207051"/>
                <a:gd name="connsiteY0" fmla="*/ 37749 h 236224"/>
                <a:gd name="connsiteX1" fmla="*/ 44019 w 207051"/>
                <a:gd name="connsiteY1" fmla="*/ 2307 h 236224"/>
                <a:gd name="connsiteX2" fmla="*/ 79461 w 207051"/>
                <a:gd name="connsiteY2" fmla="*/ 9396 h 236224"/>
                <a:gd name="connsiteX3" fmla="*/ 100726 w 207051"/>
                <a:gd name="connsiteY3" fmla="*/ 23572 h 236224"/>
                <a:gd name="connsiteX4" fmla="*/ 136168 w 207051"/>
                <a:gd name="connsiteY4" fmla="*/ 30661 h 236224"/>
                <a:gd name="connsiteX5" fmla="*/ 157433 w 207051"/>
                <a:gd name="connsiteY5" fmla="*/ 37749 h 236224"/>
                <a:gd name="connsiteX6" fmla="*/ 178698 w 207051"/>
                <a:gd name="connsiteY6" fmla="*/ 59014 h 236224"/>
                <a:gd name="connsiteX7" fmla="*/ 207051 w 207051"/>
                <a:gd name="connsiteY7" fmla="*/ 101545 h 236224"/>
                <a:gd name="connsiteX8" fmla="*/ 199963 w 207051"/>
                <a:gd name="connsiteY8" fmla="*/ 193693 h 236224"/>
                <a:gd name="connsiteX9" fmla="*/ 192875 w 207051"/>
                <a:gd name="connsiteY9" fmla="*/ 214959 h 236224"/>
                <a:gd name="connsiteX10" fmla="*/ 164521 w 207051"/>
                <a:gd name="connsiteY10" fmla="*/ 229135 h 236224"/>
                <a:gd name="connsiteX11" fmla="*/ 129079 w 207051"/>
                <a:gd name="connsiteY11" fmla="*/ 236224 h 236224"/>
                <a:gd name="connsiteX12" fmla="*/ 65284 w 207051"/>
                <a:gd name="connsiteY12" fmla="*/ 179517 h 236224"/>
                <a:gd name="connsiteX13" fmla="*/ 15665 w 207051"/>
                <a:gd name="connsiteY13" fmla="*/ 108633 h 236224"/>
                <a:gd name="connsiteX14" fmla="*/ 1488 w 207051"/>
                <a:gd name="connsiteY14" fmla="*/ 87368 h 236224"/>
                <a:gd name="connsiteX15" fmla="*/ 36930 w 207051"/>
                <a:gd name="connsiteY15" fmla="*/ 37749 h 23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7051" h="236224">
                  <a:moveTo>
                    <a:pt x="36930" y="37749"/>
                  </a:moveTo>
                  <a:cubicBezTo>
                    <a:pt x="44018" y="23572"/>
                    <a:pt x="33994" y="8990"/>
                    <a:pt x="44019" y="2307"/>
                  </a:cubicBezTo>
                  <a:cubicBezTo>
                    <a:pt x="54044" y="-4376"/>
                    <a:pt x="68180" y="5166"/>
                    <a:pt x="79461" y="9396"/>
                  </a:cubicBezTo>
                  <a:cubicBezTo>
                    <a:pt x="87438" y="12387"/>
                    <a:pt x="92749" y="20581"/>
                    <a:pt x="100726" y="23572"/>
                  </a:cubicBezTo>
                  <a:cubicBezTo>
                    <a:pt x="112007" y="27802"/>
                    <a:pt x="124480" y="27739"/>
                    <a:pt x="136168" y="30661"/>
                  </a:cubicBezTo>
                  <a:cubicBezTo>
                    <a:pt x="143417" y="32473"/>
                    <a:pt x="150345" y="35386"/>
                    <a:pt x="157433" y="37749"/>
                  </a:cubicBezTo>
                  <a:cubicBezTo>
                    <a:pt x="164521" y="44837"/>
                    <a:pt x="172544" y="51101"/>
                    <a:pt x="178698" y="59014"/>
                  </a:cubicBezTo>
                  <a:cubicBezTo>
                    <a:pt x="189158" y="72463"/>
                    <a:pt x="207051" y="101545"/>
                    <a:pt x="207051" y="101545"/>
                  </a:cubicBezTo>
                  <a:cubicBezTo>
                    <a:pt x="204688" y="132261"/>
                    <a:pt x="203784" y="163124"/>
                    <a:pt x="199963" y="193693"/>
                  </a:cubicBezTo>
                  <a:cubicBezTo>
                    <a:pt x="199036" y="201107"/>
                    <a:pt x="198159" y="209675"/>
                    <a:pt x="192875" y="214959"/>
                  </a:cubicBezTo>
                  <a:cubicBezTo>
                    <a:pt x="185403" y="222431"/>
                    <a:pt x="174546" y="225794"/>
                    <a:pt x="164521" y="229135"/>
                  </a:cubicBezTo>
                  <a:cubicBezTo>
                    <a:pt x="153091" y="232945"/>
                    <a:pt x="140893" y="233861"/>
                    <a:pt x="129079" y="236224"/>
                  </a:cubicBezTo>
                  <a:cubicBezTo>
                    <a:pt x="107814" y="217322"/>
                    <a:pt x="85402" y="199635"/>
                    <a:pt x="65284" y="179517"/>
                  </a:cubicBezTo>
                  <a:cubicBezTo>
                    <a:pt x="40177" y="154410"/>
                    <a:pt x="33919" y="137840"/>
                    <a:pt x="15665" y="108633"/>
                  </a:cubicBezTo>
                  <a:cubicBezTo>
                    <a:pt x="11150" y="101409"/>
                    <a:pt x="6214" y="94456"/>
                    <a:pt x="1488" y="87368"/>
                  </a:cubicBezTo>
                  <a:cubicBezTo>
                    <a:pt x="-7892" y="49845"/>
                    <a:pt x="29842" y="51926"/>
                    <a:pt x="36930" y="377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E627641-7C56-42A5-8B67-B3353ACD4D1F}"/>
              </a:ext>
            </a:extLst>
          </p:cNvPr>
          <p:cNvSpPr/>
          <p:nvPr/>
        </p:nvSpPr>
        <p:spPr>
          <a:xfrm>
            <a:off x="5143500" y="1936334"/>
            <a:ext cx="1149558" cy="864017"/>
          </a:xfrm>
          <a:custGeom>
            <a:avLst/>
            <a:gdLst>
              <a:gd name="connsiteX0" fmla="*/ 498514 w 1476622"/>
              <a:gd name="connsiteY0" fmla="*/ 37753 h 1162015"/>
              <a:gd name="connsiteX1" fmla="*/ 464786 w 1476622"/>
              <a:gd name="connsiteY1" fmla="*/ 60238 h 1162015"/>
              <a:gd name="connsiteX2" fmla="*/ 431058 w 1476622"/>
              <a:gd name="connsiteY2" fmla="*/ 78976 h 1162015"/>
              <a:gd name="connsiteX3" fmla="*/ 404826 w 1476622"/>
              <a:gd name="connsiteY3" fmla="*/ 90219 h 1162015"/>
              <a:gd name="connsiteX4" fmla="*/ 386088 w 1476622"/>
              <a:gd name="connsiteY4" fmla="*/ 86471 h 1162015"/>
              <a:gd name="connsiteX5" fmla="*/ 363603 w 1476622"/>
              <a:gd name="connsiteY5" fmla="*/ 71481 h 1162015"/>
              <a:gd name="connsiteX6" fmla="*/ 356108 w 1476622"/>
              <a:gd name="connsiteY6" fmla="*/ 82724 h 1162015"/>
              <a:gd name="connsiteX7" fmla="*/ 344865 w 1476622"/>
              <a:gd name="connsiteY7" fmla="*/ 86471 h 1162015"/>
              <a:gd name="connsiteX8" fmla="*/ 318632 w 1476622"/>
              <a:gd name="connsiteY8" fmla="*/ 101461 h 1162015"/>
              <a:gd name="connsiteX9" fmla="*/ 299894 w 1476622"/>
              <a:gd name="connsiteY9" fmla="*/ 108956 h 1162015"/>
              <a:gd name="connsiteX10" fmla="*/ 292399 w 1476622"/>
              <a:gd name="connsiteY10" fmla="*/ 120199 h 1162015"/>
              <a:gd name="connsiteX11" fmla="*/ 258671 w 1476622"/>
              <a:gd name="connsiteY11" fmla="*/ 135189 h 1162015"/>
              <a:gd name="connsiteX12" fmla="*/ 247429 w 1476622"/>
              <a:gd name="connsiteY12" fmla="*/ 150179 h 1162015"/>
              <a:gd name="connsiteX13" fmla="*/ 228691 w 1476622"/>
              <a:gd name="connsiteY13" fmla="*/ 165170 h 1162015"/>
              <a:gd name="connsiteX14" fmla="*/ 213701 w 1476622"/>
              <a:gd name="connsiteY14" fmla="*/ 180160 h 1162015"/>
              <a:gd name="connsiteX15" fmla="*/ 191216 w 1476622"/>
              <a:gd name="connsiteY15" fmla="*/ 228878 h 1162015"/>
              <a:gd name="connsiteX16" fmla="*/ 176226 w 1476622"/>
              <a:gd name="connsiteY16" fmla="*/ 262606 h 1162015"/>
              <a:gd name="connsiteX17" fmla="*/ 168730 w 1476622"/>
              <a:gd name="connsiteY17" fmla="*/ 281343 h 1162015"/>
              <a:gd name="connsiteX18" fmla="*/ 153740 w 1476622"/>
              <a:gd name="connsiteY18" fmla="*/ 292586 h 1162015"/>
              <a:gd name="connsiteX19" fmla="*/ 138750 w 1476622"/>
              <a:gd name="connsiteY19" fmla="*/ 315071 h 1162015"/>
              <a:gd name="connsiteX20" fmla="*/ 105022 w 1476622"/>
              <a:gd name="connsiteY20" fmla="*/ 360042 h 1162015"/>
              <a:gd name="connsiteX21" fmla="*/ 93780 w 1476622"/>
              <a:gd name="connsiteY21" fmla="*/ 371284 h 1162015"/>
              <a:gd name="connsiteX22" fmla="*/ 78789 w 1476622"/>
              <a:gd name="connsiteY22" fmla="*/ 382527 h 1162015"/>
              <a:gd name="connsiteX23" fmla="*/ 67547 w 1476622"/>
              <a:gd name="connsiteY23" fmla="*/ 390022 h 1162015"/>
              <a:gd name="connsiteX24" fmla="*/ 56304 w 1476622"/>
              <a:gd name="connsiteY24" fmla="*/ 401265 h 1162015"/>
              <a:gd name="connsiteX25" fmla="*/ 37567 w 1476622"/>
              <a:gd name="connsiteY25" fmla="*/ 431245 h 1162015"/>
              <a:gd name="connsiteX26" fmla="*/ 30071 w 1476622"/>
              <a:gd name="connsiteY26" fmla="*/ 446235 h 1162015"/>
              <a:gd name="connsiteX27" fmla="*/ 7586 w 1476622"/>
              <a:gd name="connsiteY27" fmla="*/ 483711 h 1162015"/>
              <a:gd name="connsiteX28" fmla="*/ 91 w 1476622"/>
              <a:gd name="connsiteY28" fmla="*/ 509943 h 1162015"/>
              <a:gd name="connsiteX29" fmla="*/ 3839 w 1476622"/>
              <a:gd name="connsiteY29" fmla="*/ 532429 h 1162015"/>
              <a:gd name="connsiteX30" fmla="*/ 41314 w 1476622"/>
              <a:gd name="connsiteY30" fmla="*/ 592389 h 1162015"/>
              <a:gd name="connsiteX31" fmla="*/ 82537 w 1476622"/>
              <a:gd name="connsiteY31" fmla="*/ 637360 h 1162015"/>
              <a:gd name="connsiteX32" fmla="*/ 105022 w 1476622"/>
              <a:gd name="connsiteY32" fmla="*/ 656097 h 1162015"/>
              <a:gd name="connsiteX33" fmla="*/ 157488 w 1476622"/>
              <a:gd name="connsiteY33" fmla="*/ 712311 h 1162015"/>
              <a:gd name="connsiteX34" fmla="*/ 179973 w 1476622"/>
              <a:gd name="connsiteY34" fmla="*/ 731048 h 1162015"/>
              <a:gd name="connsiteX35" fmla="*/ 194963 w 1476622"/>
              <a:gd name="connsiteY35" fmla="*/ 749786 h 1162015"/>
              <a:gd name="connsiteX36" fmla="*/ 217448 w 1476622"/>
              <a:gd name="connsiteY36" fmla="*/ 772271 h 1162015"/>
              <a:gd name="connsiteX37" fmla="*/ 236186 w 1476622"/>
              <a:gd name="connsiteY37" fmla="*/ 798504 h 1162015"/>
              <a:gd name="connsiteX38" fmla="*/ 251176 w 1476622"/>
              <a:gd name="connsiteY38" fmla="*/ 813494 h 1162015"/>
              <a:gd name="connsiteX39" fmla="*/ 273662 w 1476622"/>
              <a:gd name="connsiteY39" fmla="*/ 850970 h 1162015"/>
              <a:gd name="connsiteX40" fmla="*/ 284904 w 1476622"/>
              <a:gd name="connsiteY40" fmla="*/ 862212 h 1162015"/>
              <a:gd name="connsiteX41" fmla="*/ 299894 w 1476622"/>
              <a:gd name="connsiteY41" fmla="*/ 884697 h 1162015"/>
              <a:gd name="connsiteX42" fmla="*/ 307389 w 1476622"/>
              <a:gd name="connsiteY42" fmla="*/ 899688 h 1162015"/>
              <a:gd name="connsiteX43" fmla="*/ 322380 w 1476622"/>
              <a:gd name="connsiteY43" fmla="*/ 933415 h 1162015"/>
              <a:gd name="connsiteX44" fmla="*/ 337370 w 1476622"/>
              <a:gd name="connsiteY44" fmla="*/ 952153 h 1162015"/>
              <a:gd name="connsiteX45" fmla="*/ 344865 w 1476622"/>
              <a:gd name="connsiteY45" fmla="*/ 967143 h 1162015"/>
              <a:gd name="connsiteX46" fmla="*/ 356108 w 1476622"/>
              <a:gd name="connsiteY46" fmla="*/ 978386 h 1162015"/>
              <a:gd name="connsiteX47" fmla="*/ 371098 w 1476622"/>
              <a:gd name="connsiteY47" fmla="*/ 997124 h 1162015"/>
              <a:gd name="connsiteX48" fmla="*/ 389835 w 1476622"/>
              <a:gd name="connsiteY48" fmla="*/ 1030852 h 1162015"/>
              <a:gd name="connsiteX49" fmla="*/ 397330 w 1476622"/>
              <a:gd name="connsiteY49" fmla="*/ 1042094 h 1162015"/>
              <a:gd name="connsiteX50" fmla="*/ 408573 w 1476622"/>
              <a:gd name="connsiteY50" fmla="*/ 1064579 h 1162015"/>
              <a:gd name="connsiteX51" fmla="*/ 431058 w 1476622"/>
              <a:gd name="connsiteY51" fmla="*/ 1083317 h 1162015"/>
              <a:gd name="connsiteX52" fmla="*/ 449796 w 1476622"/>
              <a:gd name="connsiteY52" fmla="*/ 1090812 h 1162015"/>
              <a:gd name="connsiteX53" fmla="*/ 468534 w 1476622"/>
              <a:gd name="connsiteY53" fmla="*/ 1102055 h 1162015"/>
              <a:gd name="connsiteX54" fmla="*/ 483524 w 1476622"/>
              <a:gd name="connsiteY54" fmla="*/ 1113297 h 1162015"/>
              <a:gd name="connsiteX55" fmla="*/ 498514 w 1476622"/>
              <a:gd name="connsiteY55" fmla="*/ 1117045 h 1162015"/>
              <a:gd name="connsiteX56" fmla="*/ 517252 w 1476622"/>
              <a:gd name="connsiteY56" fmla="*/ 1124540 h 1162015"/>
              <a:gd name="connsiteX57" fmla="*/ 532242 w 1476622"/>
              <a:gd name="connsiteY57" fmla="*/ 1135783 h 1162015"/>
              <a:gd name="connsiteX58" fmla="*/ 543485 w 1476622"/>
              <a:gd name="connsiteY58" fmla="*/ 1143278 h 1162015"/>
              <a:gd name="connsiteX59" fmla="*/ 562222 w 1476622"/>
              <a:gd name="connsiteY59" fmla="*/ 1158268 h 1162015"/>
              <a:gd name="connsiteX60" fmla="*/ 577212 w 1476622"/>
              <a:gd name="connsiteY60" fmla="*/ 1162015 h 1162015"/>
              <a:gd name="connsiteX61" fmla="*/ 599698 w 1476622"/>
              <a:gd name="connsiteY61" fmla="*/ 1139530 h 1162015"/>
              <a:gd name="connsiteX62" fmla="*/ 618435 w 1476622"/>
              <a:gd name="connsiteY62" fmla="*/ 1128288 h 1162015"/>
              <a:gd name="connsiteX63" fmla="*/ 629678 w 1476622"/>
              <a:gd name="connsiteY63" fmla="*/ 1120792 h 1162015"/>
              <a:gd name="connsiteX64" fmla="*/ 648416 w 1476622"/>
              <a:gd name="connsiteY64" fmla="*/ 1117045 h 1162015"/>
              <a:gd name="connsiteX65" fmla="*/ 685891 w 1476622"/>
              <a:gd name="connsiteY65" fmla="*/ 1105802 h 1162015"/>
              <a:gd name="connsiteX66" fmla="*/ 689639 w 1476622"/>
              <a:gd name="connsiteY66" fmla="*/ 1075822 h 1162015"/>
              <a:gd name="connsiteX67" fmla="*/ 693386 w 1476622"/>
              <a:gd name="connsiteY67" fmla="*/ 1064579 h 1162015"/>
              <a:gd name="connsiteX68" fmla="*/ 715871 w 1476622"/>
              <a:gd name="connsiteY68" fmla="*/ 1060832 h 1162015"/>
              <a:gd name="connsiteX69" fmla="*/ 772085 w 1476622"/>
              <a:gd name="connsiteY69" fmla="*/ 1083317 h 1162015"/>
              <a:gd name="connsiteX70" fmla="*/ 869521 w 1476622"/>
              <a:gd name="connsiteY70" fmla="*/ 1087065 h 1162015"/>
              <a:gd name="connsiteX71" fmla="*/ 888258 w 1476622"/>
              <a:gd name="connsiteY71" fmla="*/ 1090812 h 1162015"/>
              <a:gd name="connsiteX72" fmla="*/ 933229 w 1476622"/>
              <a:gd name="connsiteY72" fmla="*/ 1102055 h 1162015"/>
              <a:gd name="connsiteX73" fmla="*/ 1008180 w 1476622"/>
              <a:gd name="connsiteY73" fmla="*/ 1090812 h 1162015"/>
              <a:gd name="connsiteX74" fmla="*/ 1109363 w 1476622"/>
              <a:gd name="connsiteY74" fmla="*/ 1083317 h 1162015"/>
              <a:gd name="connsiteX75" fmla="*/ 1124353 w 1476622"/>
              <a:gd name="connsiteY75" fmla="*/ 1075822 h 1162015"/>
              <a:gd name="connsiteX76" fmla="*/ 1146839 w 1476622"/>
              <a:gd name="connsiteY76" fmla="*/ 1060832 h 1162015"/>
              <a:gd name="connsiteX77" fmla="*/ 1173071 w 1476622"/>
              <a:gd name="connsiteY77" fmla="*/ 1038347 h 1162015"/>
              <a:gd name="connsiteX78" fmla="*/ 1206799 w 1476622"/>
              <a:gd name="connsiteY78" fmla="*/ 1012114 h 1162015"/>
              <a:gd name="connsiteX79" fmla="*/ 1221789 w 1476622"/>
              <a:gd name="connsiteY79" fmla="*/ 1000871 h 1162015"/>
              <a:gd name="connsiteX80" fmla="*/ 1240527 w 1476622"/>
              <a:gd name="connsiteY80" fmla="*/ 989629 h 1162015"/>
              <a:gd name="connsiteX81" fmla="*/ 1244275 w 1476622"/>
              <a:gd name="connsiteY81" fmla="*/ 974638 h 1162015"/>
              <a:gd name="connsiteX82" fmla="*/ 1248022 w 1476622"/>
              <a:gd name="connsiteY82" fmla="*/ 952153 h 1162015"/>
              <a:gd name="connsiteX83" fmla="*/ 1259265 w 1476622"/>
              <a:gd name="connsiteY83" fmla="*/ 933415 h 1162015"/>
              <a:gd name="connsiteX84" fmla="*/ 1274255 w 1476622"/>
              <a:gd name="connsiteY84" fmla="*/ 892192 h 1162015"/>
              <a:gd name="connsiteX85" fmla="*/ 1289245 w 1476622"/>
              <a:gd name="connsiteY85" fmla="*/ 854717 h 1162015"/>
              <a:gd name="connsiteX86" fmla="*/ 1304235 w 1476622"/>
              <a:gd name="connsiteY86" fmla="*/ 835979 h 1162015"/>
              <a:gd name="connsiteX87" fmla="*/ 1315478 w 1476622"/>
              <a:gd name="connsiteY87" fmla="*/ 802252 h 1162015"/>
              <a:gd name="connsiteX88" fmla="*/ 1326721 w 1476622"/>
              <a:gd name="connsiteY88" fmla="*/ 779766 h 1162015"/>
              <a:gd name="connsiteX89" fmla="*/ 1334216 w 1476622"/>
              <a:gd name="connsiteY89" fmla="*/ 761029 h 1162015"/>
              <a:gd name="connsiteX90" fmla="*/ 1345458 w 1476622"/>
              <a:gd name="connsiteY90" fmla="*/ 742291 h 1162015"/>
              <a:gd name="connsiteX91" fmla="*/ 1360448 w 1476622"/>
              <a:gd name="connsiteY91" fmla="*/ 708563 h 1162015"/>
              <a:gd name="connsiteX92" fmla="*/ 1371691 w 1476622"/>
              <a:gd name="connsiteY92" fmla="*/ 671088 h 1162015"/>
              <a:gd name="connsiteX93" fmla="*/ 1375439 w 1476622"/>
              <a:gd name="connsiteY93" fmla="*/ 656097 h 1162015"/>
              <a:gd name="connsiteX94" fmla="*/ 1386681 w 1476622"/>
              <a:gd name="connsiteY94" fmla="*/ 644855 h 1162015"/>
              <a:gd name="connsiteX95" fmla="*/ 1405419 w 1476622"/>
              <a:gd name="connsiteY95" fmla="*/ 611127 h 1162015"/>
              <a:gd name="connsiteX96" fmla="*/ 1416662 w 1476622"/>
              <a:gd name="connsiteY96" fmla="*/ 603632 h 1162015"/>
              <a:gd name="connsiteX97" fmla="*/ 1420409 w 1476622"/>
              <a:gd name="connsiteY97" fmla="*/ 588642 h 1162015"/>
              <a:gd name="connsiteX98" fmla="*/ 1431652 w 1476622"/>
              <a:gd name="connsiteY98" fmla="*/ 577399 h 1162015"/>
              <a:gd name="connsiteX99" fmla="*/ 1439147 w 1476622"/>
              <a:gd name="connsiteY99" fmla="*/ 566156 h 1162015"/>
              <a:gd name="connsiteX100" fmla="*/ 1457885 w 1476622"/>
              <a:gd name="connsiteY100" fmla="*/ 547419 h 1162015"/>
              <a:gd name="connsiteX101" fmla="*/ 1465380 w 1476622"/>
              <a:gd name="connsiteY101" fmla="*/ 532429 h 1162015"/>
              <a:gd name="connsiteX102" fmla="*/ 1472875 w 1476622"/>
              <a:gd name="connsiteY102" fmla="*/ 521186 h 1162015"/>
              <a:gd name="connsiteX103" fmla="*/ 1476622 w 1476622"/>
              <a:gd name="connsiteY103" fmla="*/ 502448 h 1162015"/>
              <a:gd name="connsiteX104" fmla="*/ 1472875 w 1476622"/>
              <a:gd name="connsiteY104" fmla="*/ 416255 h 1162015"/>
              <a:gd name="connsiteX105" fmla="*/ 1469127 w 1476622"/>
              <a:gd name="connsiteY105" fmla="*/ 405012 h 1162015"/>
              <a:gd name="connsiteX106" fmla="*/ 1461632 w 1476622"/>
              <a:gd name="connsiteY106" fmla="*/ 378779 h 1162015"/>
              <a:gd name="connsiteX107" fmla="*/ 1457885 w 1476622"/>
              <a:gd name="connsiteY107" fmla="*/ 363789 h 1162015"/>
              <a:gd name="connsiteX108" fmla="*/ 1435399 w 1476622"/>
              <a:gd name="connsiteY108" fmla="*/ 322566 h 1162015"/>
              <a:gd name="connsiteX109" fmla="*/ 1420409 w 1476622"/>
              <a:gd name="connsiteY109" fmla="*/ 300081 h 1162015"/>
              <a:gd name="connsiteX110" fmla="*/ 1405419 w 1476622"/>
              <a:gd name="connsiteY110" fmla="*/ 277596 h 1162015"/>
              <a:gd name="connsiteX111" fmla="*/ 1394176 w 1476622"/>
              <a:gd name="connsiteY111" fmla="*/ 258858 h 1162015"/>
              <a:gd name="connsiteX112" fmla="*/ 1382934 w 1476622"/>
              <a:gd name="connsiteY112" fmla="*/ 247615 h 1162015"/>
              <a:gd name="connsiteX113" fmla="*/ 1356701 w 1476622"/>
              <a:gd name="connsiteY113" fmla="*/ 217635 h 1162015"/>
              <a:gd name="connsiteX114" fmla="*/ 1341711 w 1476622"/>
              <a:gd name="connsiteY114" fmla="*/ 206392 h 1162015"/>
              <a:gd name="connsiteX115" fmla="*/ 1326721 w 1476622"/>
              <a:gd name="connsiteY115" fmla="*/ 191402 h 1162015"/>
              <a:gd name="connsiteX116" fmla="*/ 1311730 w 1476622"/>
              <a:gd name="connsiteY116" fmla="*/ 172665 h 1162015"/>
              <a:gd name="connsiteX117" fmla="*/ 1292993 w 1476622"/>
              <a:gd name="connsiteY117" fmla="*/ 161422 h 1162015"/>
              <a:gd name="connsiteX118" fmla="*/ 1274255 w 1476622"/>
              <a:gd name="connsiteY118" fmla="*/ 146432 h 1162015"/>
              <a:gd name="connsiteX119" fmla="*/ 1240527 w 1476622"/>
              <a:gd name="connsiteY119" fmla="*/ 123947 h 1162015"/>
              <a:gd name="connsiteX120" fmla="*/ 1218042 w 1476622"/>
              <a:gd name="connsiteY120" fmla="*/ 97714 h 1162015"/>
              <a:gd name="connsiteX121" fmla="*/ 1203052 w 1476622"/>
              <a:gd name="connsiteY121" fmla="*/ 90219 h 1162015"/>
              <a:gd name="connsiteX122" fmla="*/ 1184314 w 1476622"/>
              <a:gd name="connsiteY122" fmla="*/ 78976 h 1162015"/>
              <a:gd name="connsiteX123" fmla="*/ 1165576 w 1476622"/>
              <a:gd name="connsiteY123" fmla="*/ 71481 h 1162015"/>
              <a:gd name="connsiteX124" fmla="*/ 1131848 w 1476622"/>
              <a:gd name="connsiteY124" fmla="*/ 52743 h 1162015"/>
              <a:gd name="connsiteX125" fmla="*/ 1109363 w 1476622"/>
              <a:gd name="connsiteY125" fmla="*/ 48996 h 1162015"/>
              <a:gd name="connsiteX126" fmla="*/ 1053150 w 1476622"/>
              <a:gd name="connsiteY126" fmla="*/ 30258 h 1162015"/>
              <a:gd name="connsiteX127" fmla="*/ 1034412 w 1476622"/>
              <a:gd name="connsiteY127" fmla="*/ 22763 h 1162015"/>
              <a:gd name="connsiteX128" fmla="*/ 1019422 w 1476622"/>
              <a:gd name="connsiteY128" fmla="*/ 15268 h 1162015"/>
              <a:gd name="connsiteX129" fmla="*/ 996937 w 1476622"/>
              <a:gd name="connsiteY129" fmla="*/ 7773 h 1162015"/>
              <a:gd name="connsiteX130" fmla="*/ 963209 w 1476622"/>
              <a:gd name="connsiteY130" fmla="*/ 15268 h 1162015"/>
              <a:gd name="connsiteX131" fmla="*/ 944471 w 1476622"/>
              <a:gd name="connsiteY131" fmla="*/ 26511 h 1162015"/>
              <a:gd name="connsiteX132" fmla="*/ 910744 w 1476622"/>
              <a:gd name="connsiteY132" fmla="*/ 41501 h 1162015"/>
              <a:gd name="connsiteX133" fmla="*/ 895753 w 1476622"/>
              <a:gd name="connsiteY133" fmla="*/ 45248 h 1162015"/>
              <a:gd name="connsiteX134" fmla="*/ 828298 w 1476622"/>
              <a:gd name="connsiteY134" fmla="*/ 37753 h 1162015"/>
              <a:gd name="connsiteX135" fmla="*/ 790822 w 1476622"/>
              <a:gd name="connsiteY135" fmla="*/ 19015 h 1162015"/>
              <a:gd name="connsiteX136" fmla="*/ 753347 w 1476622"/>
              <a:gd name="connsiteY136" fmla="*/ 11520 h 1162015"/>
              <a:gd name="connsiteX137" fmla="*/ 734609 w 1476622"/>
              <a:gd name="connsiteY137" fmla="*/ 4025 h 1162015"/>
              <a:gd name="connsiteX138" fmla="*/ 633426 w 1476622"/>
              <a:gd name="connsiteY138" fmla="*/ 7773 h 1162015"/>
              <a:gd name="connsiteX139" fmla="*/ 603445 w 1476622"/>
              <a:gd name="connsiteY139" fmla="*/ 15268 h 1162015"/>
              <a:gd name="connsiteX140" fmla="*/ 577212 w 1476622"/>
              <a:gd name="connsiteY140" fmla="*/ 26511 h 1162015"/>
              <a:gd name="connsiteX141" fmla="*/ 498514 w 1476622"/>
              <a:gd name="connsiteY141" fmla="*/ 37753 h 1162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476622" h="1162015">
                <a:moveTo>
                  <a:pt x="498514" y="37753"/>
                </a:moveTo>
                <a:cubicBezTo>
                  <a:pt x="479776" y="43374"/>
                  <a:pt x="511626" y="29012"/>
                  <a:pt x="464786" y="60238"/>
                </a:cubicBezTo>
                <a:cubicBezTo>
                  <a:pt x="436688" y="78970"/>
                  <a:pt x="456068" y="64685"/>
                  <a:pt x="431058" y="78976"/>
                </a:cubicBezTo>
                <a:cubicBezTo>
                  <a:pt x="410929" y="90479"/>
                  <a:pt x="429448" y="84063"/>
                  <a:pt x="404826" y="90219"/>
                </a:cubicBezTo>
                <a:cubicBezTo>
                  <a:pt x="398580" y="88970"/>
                  <a:pt x="391887" y="89107"/>
                  <a:pt x="386088" y="86471"/>
                </a:cubicBezTo>
                <a:cubicBezTo>
                  <a:pt x="377888" y="82743"/>
                  <a:pt x="372541" y="72598"/>
                  <a:pt x="363603" y="71481"/>
                </a:cubicBezTo>
                <a:cubicBezTo>
                  <a:pt x="359134" y="70922"/>
                  <a:pt x="359625" y="79910"/>
                  <a:pt x="356108" y="82724"/>
                </a:cubicBezTo>
                <a:cubicBezTo>
                  <a:pt x="353023" y="85192"/>
                  <a:pt x="348496" y="84915"/>
                  <a:pt x="344865" y="86471"/>
                </a:cubicBezTo>
                <a:cubicBezTo>
                  <a:pt x="298890" y="106173"/>
                  <a:pt x="356257" y="82649"/>
                  <a:pt x="318632" y="101461"/>
                </a:cubicBezTo>
                <a:cubicBezTo>
                  <a:pt x="312615" y="104469"/>
                  <a:pt x="306140" y="106458"/>
                  <a:pt x="299894" y="108956"/>
                </a:cubicBezTo>
                <a:cubicBezTo>
                  <a:pt x="297396" y="112704"/>
                  <a:pt x="295819" y="117268"/>
                  <a:pt x="292399" y="120199"/>
                </a:cubicBezTo>
                <a:cubicBezTo>
                  <a:pt x="279050" y="131641"/>
                  <a:pt x="273795" y="131409"/>
                  <a:pt x="258671" y="135189"/>
                </a:cubicBezTo>
                <a:cubicBezTo>
                  <a:pt x="254924" y="140186"/>
                  <a:pt x="251845" y="145763"/>
                  <a:pt x="247429" y="150179"/>
                </a:cubicBezTo>
                <a:cubicBezTo>
                  <a:pt x="241773" y="155835"/>
                  <a:pt x="234669" y="159856"/>
                  <a:pt x="228691" y="165170"/>
                </a:cubicBezTo>
                <a:cubicBezTo>
                  <a:pt x="223410" y="169865"/>
                  <a:pt x="218698" y="175163"/>
                  <a:pt x="213701" y="180160"/>
                </a:cubicBezTo>
                <a:cubicBezTo>
                  <a:pt x="197038" y="221817"/>
                  <a:pt x="206174" y="206440"/>
                  <a:pt x="191216" y="228878"/>
                </a:cubicBezTo>
                <a:cubicBezTo>
                  <a:pt x="184003" y="264937"/>
                  <a:pt x="193486" y="231539"/>
                  <a:pt x="176226" y="262606"/>
                </a:cubicBezTo>
                <a:cubicBezTo>
                  <a:pt x="172959" y="268486"/>
                  <a:pt x="172766" y="275962"/>
                  <a:pt x="168730" y="281343"/>
                </a:cubicBezTo>
                <a:cubicBezTo>
                  <a:pt x="164982" y="286340"/>
                  <a:pt x="157890" y="287918"/>
                  <a:pt x="153740" y="292586"/>
                </a:cubicBezTo>
                <a:cubicBezTo>
                  <a:pt x="147756" y="299319"/>
                  <a:pt x="143747" y="307576"/>
                  <a:pt x="138750" y="315071"/>
                </a:cubicBezTo>
                <a:cubicBezTo>
                  <a:pt x="128593" y="330307"/>
                  <a:pt x="117455" y="347609"/>
                  <a:pt x="105022" y="360042"/>
                </a:cubicBezTo>
                <a:cubicBezTo>
                  <a:pt x="101275" y="363789"/>
                  <a:pt x="97804" y="367835"/>
                  <a:pt x="93780" y="371284"/>
                </a:cubicBezTo>
                <a:cubicBezTo>
                  <a:pt x="89037" y="375349"/>
                  <a:pt x="83872" y="378896"/>
                  <a:pt x="78789" y="382527"/>
                </a:cubicBezTo>
                <a:cubicBezTo>
                  <a:pt x="75124" y="385145"/>
                  <a:pt x="71007" y="387139"/>
                  <a:pt x="67547" y="390022"/>
                </a:cubicBezTo>
                <a:cubicBezTo>
                  <a:pt x="63475" y="393415"/>
                  <a:pt x="60052" y="397517"/>
                  <a:pt x="56304" y="401265"/>
                </a:cubicBezTo>
                <a:cubicBezTo>
                  <a:pt x="49147" y="429899"/>
                  <a:pt x="58527" y="403300"/>
                  <a:pt x="37567" y="431245"/>
                </a:cubicBezTo>
                <a:cubicBezTo>
                  <a:pt x="34215" y="435714"/>
                  <a:pt x="32843" y="441384"/>
                  <a:pt x="30071" y="446235"/>
                </a:cubicBezTo>
                <a:cubicBezTo>
                  <a:pt x="22843" y="458883"/>
                  <a:pt x="7586" y="483711"/>
                  <a:pt x="7586" y="483711"/>
                </a:cubicBezTo>
                <a:cubicBezTo>
                  <a:pt x="5088" y="492455"/>
                  <a:pt x="788" y="500876"/>
                  <a:pt x="91" y="509943"/>
                </a:cubicBezTo>
                <a:cubicBezTo>
                  <a:pt x="-492" y="517519"/>
                  <a:pt x="1840" y="525098"/>
                  <a:pt x="3839" y="532429"/>
                </a:cubicBezTo>
                <a:cubicBezTo>
                  <a:pt x="10433" y="556607"/>
                  <a:pt x="25591" y="571829"/>
                  <a:pt x="41314" y="592389"/>
                </a:cubicBezTo>
                <a:cubicBezTo>
                  <a:pt x="51536" y="605756"/>
                  <a:pt x="69778" y="626728"/>
                  <a:pt x="82537" y="637360"/>
                </a:cubicBezTo>
                <a:cubicBezTo>
                  <a:pt x="90032" y="643606"/>
                  <a:pt x="98123" y="649198"/>
                  <a:pt x="105022" y="656097"/>
                </a:cubicBezTo>
                <a:cubicBezTo>
                  <a:pt x="143707" y="694782"/>
                  <a:pt x="100942" y="665191"/>
                  <a:pt x="157488" y="712311"/>
                </a:cubicBezTo>
                <a:cubicBezTo>
                  <a:pt x="164983" y="718557"/>
                  <a:pt x="173074" y="724149"/>
                  <a:pt x="179973" y="731048"/>
                </a:cubicBezTo>
                <a:cubicBezTo>
                  <a:pt x="185629" y="736704"/>
                  <a:pt x="189583" y="743867"/>
                  <a:pt x="194963" y="749786"/>
                </a:cubicBezTo>
                <a:cubicBezTo>
                  <a:pt x="202093" y="757629"/>
                  <a:pt x="211568" y="763452"/>
                  <a:pt x="217448" y="772271"/>
                </a:cubicBezTo>
                <a:cubicBezTo>
                  <a:pt x="223042" y="780661"/>
                  <a:pt x="229683" y="791072"/>
                  <a:pt x="236186" y="798504"/>
                </a:cubicBezTo>
                <a:cubicBezTo>
                  <a:pt x="240839" y="803822"/>
                  <a:pt x="246762" y="807976"/>
                  <a:pt x="251176" y="813494"/>
                </a:cubicBezTo>
                <a:cubicBezTo>
                  <a:pt x="313421" y="891298"/>
                  <a:pt x="234754" y="796496"/>
                  <a:pt x="273662" y="850970"/>
                </a:cubicBezTo>
                <a:cubicBezTo>
                  <a:pt x="276742" y="855282"/>
                  <a:pt x="281157" y="858465"/>
                  <a:pt x="284904" y="862212"/>
                </a:cubicBezTo>
                <a:cubicBezTo>
                  <a:pt x="292945" y="886331"/>
                  <a:pt x="282348" y="860132"/>
                  <a:pt x="299894" y="884697"/>
                </a:cubicBezTo>
                <a:cubicBezTo>
                  <a:pt x="303141" y="889243"/>
                  <a:pt x="305120" y="894583"/>
                  <a:pt x="307389" y="899688"/>
                </a:cubicBezTo>
                <a:cubicBezTo>
                  <a:pt x="311714" y="909420"/>
                  <a:pt x="316233" y="924194"/>
                  <a:pt x="322380" y="933415"/>
                </a:cubicBezTo>
                <a:cubicBezTo>
                  <a:pt x="326817" y="940070"/>
                  <a:pt x="332933" y="945498"/>
                  <a:pt x="337370" y="952153"/>
                </a:cubicBezTo>
                <a:cubicBezTo>
                  <a:pt x="340469" y="956801"/>
                  <a:pt x="341618" y="962597"/>
                  <a:pt x="344865" y="967143"/>
                </a:cubicBezTo>
                <a:cubicBezTo>
                  <a:pt x="347946" y="971456"/>
                  <a:pt x="352618" y="974397"/>
                  <a:pt x="356108" y="978386"/>
                </a:cubicBezTo>
                <a:cubicBezTo>
                  <a:pt x="361375" y="984406"/>
                  <a:pt x="366511" y="990571"/>
                  <a:pt x="371098" y="997124"/>
                </a:cubicBezTo>
                <a:cubicBezTo>
                  <a:pt x="385665" y="1017934"/>
                  <a:pt x="378737" y="1011431"/>
                  <a:pt x="389835" y="1030852"/>
                </a:cubicBezTo>
                <a:cubicBezTo>
                  <a:pt x="392069" y="1034762"/>
                  <a:pt x="395143" y="1038157"/>
                  <a:pt x="397330" y="1042094"/>
                </a:cubicBezTo>
                <a:cubicBezTo>
                  <a:pt x="401400" y="1049419"/>
                  <a:pt x="403267" y="1058093"/>
                  <a:pt x="408573" y="1064579"/>
                </a:cubicBezTo>
                <a:cubicBezTo>
                  <a:pt x="414751" y="1072130"/>
                  <a:pt x="422827" y="1078079"/>
                  <a:pt x="431058" y="1083317"/>
                </a:cubicBezTo>
                <a:cubicBezTo>
                  <a:pt x="436733" y="1086929"/>
                  <a:pt x="443779" y="1087804"/>
                  <a:pt x="449796" y="1090812"/>
                </a:cubicBezTo>
                <a:cubicBezTo>
                  <a:pt x="456311" y="1094070"/>
                  <a:pt x="462473" y="1098015"/>
                  <a:pt x="468534" y="1102055"/>
                </a:cubicBezTo>
                <a:cubicBezTo>
                  <a:pt x="473731" y="1105519"/>
                  <a:pt x="477938" y="1110504"/>
                  <a:pt x="483524" y="1113297"/>
                </a:cubicBezTo>
                <a:cubicBezTo>
                  <a:pt x="488131" y="1115600"/>
                  <a:pt x="493628" y="1115416"/>
                  <a:pt x="498514" y="1117045"/>
                </a:cubicBezTo>
                <a:cubicBezTo>
                  <a:pt x="504896" y="1119172"/>
                  <a:pt x="511371" y="1121273"/>
                  <a:pt x="517252" y="1124540"/>
                </a:cubicBezTo>
                <a:cubicBezTo>
                  <a:pt x="522712" y="1127573"/>
                  <a:pt x="527159" y="1132153"/>
                  <a:pt x="532242" y="1135783"/>
                </a:cubicBezTo>
                <a:cubicBezTo>
                  <a:pt x="535907" y="1138401"/>
                  <a:pt x="539882" y="1140576"/>
                  <a:pt x="543485" y="1143278"/>
                </a:cubicBezTo>
                <a:cubicBezTo>
                  <a:pt x="549884" y="1148077"/>
                  <a:pt x="555230" y="1154384"/>
                  <a:pt x="562222" y="1158268"/>
                </a:cubicBezTo>
                <a:cubicBezTo>
                  <a:pt x="566724" y="1160769"/>
                  <a:pt x="572215" y="1160766"/>
                  <a:pt x="577212" y="1162015"/>
                </a:cubicBezTo>
                <a:cubicBezTo>
                  <a:pt x="617186" y="1142029"/>
                  <a:pt x="569719" y="1169509"/>
                  <a:pt x="599698" y="1139530"/>
                </a:cubicBezTo>
                <a:cubicBezTo>
                  <a:pt x="604848" y="1134380"/>
                  <a:pt x="612259" y="1132148"/>
                  <a:pt x="618435" y="1128288"/>
                </a:cubicBezTo>
                <a:cubicBezTo>
                  <a:pt x="622255" y="1125901"/>
                  <a:pt x="625461" y="1122374"/>
                  <a:pt x="629678" y="1120792"/>
                </a:cubicBezTo>
                <a:cubicBezTo>
                  <a:pt x="635642" y="1118555"/>
                  <a:pt x="642261" y="1118686"/>
                  <a:pt x="648416" y="1117045"/>
                </a:cubicBezTo>
                <a:cubicBezTo>
                  <a:pt x="661017" y="1113685"/>
                  <a:pt x="673399" y="1109550"/>
                  <a:pt x="685891" y="1105802"/>
                </a:cubicBezTo>
                <a:cubicBezTo>
                  <a:pt x="687140" y="1095809"/>
                  <a:pt x="687837" y="1085731"/>
                  <a:pt x="689639" y="1075822"/>
                </a:cubicBezTo>
                <a:cubicBezTo>
                  <a:pt x="690346" y="1071935"/>
                  <a:pt x="689956" y="1066539"/>
                  <a:pt x="693386" y="1064579"/>
                </a:cubicBezTo>
                <a:cubicBezTo>
                  <a:pt x="699983" y="1060809"/>
                  <a:pt x="708376" y="1062081"/>
                  <a:pt x="715871" y="1060832"/>
                </a:cubicBezTo>
                <a:cubicBezTo>
                  <a:pt x="720483" y="1062882"/>
                  <a:pt x="761262" y="1082302"/>
                  <a:pt x="772085" y="1083317"/>
                </a:cubicBezTo>
                <a:cubicBezTo>
                  <a:pt x="804446" y="1086351"/>
                  <a:pt x="837042" y="1085816"/>
                  <a:pt x="869521" y="1087065"/>
                </a:cubicBezTo>
                <a:cubicBezTo>
                  <a:pt x="875767" y="1088314"/>
                  <a:pt x="882058" y="1089353"/>
                  <a:pt x="888258" y="1090812"/>
                </a:cubicBezTo>
                <a:cubicBezTo>
                  <a:pt x="903299" y="1094351"/>
                  <a:pt x="933229" y="1102055"/>
                  <a:pt x="933229" y="1102055"/>
                </a:cubicBezTo>
                <a:cubicBezTo>
                  <a:pt x="966415" y="1096021"/>
                  <a:pt x="976095" y="1093280"/>
                  <a:pt x="1008180" y="1090812"/>
                </a:cubicBezTo>
                <a:cubicBezTo>
                  <a:pt x="1144205" y="1080349"/>
                  <a:pt x="1015439" y="1092711"/>
                  <a:pt x="1109363" y="1083317"/>
                </a:cubicBezTo>
                <a:cubicBezTo>
                  <a:pt x="1114360" y="1080819"/>
                  <a:pt x="1119563" y="1078696"/>
                  <a:pt x="1124353" y="1075822"/>
                </a:cubicBezTo>
                <a:cubicBezTo>
                  <a:pt x="1132077" y="1071187"/>
                  <a:pt x="1146839" y="1060832"/>
                  <a:pt x="1146839" y="1060832"/>
                </a:cubicBezTo>
                <a:cubicBezTo>
                  <a:pt x="1160407" y="1040479"/>
                  <a:pt x="1147185" y="1056837"/>
                  <a:pt x="1173071" y="1038347"/>
                </a:cubicBezTo>
                <a:cubicBezTo>
                  <a:pt x="1184661" y="1030068"/>
                  <a:pt x="1195510" y="1020798"/>
                  <a:pt x="1206799" y="1012114"/>
                </a:cubicBezTo>
                <a:cubicBezTo>
                  <a:pt x="1211750" y="1008306"/>
                  <a:pt x="1216433" y="1004084"/>
                  <a:pt x="1221789" y="1000871"/>
                </a:cubicBezTo>
                <a:lnTo>
                  <a:pt x="1240527" y="989629"/>
                </a:lnTo>
                <a:cubicBezTo>
                  <a:pt x="1241776" y="984632"/>
                  <a:pt x="1243265" y="979689"/>
                  <a:pt x="1244275" y="974638"/>
                </a:cubicBezTo>
                <a:cubicBezTo>
                  <a:pt x="1245765" y="967187"/>
                  <a:pt x="1245425" y="959294"/>
                  <a:pt x="1248022" y="952153"/>
                </a:cubicBezTo>
                <a:cubicBezTo>
                  <a:pt x="1250511" y="945307"/>
                  <a:pt x="1255517" y="939661"/>
                  <a:pt x="1259265" y="933415"/>
                </a:cubicBezTo>
                <a:cubicBezTo>
                  <a:pt x="1266160" y="892037"/>
                  <a:pt x="1257232" y="928669"/>
                  <a:pt x="1274255" y="892192"/>
                </a:cubicBezTo>
                <a:cubicBezTo>
                  <a:pt x="1279945" y="880000"/>
                  <a:pt x="1280841" y="865223"/>
                  <a:pt x="1289245" y="854717"/>
                </a:cubicBezTo>
                <a:cubicBezTo>
                  <a:pt x="1294242" y="848471"/>
                  <a:pt x="1300120" y="842838"/>
                  <a:pt x="1304235" y="835979"/>
                </a:cubicBezTo>
                <a:cubicBezTo>
                  <a:pt x="1316880" y="814905"/>
                  <a:pt x="1307620" y="821896"/>
                  <a:pt x="1315478" y="802252"/>
                </a:cubicBezTo>
                <a:cubicBezTo>
                  <a:pt x="1318590" y="794471"/>
                  <a:pt x="1323253" y="787395"/>
                  <a:pt x="1326721" y="779766"/>
                </a:cubicBezTo>
                <a:cubicBezTo>
                  <a:pt x="1329505" y="773642"/>
                  <a:pt x="1331208" y="767046"/>
                  <a:pt x="1334216" y="761029"/>
                </a:cubicBezTo>
                <a:cubicBezTo>
                  <a:pt x="1337473" y="754514"/>
                  <a:pt x="1341921" y="748658"/>
                  <a:pt x="1345458" y="742291"/>
                </a:cubicBezTo>
                <a:cubicBezTo>
                  <a:pt x="1352962" y="728784"/>
                  <a:pt x="1354491" y="723457"/>
                  <a:pt x="1360448" y="708563"/>
                </a:cubicBezTo>
                <a:cubicBezTo>
                  <a:pt x="1368078" y="662787"/>
                  <a:pt x="1358619" y="705947"/>
                  <a:pt x="1371691" y="671088"/>
                </a:cubicBezTo>
                <a:cubicBezTo>
                  <a:pt x="1373500" y="666265"/>
                  <a:pt x="1372884" y="660569"/>
                  <a:pt x="1375439" y="656097"/>
                </a:cubicBezTo>
                <a:cubicBezTo>
                  <a:pt x="1378068" y="651496"/>
                  <a:pt x="1383741" y="649264"/>
                  <a:pt x="1386681" y="644855"/>
                </a:cubicBezTo>
                <a:cubicBezTo>
                  <a:pt x="1390599" y="638979"/>
                  <a:pt x="1398296" y="618250"/>
                  <a:pt x="1405419" y="611127"/>
                </a:cubicBezTo>
                <a:cubicBezTo>
                  <a:pt x="1408604" y="607942"/>
                  <a:pt x="1412914" y="606130"/>
                  <a:pt x="1416662" y="603632"/>
                </a:cubicBezTo>
                <a:cubicBezTo>
                  <a:pt x="1417911" y="598635"/>
                  <a:pt x="1417854" y="593114"/>
                  <a:pt x="1420409" y="588642"/>
                </a:cubicBezTo>
                <a:cubicBezTo>
                  <a:pt x="1423038" y="584040"/>
                  <a:pt x="1428259" y="581471"/>
                  <a:pt x="1431652" y="577399"/>
                </a:cubicBezTo>
                <a:cubicBezTo>
                  <a:pt x="1434535" y="573939"/>
                  <a:pt x="1436181" y="569546"/>
                  <a:pt x="1439147" y="566156"/>
                </a:cubicBezTo>
                <a:cubicBezTo>
                  <a:pt x="1444964" y="559509"/>
                  <a:pt x="1457885" y="547419"/>
                  <a:pt x="1457885" y="547419"/>
                </a:cubicBezTo>
                <a:cubicBezTo>
                  <a:pt x="1460383" y="542422"/>
                  <a:pt x="1462608" y="537279"/>
                  <a:pt x="1465380" y="532429"/>
                </a:cubicBezTo>
                <a:cubicBezTo>
                  <a:pt x="1467615" y="528518"/>
                  <a:pt x="1471294" y="525403"/>
                  <a:pt x="1472875" y="521186"/>
                </a:cubicBezTo>
                <a:cubicBezTo>
                  <a:pt x="1475111" y="515222"/>
                  <a:pt x="1475373" y="508694"/>
                  <a:pt x="1476622" y="502448"/>
                </a:cubicBezTo>
                <a:cubicBezTo>
                  <a:pt x="1475373" y="473717"/>
                  <a:pt x="1475081" y="444928"/>
                  <a:pt x="1472875" y="416255"/>
                </a:cubicBezTo>
                <a:cubicBezTo>
                  <a:pt x="1472572" y="412316"/>
                  <a:pt x="1470262" y="408796"/>
                  <a:pt x="1469127" y="405012"/>
                </a:cubicBezTo>
                <a:cubicBezTo>
                  <a:pt x="1466514" y="396301"/>
                  <a:pt x="1464025" y="387553"/>
                  <a:pt x="1461632" y="378779"/>
                </a:cubicBezTo>
                <a:cubicBezTo>
                  <a:pt x="1460277" y="373810"/>
                  <a:pt x="1459514" y="368675"/>
                  <a:pt x="1457885" y="363789"/>
                </a:cubicBezTo>
                <a:cubicBezTo>
                  <a:pt x="1450659" y="342114"/>
                  <a:pt x="1449278" y="343384"/>
                  <a:pt x="1435399" y="322566"/>
                </a:cubicBezTo>
                <a:lnTo>
                  <a:pt x="1420409" y="300081"/>
                </a:lnTo>
                <a:cubicBezTo>
                  <a:pt x="1412437" y="268188"/>
                  <a:pt x="1423687" y="298908"/>
                  <a:pt x="1405419" y="277596"/>
                </a:cubicBezTo>
                <a:cubicBezTo>
                  <a:pt x="1400679" y="272066"/>
                  <a:pt x="1398546" y="264685"/>
                  <a:pt x="1394176" y="258858"/>
                </a:cubicBezTo>
                <a:cubicBezTo>
                  <a:pt x="1390996" y="254618"/>
                  <a:pt x="1386383" y="251639"/>
                  <a:pt x="1382934" y="247615"/>
                </a:cubicBezTo>
                <a:cubicBezTo>
                  <a:pt x="1365959" y="227810"/>
                  <a:pt x="1377796" y="236094"/>
                  <a:pt x="1356701" y="217635"/>
                </a:cubicBezTo>
                <a:cubicBezTo>
                  <a:pt x="1352000" y="213522"/>
                  <a:pt x="1346412" y="210505"/>
                  <a:pt x="1341711" y="206392"/>
                </a:cubicBezTo>
                <a:cubicBezTo>
                  <a:pt x="1336393" y="201739"/>
                  <a:pt x="1331416" y="196683"/>
                  <a:pt x="1326721" y="191402"/>
                </a:cubicBezTo>
                <a:cubicBezTo>
                  <a:pt x="1321407" y="185424"/>
                  <a:pt x="1317708" y="177979"/>
                  <a:pt x="1311730" y="172665"/>
                </a:cubicBezTo>
                <a:cubicBezTo>
                  <a:pt x="1306286" y="167826"/>
                  <a:pt x="1298960" y="165599"/>
                  <a:pt x="1292993" y="161422"/>
                </a:cubicBezTo>
                <a:cubicBezTo>
                  <a:pt x="1286440" y="156835"/>
                  <a:pt x="1280764" y="151081"/>
                  <a:pt x="1274255" y="146432"/>
                </a:cubicBezTo>
                <a:cubicBezTo>
                  <a:pt x="1263260" y="138578"/>
                  <a:pt x="1249320" y="134206"/>
                  <a:pt x="1240527" y="123947"/>
                </a:cubicBezTo>
                <a:cubicBezTo>
                  <a:pt x="1233032" y="115203"/>
                  <a:pt x="1226602" y="105418"/>
                  <a:pt x="1218042" y="97714"/>
                </a:cubicBezTo>
                <a:cubicBezTo>
                  <a:pt x="1213890" y="93977"/>
                  <a:pt x="1207935" y="92932"/>
                  <a:pt x="1203052" y="90219"/>
                </a:cubicBezTo>
                <a:cubicBezTo>
                  <a:pt x="1196685" y="86682"/>
                  <a:pt x="1190829" y="82234"/>
                  <a:pt x="1184314" y="78976"/>
                </a:cubicBezTo>
                <a:cubicBezTo>
                  <a:pt x="1178297" y="75968"/>
                  <a:pt x="1171593" y="74489"/>
                  <a:pt x="1165576" y="71481"/>
                </a:cubicBezTo>
                <a:cubicBezTo>
                  <a:pt x="1143394" y="60390"/>
                  <a:pt x="1165744" y="64041"/>
                  <a:pt x="1131848" y="52743"/>
                </a:cubicBezTo>
                <a:cubicBezTo>
                  <a:pt x="1124640" y="50340"/>
                  <a:pt x="1116858" y="50245"/>
                  <a:pt x="1109363" y="48996"/>
                </a:cubicBezTo>
                <a:cubicBezTo>
                  <a:pt x="1054199" y="15895"/>
                  <a:pt x="1142374" y="65946"/>
                  <a:pt x="1053150" y="30258"/>
                </a:cubicBezTo>
                <a:cubicBezTo>
                  <a:pt x="1046904" y="27760"/>
                  <a:pt x="1040559" y="25495"/>
                  <a:pt x="1034412" y="22763"/>
                </a:cubicBezTo>
                <a:cubicBezTo>
                  <a:pt x="1029307" y="20494"/>
                  <a:pt x="1024609" y="17343"/>
                  <a:pt x="1019422" y="15268"/>
                </a:cubicBezTo>
                <a:cubicBezTo>
                  <a:pt x="1012087" y="12334"/>
                  <a:pt x="1004432" y="10271"/>
                  <a:pt x="996937" y="7773"/>
                </a:cubicBezTo>
                <a:cubicBezTo>
                  <a:pt x="985694" y="10271"/>
                  <a:pt x="974055" y="11394"/>
                  <a:pt x="963209" y="15268"/>
                </a:cubicBezTo>
                <a:cubicBezTo>
                  <a:pt x="956349" y="17718"/>
                  <a:pt x="950838" y="22974"/>
                  <a:pt x="944471" y="26511"/>
                </a:cubicBezTo>
                <a:cubicBezTo>
                  <a:pt x="934678" y="31951"/>
                  <a:pt x="921165" y="38028"/>
                  <a:pt x="910744" y="41501"/>
                </a:cubicBezTo>
                <a:cubicBezTo>
                  <a:pt x="905858" y="43130"/>
                  <a:pt x="900750" y="43999"/>
                  <a:pt x="895753" y="45248"/>
                </a:cubicBezTo>
                <a:cubicBezTo>
                  <a:pt x="895617" y="45238"/>
                  <a:pt x="841524" y="43043"/>
                  <a:pt x="828298" y="37753"/>
                </a:cubicBezTo>
                <a:cubicBezTo>
                  <a:pt x="815331" y="32566"/>
                  <a:pt x="804372" y="22402"/>
                  <a:pt x="790822" y="19015"/>
                </a:cubicBezTo>
                <a:cubicBezTo>
                  <a:pt x="768460" y="13425"/>
                  <a:pt x="780912" y="16115"/>
                  <a:pt x="753347" y="11520"/>
                </a:cubicBezTo>
                <a:cubicBezTo>
                  <a:pt x="747101" y="9022"/>
                  <a:pt x="741099" y="5795"/>
                  <a:pt x="734609" y="4025"/>
                </a:cubicBezTo>
                <a:cubicBezTo>
                  <a:pt x="700106" y="-5384"/>
                  <a:pt x="671224" y="4173"/>
                  <a:pt x="633426" y="7773"/>
                </a:cubicBezTo>
                <a:cubicBezTo>
                  <a:pt x="623432" y="10271"/>
                  <a:pt x="613126" y="11748"/>
                  <a:pt x="603445" y="15268"/>
                </a:cubicBezTo>
                <a:cubicBezTo>
                  <a:pt x="581473" y="23258"/>
                  <a:pt x="603942" y="24373"/>
                  <a:pt x="577212" y="26511"/>
                </a:cubicBezTo>
                <a:cubicBezTo>
                  <a:pt x="551033" y="28605"/>
                  <a:pt x="517252" y="32132"/>
                  <a:pt x="498514" y="377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BD37EF-4520-4D28-B1E7-A189C47A066C}"/>
              </a:ext>
            </a:extLst>
          </p:cNvPr>
          <p:cNvSpPr/>
          <p:nvPr/>
        </p:nvSpPr>
        <p:spPr>
          <a:xfrm>
            <a:off x="6388348" y="2119235"/>
            <a:ext cx="1004297" cy="834765"/>
          </a:xfrm>
          <a:custGeom>
            <a:avLst/>
            <a:gdLst>
              <a:gd name="connsiteX0" fmla="*/ 450068 w 1339062"/>
              <a:gd name="connsiteY0" fmla="*/ 44970 h 1113020"/>
              <a:gd name="connsiteX1" fmla="*/ 431330 w 1339062"/>
              <a:gd name="connsiteY1" fmla="*/ 52465 h 1113020"/>
              <a:gd name="connsiteX2" fmla="*/ 397602 w 1339062"/>
              <a:gd name="connsiteY2" fmla="*/ 41223 h 1113020"/>
              <a:gd name="connsiteX3" fmla="*/ 375117 w 1339062"/>
              <a:gd name="connsiteY3" fmla="*/ 33728 h 1113020"/>
              <a:gd name="connsiteX4" fmla="*/ 356379 w 1339062"/>
              <a:gd name="connsiteY4" fmla="*/ 26233 h 1113020"/>
              <a:gd name="connsiteX5" fmla="*/ 333894 w 1339062"/>
              <a:gd name="connsiteY5" fmla="*/ 22485 h 1113020"/>
              <a:gd name="connsiteX6" fmla="*/ 277681 w 1339062"/>
              <a:gd name="connsiteY6" fmla="*/ 33728 h 1113020"/>
              <a:gd name="connsiteX7" fmla="*/ 236458 w 1339062"/>
              <a:gd name="connsiteY7" fmla="*/ 44970 h 1113020"/>
              <a:gd name="connsiteX8" fmla="*/ 124032 w 1339062"/>
              <a:gd name="connsiteY8" fmla="*/ 41223 h 1113020"/>
              <a:gd name="connsiteX9" fmla="*/ 94051 w 1339062"/>
              <a:gd name="connsiteY9" fmla="*/ 33728 h 1113020"/>
              <a:gd name="connsiteX10" fmla="*/ 45333 w 1339062"/>
              <a:gd name="connsiteY10" fmla="*/ 41223 h 1113020"/>
              <a:gd name="connsiteX11" fmla="*/ 34091 w 1339062"/>
              <a:gd name="connsiteY11" fmla="*/ 56213 h 1113020"/>
              <a:gd name="connsiteX12" fmla="*/ 26595 w 1339062"/>
              <a:gd name="connsiteY12" fmla="*/ 86193 h 1113020"/>
              <a:gd name="connsiteX13" fmla="*/ 22848 w 1339062"/>
              <a:gd name="connsiteY13" fmla="*/ 97436 h 1113020"/>
              <a:gd name="connsiteX14" fmla="*/ 19100 w 1339062"/>
              <a:gd name="connsiteY14" fmla="*/ 127416 h 1113020"/>
              <a:gd name="connsiteX15" fmla="*/ 15353 w 1339062"/>
              <a:gd name="connsiteY15" fmla="*/ 172387 h 1113020"/>
              <a:gd name="connsiteX16" fmla="*/ 7858 w 1339062"/>
              <a:gd name="connsiteY16" fmla="*/ 187377 h 1113020"/>
              <a:gd name="connsiteX17" fmla="*/ 4110 w 1339062"/>
              <a:gd name="connsiteY17" fmla="*/ 202367 h 1113020"/>
              <a:gd name="connsiteX18" fmla="*/ 11605 w 1339062"/>
              <a:gd name="connsiteY18" fmla="*/ 258580 h 1113020"/>
              <a:gd name="connsiteX19" fmla="*/ 15353 w 1339062"/>
              <a:gd name="connsiteY19" fmla="*/ 273570 h 1113020"/>
              <a:gd name="connsiteX20" fmla="*/ 30343 w 1339062"/>
              <a:gd name="connsiteY20" fmla="*/ 311046 h 1113020"/>
              <a:gd name="connsiteX21" fmla="*/ 22848 w 1339062"/>
              <a:gd name="connsiteY21" fmla="*/ 374754 h 1113020"/>
              <a:gd name="connsiteX22" fmla="*/ 4110 w 1339062"/>
              <a:gd name="connsiteY22" fmla="*/ 404734 h 1113020"/>
              <a:gd name="connsiteX23" fmla="*/ 4110 w 1339062"/>
              <a:gd name="connsiteY23" fmla="*/ 524656 h 1113020"/>
              <a:gd name="connsiteX24" fmla="*/ 7858 w 1339062"/>
              <a:gd name="connsiteY24" fmla="*/ 674557 h 1113020"/>
              <a:gd name="connsiteX25" fmla="*/ 15353 w 1339062"/>
              <a:gd name="connsiteY25" fmla="*/ 708285 h 1113020"/>
              <a:gd name="connsiteX26" fmla="*/ 19100 w 1339062"/>
              <a:gd name="connsiteY26" fmla="*/ 727023 h 1113020"/>
              <a:gd name="connsiteX27" fmla="*/ 26595 w 1339062"/>
              <a:gd name="connsiteY27" fmla="*/ 742013 h 1113020"/>
              <a:gd name="connsiteX28" fmla="*/ 41586 w 1339062"/>
              <a:gd name="connsiteY28" fmla="*/ 783236 h 1113020"/>
              <a:gd name="connsiteX29" fmla="*/ 82809 w 1339062"/>
              <a:gd name="connsiteY29" fmla="*/ 831954 h 1113020"/>
              <a:gd name="connsiteX30" fmla="*/ 90304 w 1339062"/>
              <a:gd name="connsiteY30" fmla="*/ 843197 h 1113020"/>
              <a:gd name="connsiteX31" fmla="*/ 124032 w 1339062"/>
              <a:gd name="connsiteY31" fmla="*/ 880672 h 1113020"/>
              <a:gd name="connsiteX32" fmla="*/ 139022 w 1339062"/>
              <a:gd name="connsiteY32" fmla="*/ 899410 h 1113020"/>
              <a:gd name="connsiteX33" fmla="*/ 150264 w 1339062"/>
              <a:gd name="connsiteY33" fmla="*/ 910652 h 1113020"/>
              <a:gd name="connsiteX34" fmla="*/ 161507 w 1339062"/>
              <a:gd name="connsiteY34" fmla="*/ 925643 h 1113020"/>
              <a:gd name="connsiteX35" fmla="*/ 176497 w 1339062"/>
              <a:gd name="connsiteY35" fmla="*/ 940633 h 1113020"/>
              <a:gd name="connsiteX36" fmla="*/ 195235 w 1339062"/>
              <a:gd name="connsiteY36" fmla="*/ 970613 h 1113020"/>
              <a:gd name="connsiteX37" fmla="*/ 217720 w 1339062"/>
              <a:gd name="connsiteY37" fmla="*/ 993098 h 1113020"/>
              <a:gd name="connsiteX38" fmla="*/ 236458 w 1339062"/>
              <a:gd name="connsiteY38" fmla="*/ 1008088 h 1113020"/>
              <a:gd name="connsiteX39" fmla="*/ 281428 w 1339062"/>
              <a:gd name="connsiteY39" fmla="*/ 1045564 h 1113020"/>
              <a:gd name="connsiteX40" fmla="*/ 303913 w 1339062"/>
              <a:gd name="connsiteY40" fmla="*/ 1056806 h 1113020"/>
              <a:gd name="connsiteX41" fmla="*/ 315156 w 1339062"/>
              <a:gd name="connsiteY41" fmla="*/ 1064302 h 1113020"/>
              <a:gd name="connsiteX42" fmla="*/ 348884 w 1339062"/>
              <a:gd name="connsiteY42" fmla="*/ 1079292 h 1113020"/>
              <a:gd name="connsiteX43" fmla="*/ 378864 w 1339062"/>
              <a:gd name="connsiteY43" fmla="*/ 1098029 h 1113020"/>
              <a:gd name="connsiteX44" fmla="*/ 408845 w 1339062"/>
              <a:gd name="connsiteY44" fmla="*/ 1109272 h 1113020"/>
              <a:gd name="connsiteX45" fmla="*/ 423835 w 1339062"/>
              <a:gd name="connsiteY45" fmla="*/ 1113020 h 1113020"/>
              <a:gd name="connsiteX46" fmla="*/ 487543 w 1339062"/>
              <a:gd name="connsiteY46" fmla="*/ 1109272 h 1113020"/>
              <a:gd name="connsiteX47" fmla="*/ 502533 w 1339062"/>
              <a:gd name="connsiteY47" fmla="*/ 1098029 h 1113020"/>
              <a:gd name="connsiteX48" fmla="*/ 517523 w 1339062"/>
              <a:gd name="connsiteY48" fmla="*/ 1090534 h 1113020"/>
              <a:gd name="connsiteX49" fmla="*/ 588727 w 1339062"/>
              <a:gd name="connsiteY49" fmla="*/ 1094282 h 1113020"/>
              <a:gd name="connsiteX50" fmla="*/ 637445 w 1339062"/>
              <a:gd name="connsiteY50" fmla="*/ 1101777 h 1113020"/>
              <a:gd name="connsiteX51" fmla="*/ 719891 w 1339062"/>
              <a:gd name="connsiteY51" fmla="*/ 1094282 h 1113020"/>
              <a:gd name="connsiteX52" fmla="*/ 734881 w 1339062"/>
              <a:gd name="connsiteY52" fmla="*/ 1086787 h 1113020"/>
              <a:gd name="connsiteX53" fmla="*/ 757366 w 1339062"/>
              <a:gd name="connsiteY53" fmla="*/ 1071797 h 1113020"/>
              <a:gd name="connsiteX54" fmla="*/ 858550 w 1339062"/>
              <a:gd name="connsiteY54" fmla="*/ 1068049 h 1113020"/>
              <a:gd name="connsiteX55" fmla="*/ 896025 w 1339062"/>
              <a:gd name="connsiteY55" fmla="*/ 1064302 h 1113020"/>
              <a:gd name="connsiteX56" fmla="*/ 914763 w 1339062"/>
              <a:gd name="connsiteY56" fmla="*/ 1060554 h 1113020"/>
              <a:gd name="connsiteX57" fmla="*/ 922258 w 1339062"/>
              <a:gd name="connsiteY57" fmla="*/ 1045564 h 1113020"/>
              <a:gd name="connsiteX58" fmla="*/ 926005 w 1339062"/>
              <a:gd name="connsiteY58" fmla="*/ 1026826 h 1113020"/>
              <a:gd name="connsiteX59" fmla="*/ 933500 w 1339062"/>
              <a:gd name="connsiteY59" fmla="*/ 1011836 h 1113020"/>
              <a:gd name="connsiteX60" fmla="*/ 948491 w 1339062"/>
              <a:gd name="connsiteY60" fmla="*/ 974361 h 1113020"/>
              <a:gd name="connsiteX61" fmla="*/ 959733 w 1339062"/>
              <a:gd name="connsiteY61" fmla="*/ 948128 h 1113020"/>
              <a:gd name="connsiteX62" fmla="*/ 967228 w 1339062"/>
              <a:gd name="connsiteY62" fmla="*/ 921895 h 1113020"/>
              <a:gd name="connsiteX63" fmla="*/ 970976 w 1339062"/>
              <a:gd name="connsiteY63" fmla="*/ 895662 h 1113020"/>
              <a:gd name="connsiteX64" fmla="*/ 985966 w 1339062"/>
              <a:gd name="connsiteY64" fmla="*/ 888167 h 1113020"/>
              <a:gd name="connsiteX65" fmla="*/ 1027189 w 1339062"/>
              <a:gd name="connsiteY65" fmla="*/ 880672 h 1113020"/>
              <a:gd name="connsiteX66" fmla="*/ 1038432 w 1339062"/>
              <a:gd name="connsiteY66" fmla="*/ 873177 h 1113020"/>
              <a:gd name="connsiteX67" fmla="*/ 1072159 w 1339062"/>
              <a:gd name="connsiteY67" fmla="*/ 858187 h 1113020"/>
              <a:gd name="connsiteX68" fmla="*/ 1109635 w 1339062"/>
              <a:gd name="connsiteY68" fmla="*/ 861934 h 1113020"/>
              <a:gd name="connsiteX69" fmla="*/ 1147110 w 1339062"/>
              <a:gd name="connsiteY69" fmla="*/ 839449 h 1113020"/>
              <a:gd name="connsiteX70" fmla="*/ 1184586 w 1339062"/>
              <a:gd name="connsiteY70" fmla="*/ 805721 h 1113020"/>
              <a:gd name="connsiteX71" fmla="*/ 1214566 w 1339062"/>
              <a:gd name="connsiteY71" fmla="*/ 783236 h 1113020"/>
              <a:gd name="connsiteX72" fmla="*/ 1237051 w 1339062"/>
              <a:gd name="connsiteY72" fmla="*/ 760751 h 1113020"/>
              <a:gd name="connsiteX73" fmla="*/ 1270779 w 1339062"/>
              <a:gd name="connsiteY73" fmla="*/ 723275 h 1113020"/>
              <a:gd name="connsiteX74" fmla="*/ 1285769 w 1339062"/>
              <a:gd name="connsiteY74" fmla="*/ 670810 h 1113020"/>
              <a:gd name="connsiteX75" fmla="*/ 1289517 w 1339062"/>
              <a:gd name="connsiteY75" fmla="*/ 655820 h 1113020"/>
              <a:gd name="connsiteX76" fmla="*/ 1293264 w 1339062"/>
              <a:gd name="connsiteY76" fmla="*/ 637082 h 1113020"/>
              <a:gd name="connsiteX77" fmla="*/ 1300759 w 1339062"/>
              <a:gd name="connsiteY77" fmla="*/ 618344 h 1113020"/>
              <a:gd name="connsiteX78" fmla="*/ 1312002 w 1339062"/>
              <a:gd name="connsiteY78" fmla="*/ 592111 h 1113020"/>
              <a:gd name="connsiteX79" fmla="*/ 1319497 w 1339062"/>
              <a:gd name="connsiteY79" fmla="*/ 580869 h 1113020"/>
              <a:gd name="connsiteX80" fmla="*/ 1330740 w 1339062"/>
              <a:gd name="connsiteY80" fmla="*/ 562131 h 1113020"/>
              <a:gd name="connsiteX81" fmla="*/ 1334487 w 1339062"/>
              <a:gd name="connsiteY81" fmla="*/ 547141 h 1113020"/>
              <a:gd name="connsiteX82" fmla="*/ 1334487 w 1339062"/>
              <a:gd name="connsiteY82" fmla="*/ 393492 h 1113020"/>
              <a:gd name="connsiteX83" fmla="*/ 1330740 w 1339062"/>
              <a:gd name="connsiteY83" fmla="*/ 367259 h 1113020"/>
              <a:gd name="connsiteX84" fmla="*/ 1297012 w 1339062"/>
              <a:gd name="connsiteY84" fmla="*/ 314793 h 1113020"/>
              <a:gd name="connsiteX85" fmla="*/ 1282022 w 1339062"/>
              <a:gd name="connsiteY85" fmla="*/ 284813 h 1113020"/>
              <a:gd name="connsiteX86" fmla="*/ 1285769 w 1339062"/>
              <a:gd name="connsiteY86" fmla="*/ 251085 h 1113020"/>
              <a:gd name="connsiteX87" fmla="*/ 1293264 w 1339062"/>
              <a:gd name="connsiteY87" fmla="*/ 228600 h 1113020"/>
              <a:gd name="connsiteX88" fmla="*/ 1285769 w 1339062"/>
              <a:gd name="connsiteY88" fmla="*/ 198620 h 1113020"/>
              <a:gd name="connsiteX89" fmla="*/ 1274527 w 1339062"/>
              <a:gd name="connsiteY89" fmla="*/ 187377 h 1113020"/>
              <a:gd name="connsiteX90" fmla="*/ 1267032 w 1339062"/>
              <a:gd name="connsiteY90" fmla="*/ 176134 h 1113020"/>
              <a:gd name="connsiteX91" fmla="*/ 1255789 w 1339062"/>
              <a:gd name="connsiteY91" fmla="*/ 161144 h 1113020"/>
              <a:gd name="connsiteX92" fmla="*/ 1244546 w 1339062"/>
              <a:gd name="connsiteY92" fmla="*/ 142406 h 1113020"/>
              <a:gd name="connsiteX93" fmla="*/ 1237051 w 1339062"/>
              <a:gd name="connsiteY93" fmla="*/ 127416 h 1113020"/>
              <a:gd name="connsiteX94" fmla="*/ 1225809 w 1339062"/>
              <a:gd name="connsiteY94" fmla="*/ 116174 h 1113020"/>
              <a:gd name="connsiteX95" fmla="*/ 1188333 w 1339062"/>
              <a:gd name="connsiteY95" fmla="*/ 93688 h 1113020"/>
              <a:gd name="connsiteX96" fmla="*/ 1173343 w 1339062"/>
              <a:gd name="connsiteY96" fmla="*/ 82446 h 1113020"/>
              <a:gd name="connsiteX97" fmla="*/ 1143363 w 1339062"/>
              <a:gd name="connsiteY97" fmla="*/ 74951 h 1113020"/>
              <a:gd name="connsiteX98" fmla="*/ 1105887 w 1339062"/>
              <a:gd name="connsiteY98" fmla="*/ 59961 h 1113020"/>
              <a:gd name="connsiteX99" fmla="*/ 1042179 w 1339062"/>
              <a:gd name="connsiteY99" fmla="*/ 56213 h 1113020"/>
              <a:gd name="connsiteX100" fmla="*/ 1023441 w 1339062"/>
              <a:gd name="connsiteY100" fmla="*/ 52465 h 1113020"/>
              <a:gd name="connsiteX101" fmla="*/ 1008451 w 1339062"/>
              <a:gd name="connsiteY101" fmla="*/ 41223 h 1113020"/>
              <a:gd name="connsiteX102" fmla="*/ 985966 w 1339062"/>
              <a:gd name="connsiteY102" fmla="*/ 29980 h 1113020"/>
              <a:gd name="connsiteX103" fmla="*/ 944743 w 1339062"/>
              <a:gd name="connsiteY103" fmla="*/ 18738 h 1113020"/>
              <a:gd name="connsiteX104" fmla="*/ 903520 w 1339062"/>
              <a:gd name="connsiteY104" fmla="*/ 14990 h 1113020"/>
              <a:gd name="connsiteX105" fmla="*/ 866045 w 1339062"/>
              <a:gd name="connsiteY105" fmla="*/ 22485 h 1113020"/>
              <a:gd name="connsiteX106" fmla="*/ 806084 w 1339062"/>
              <a:gd name="connsiteY106" fmla="*/ 29980 h 1113020"/>
              <a:gd name="connsiteX107" fmla="*/ 787346 w 1339062"/>
              <a:gd name="connsiteY107" fmla="*/ 44970 h 1113020"/>
              <a:gd name="connsiteX108" fmla="*/ 757366 w 1339062"/>
              <a:gd name="connsiteY108" fmla="*/ 52465 h 1113020"/>
              <a:gd name="connsiteX109" fmla="*/ 723638 w 1339062"/>
              <a:gd name="connsiteY109" fmla="*/ 63708 h 1113020"/>
              <a:gd name="connsiteX110" fmla="*/ 697405 w 1339062"/>
              <a:gd name="connsiteY110" fmla="*/ 71203 h 1113020"/>
              <a:gd name="connsiteX111" fmla="*/ 633697 w 1339062"/>
              <a:gd name="connsiteY111" fmla="*/ 59961 h 1113020"/>
              <a:gd name="connsiteX112" fmla="*/ 577484 w 1339062"/>
              <a:gd name="connsiteY112" fmla="*/ 29980 h 1113020"/>
              <a:gd name="connsiteX113" fmla="*/ 554999 w 1339062"/>
              <a:gd name="connsiteY113" fmla="*/ 11243 h 1113020"/>
              <a:gd name="connsiteX114" fmla="*/ 540009 w 1339062"/>
              <a:gd name="connsiteY114" fmla="*/ 7495 h 1113020"/>
              <a:gd name="connsiteX115" fmla="*/ 506281 w 1339062"/>
              <a:gd name="connsiteY115" fmla="*/ 0 h 1113020"/>
              <a:gd name="connsiteX116" fmla="*/ 476300 w 1339062"/>
              <a:gd name="connsiteY116" fmla="*/ 11243 h 1113020"/>
              <a:gd name="connsiteX117" fmla="*/ 450068 w 1339062"/>
              <a:gd name="connsiteY117" fmla="*/ 44970 h 111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339062" h="1113020">
                <a:moveTo>
                  <a:pt x="450068" y="44970"/>
                </a:moveTo>
                <a:cubicBezTo>
                  <a:pt x="443822" y="47468"/>
                  <a:pt x="438016" y="51722"/>
                  <a:pt x="431330" y="52465"/>
                </a:cubicBezTo>
                <a:cubicBezTo>
                  <a:pt x="424800" y="53191"/>
                  <a:pt x="401548" y="42658"/>
                  <a:pt x="397602" y="41223"/>
                </a:cubicBezTo>
                <a:cubicBezTo>
                  <a:pt x="390177" y="38523"/>
                  <a:pt x="382542" y="36428"/>
                  <a:pt x="375117" y="33728"/>
                </a:cubicBezTo>
                <a:cubicBezTo>
                  <a:pt x="368795" y="31429"/>
                  <a:pt x="362869" y="28003"/>
                  <a:pt x="356379" y="26233"/>
                </a:cubicBezTo>
                <a:cubicBezTo>
                  <a:pt x="349048" y="24234"/>
                  <a:pt x="341389" y="23734"/>
                  <a:pt x="333894" y="22485"/>
                </a:cubicBezTo>
                <a:cubicBezTo>
                  <a:pt x="315156" y="26233"/>
                  <a:pt x="295809" y="27686"/>
                  <a:pt x="277681" y="33728"/>
                </a:cubicBezTo>
                <a:cubicBezTo>
                  <a:pt x="249152" y="43237"/>
                  <a:pt x="262942" y="39674"/>
                  <a:pt x="236458" y="44970"/>
                </a:cubicBezTo>
                <a:cubicBezTo>
                  <a:pt x="198983" y="43721"/>
                  <a:pt x="161412" y="44174"/>
                  <a:pt x="124032" y="41223"/>
                </a:cubicBezTo>
                <a:cubicBezTo>
                  <a:pt x="113763" y="40412"/>
                  <a:pt x="94051" y="33728"/>
                  <a:pt x="94051" y="33728"/>
                </a:cubicBezTo>
                <a:cubicBezTo>
                  <a:pt x="77812" y="36226"/>
                  <a:pt x="60717" y="35454"/>
                  <a:pt x="45333" y="41223"/>
                </a:cubicBezTo>
                <a:cubicBezTo>
                  <a:pt x="39485" y="43416"/>
                  <a:pt x="37190" y="50790"/>
                  <a:pt x="34091" y="56213"/>
                </a:cubicBezTo>
                <a:cubicBezTo>
                  <a:pt x="30283" y="62876"/>
                  <a:pt x="27966" y="80709"/>
                  <a:pt x="26595" y="86193"/>
                </a:cubicBezTo>
                <a:cubicBezTo>
                  <a:pt x="25637" y="90025"/>
                  <a:pt x="24097" y="93688"/>
                  <a:pt x="22848" y="97436"/>
                </a:cubicBezTo>
                <a:cubicBezTo>
                  <a:pt x="21599" y="107429"/>
                  <a:pt x="20102" y="117395"/>
                  <a:pt x="19100" y="127416"/>
                </a:cubicBezTo>
                <a:cubicBezTo>
                  <a:pt x="17603" y="142384"/>
                  <a:pt x="18125" y="157602"/>
                  <a:pt x="15353" y="172387"/>
                </a:cubicBezTo>
                <a:cubicBezTo>
                  <a:pt x="14324" y="177878"/>
                  <a:pt x="9820" y="182146"/>
                  <a:pt x="7858" y="187377"/>
                </a:cubicBezTo>
                <a:cubicBezTo>
                  <a:pt x="6049" y="192200"/>
                  <a:pt x="5359" y="197370"/>
                  <a:pt x="4110" y="202367"/>
                </a:cubicBezTo>
                <a:cubicBezTo>
                  <a:pt x="6608" y="221105"/>
                  <a:pt x="8657" y="239908"/>
                  <a:pt x="11605" y="258580"/>
                </a:cubicBezTo>
                <a:cubicBezTo>
                  <a:pt x="12408" y="263667"/>
                  <a:pt x="13873" y="268637"/>
                  <a:pt x="15353" y="273570"/>
                </a:cubicBezTo>
                <a:cubicBezTo>
                  <a:pt x="22300" y="296728"/>
                  <a:pt x="20951" y="292262"/>
                  <a:pt x="30343" y="311046"/>
                </a:cubicBezTo>
                <a:cubicBezTo>
                  <a:pt x="30164" y="313373"/>
                  <a:pt x="29291" y="360256"/>
                  <a:pt x="22848" y="374754"/>
                </a:cubicBezTo>
                <a:cubicBezTo>
                  <a:pt x="19834" y="381535"/>
                  <a:pt x="9125" y="397212"/>
                  <a:pt x="4110" y="404734"/>
                </a:cubicBezTo>
                <a:cubicBezTo>
                  <a:pt x="-3162" y="470193"/>
                  <a:pt x="761" y="419157"/>
                  <a:pt x="4110" y="524656"/>
                </a:cubicBezTo>
                <a:cubicBezTo>
                  <a:pt x="5696" y="574613"/>
                  <a:pt x="5687" y="624622"/>
                  <a:pt x="7858" y="674557"/>
                </a:cubicBezTo>
                <a:cubicBezTo>
                  <a:pt x="8944" y="699538"/>
                  <a:pt x="10922" y="690563"/>
                  <a:pt x="15353" y="708285"/>
                </a:cubicBezTo>
                <a:cubicBezTo>
                  <a:pt x="16898" y="714464"/>
                  <a:pt x="17086" y="720980"/>
                  <a:pt x="19100" y="727023"/>
                </a:cubicBezTo>
                <a:cubicBezTo>
                  <a:pt x="20866" y="732323"/>
                  <a:pt x="24520" y="736826"/>
                  <a:pt x="26595" y="742013"/>
                </a:cubicBezTo>
                <a:cubicBezTo>
                  <a:pt x="28778" y="747470"/>
                  <a:pt x="37492" y="777096"/>
                  <a:pt x="41586" y="783236"/>
                </a:cubicBezTo>
                <a:cubicBezTo>
                  <a:pt x="92523" y="859643"/>
                  <a:pt x="54408" y="797872"/>
                  <a:pt x="82809" y="831954"/>
                </a:cubicBezTo>
                <a:cubicBezTo>
                  <a:pt x="85692" y="835414"/>
                  <a:pt x="87539" y="839642"/>
                  <a:pt x="90304" y="843197"/>
                </a:cubicBezTo>
                <a:cubicBezTo>
                  <a:pt x="124667" y="887380"/>
                  <a:pt x="94101" y="847000"/>
                  <a:pt x="124032" y="880672"/>
                </a:cubicBezTo>
                <a:cubicBezTo>
                  <a:pt x="129346" y="886650"/>
                  <a:pt x="133755" y="893390"/>
                  <a:pt x="139022" y="899410"/>
                </a:cubicBezTo>
                <a:cubicBezTo>
                  <a:pt x="142512" y="903398"/>
                  <a:pt x="146815" y="906628"/>
                  <a:pt x="150264" y="910652"/>
                </a:cubicBezTo>
                <a:cubicBezTo>
                  <a:pt x="154329" y="915395"/>
                  <a:pt x="157394" y="920942"/>
                  <a:pt x="161507" y="925643"/>
                </a:cubicBezTo>
                <a:cubicBezTo>
                  <a:pt x="166160" y="930961"/>
                  <a:pt x="172257" y="934980"/>
                  <a:pt x="176497" y="940633"/>
                </a:cubicBezTo>
                <a:cubicBezTo>
                  <a:pt x="204597" y="978100"/>
                  <a:pt x="160725" y="932269"/>
                  <a:pt x="195235" y="970613"/>
                </a:cubicBezTo>
                <a:cubicBezTo>
                  <a:pt x="202326" y="978492"/>
                  <a:pt x="209443" y="986477"/>
                  <a:pt x="217720" y="993098"/>
                </a:cubicBezTo>
                <a:cubicBezTo>
                  <a:pt x="223966" y="998095"/>
                  <a:pt x="231033" y="1002211"/>
                  <a:pt x="236458" y="1008088"/>
                </a:cubicBezTo>
                <a:cubicBezTo>
                  <a:pt x="273508" y="1048225"/>
                  <a:pt x="245636" y="1038404"/>
                  <a:pt x="281428" y="1045564"/>
                </a:cubicBezTo>
                <a:cubicBezTo>
                  <a:pt x="288923" y="1049311"/>
                  <a:pt x="296588" y="1052736"/>
                  <a:pt x="303913" y="1056806"/>
                </a:cubicBezTo>
                <a:cubicBezTo>
                  <a:pt x="307850" y="1058993"/>
                  <a:pt x="311127" y="1062288"/>
                  <a:pt x="315156" y="1064302"/>
                </a:cubicBezTo>
                <a:cubicBezTo>
                  <a:pt x="342507" y="1077978"/>
                  <a:pt x="325032" y="1065379"/>
                  <a:pt x="348884" y="1079292"/>
                </a:cubicBezTo>
                <a:cubicBezTo>
                  <a:pt x="359063" y="1085230"/>
                  <a:pt x="367922" y="1093652"/>
                  <a:pt x="378864" y="1098029"/>
                </a:cubicBezTo>
                <a:cubicBezTo>
                  <a:pt x="388760" y="1101987"/>
                  <a:pt x="398566" y="1106335"/>
                  <a:pt x="408845" y="1109272"/>
                </a:cubicBezTo>
                <a:cubicBezTo>
                  <a:pt x="413797" y="1110687"/>
                  <a:pt x="418838" y="1111771"/>
                  <a:pt x="423835" y="1113020"/>
                </a:cubicBezTo>
                <a:cubicBezTo>
                  <a:pt x="445071" y="1111771"/>
                  <a:pt x="466646" y="1113253"/>
                  <a:pt x="487543" y="1109272"/>
                </a:cubicBezTo>
                <a:cubicBezTo>
                  <a:pt x="493679" y="1108103"/>
                  <a:pt x="497236" y="1101339"/>
                  <a:pt x="502533" y="1098029"/>
                </a:cubicBezTo>
                <a:cubicBezTo>
                  <a:pt x="507270" y="1095068"/>
                  <a:pt x="512526" y="1093032"/>
                  <a:pt x="517523" y="1090534"/>
                </a:cubicBezTo>
                <a:cubicBezTo>
                  <a:pt x="541258" y="1091783"/>
                  <a:pt x="565024" y="1092526"/>
                  <a:pt x="588727" y="1094282"/>
                </a:cubicBezTo>
                <a:cubicBezTo>
                  <a:pt x="610354" y="1095884"/>
                  <a:pt x="618112" y="1097910"/>
                  <a:pt x="637445" y="1101777"/>
                </a:cubicBezTo>
                <a:cubicBezTo>
                  <a:pt x="661067" y="1100534"/>
                  <a:pt x="694664" y="1105093"/>
                  <a:pt x="719891" y="1094282"/>
                </a:cubicBezTo>
                <a:cubicBezTo>
                  <a:pt x="725026" y="1092082"/>
                  <a:pt x="730091" y="1089661"/>
                  <a:pt x="734881" y="1086787"/>
                </a:cubicBezTo>
                <a:cubicBezTo>
                  <a:pt x="742605" y="1082152"/>
                  <a:pt x="748364" y="1072130"/>
                  <a:pt x="757366" y="1071797"/>
                </a:cubicBezTo>
                <a:lnTo>
                  <a:pt x="858550" y="1068049"/>
                </a:lnTo>
                <a:cubicBezTo>
                  <a:pt x="871042" y="1066800"/>
                  <a:pt x="883581" y="1065961"/>
                  <a:pt x="896025" y="1064302"/>
                </a:cubicBezTo>
                <a:cubicBezTo>
                  <a:pt x="902339" y="1063460"/>
                  <a:pt x="909580" y="1064256"/>
                  <a:pt x="914763" y="1060554"/>
                </a:cubicBezTo>
                <a:cubicBezTo>
                  <a:pt x="919309" y="1057307"/>
                  <a:pt x="919760" y="1050561"/>
                  <a:pt x="922258" y="1045564"/>
                </a:cubicBezTo>
                <a:cubicBezTo>
                  <a:pt x="923507" y="1039318"/>
                  <a:pt x="923991" y="1032869"/>
                  <a:pt x="926005" y="1026826"/>
                </a:cubicBezTo>
                <a:cubicBezTo>
                  <a:pt x="927771" y="1021526"/>
                  <a:pt x="931299" y="1016971"/>
                  <a:pt x="933500" y="1011836"/>
                </a:cubicBezTo>
                <a:cubicBezTo>
                  <a:pt x="938800" y="999470"/>
                  <a:pt x="945229" y="987414"/>
                  <a:pt x="948491" y="974361"/>
                </a:cubicBezTo>
                <a:cubicBezTo>
                  <a:pt x="953330" y="955001"/>
                  <a:pt x="949381" y="963656"/>
                  <a:pt x="959733" y="948128"/>
                </a:cubicBezTo>
                <a:cubicBezTo>
                  <a:pt x="962231" y="939384"/>
                  <a:pt x="965322" y="930787"/>
                  <a:pt x="967228" y="921895"/>
                </a:cubicBezTo>
                <a:cubicBezTo>
                  <a:pt x="969079" y="913258"/>
                  <a:pt x="966686" y="903384"/>
                  <a:pt x="970976" y="895662"/>
                </a:cubicBezTo>
                <a:cubicBezTo>
                  <a:pt x="973689" y="890779"/>
                  <a:pt x="980568" y="889606"/>
                  <a:pt x="985966" y="888167"/>
                </a:cubicBezTo>
                <a:cubicBezTo>
                  <a:pt x="999461" y="884568"/>
                  <a:pt x="1013448" y="883170"/>
                  <a:pt x="1027189" y="880672"/>
                </a:cubicBezTo>
                <a:cubicBezTo>
                  <a:pt x="1030937" y="878174"/>
                  <a:pt x="1034521" y="875412"/>
                  <a:pt x="1038432" y="873177"/>
                </a:cubicBezTo>
                <a:cubicBezTo>
                  <a:pt x="1050686" y="866175"/>
                  <a:pt x="1058774" y="863541"/>
                  <a:pt x="1072159" y="858187"/>
                </a:cubicBezTo>
                <a:cubicBezTo>
                  <a:pt x="1084651" y="859436"/>
                  <a:pt x="1097167" y="863401"/>
                  <a:pt x="1109635" y="861934"/>
                </a:cubicBezTo>
                <a:cubicBezTo>
                  <a:pt x="1136952" y="858720"/>
                  <a:pt x="1131251" y="851784"/>
                  <a:pt x="1147110" y="839449"/>
                </a:cubicBezTo>
                <a:cubicBezTo>
                  <a:pt x="1193937" y="803027"/>
                  <a:pt x="1148262" y="846584"/>
                  <a:pt x="1184586" y="805721"/>
                </a:cubicBezTo>
                <a:cubicBezTo>
                  <a:pt x="1221126" y="764614"/>
                  <a:pt x="1179342" y="811415"/>
                  <a:pt x="1214566" y="783236"/>
                </a:cubicBezTo>
                <a:cubicBezTo>
                  <a:pt x="1222843" y="776615"/>
                  <a:pt x="1229208" y="767881"/>
                  <a:pt x="1237051" y="760751"/>
                </a:cubicBezTo>
                <a:cubicBezTo>
                  <a:pt x="1259645" y="740211"/>
                  <a:pt x="1254931" y="752329"/>
                  <a:pt x="1270779" y="723275"/>
                </a:cubicBezTo>
                <a:cubicBezTo>
                  <a:pt x="1279677" y="706962"/>
                  <a:pt x="1281817" y="688594"/>
                  <a:pt x="1285769" y="670810"/>
                </a:cubicBezTo>
                <a:cubicBezTo>
                  <a:pt x="1286886" y="665782"/>
                  <a:pt x="1288400" y="660848"/>
                  <a:pt x="1289517" y="655820"/>
                </a:cubicBezTo>
                <a:cubicBezTo>
                  <a:pt x="1290899" y="649602"/>
                  <a:pt x="1291434" y="643183"/>
                  <a:pt x="1293264" y="637082"/>
                </a:cubicBezTo>
                <a:cubicBezTo>
                  <a:pt x="1295197" y="630639"/>
                  <a:pt x="1298397" y="624643"/>
                  <a:pt x="1300759" y="618344"/>
                </a:cubicBezTo>
                <a:cubicBezTo>
                  <a:pt x="1306490" y="603061"/>
                  <a:pt x="1302435" y="608854"/>
                  <a:pt x="1312002" y="592111"/>
                </a:cubicBezTo>
                <a:cubicBezTo>
                  <a:pt x="1314236" y="588201"/>
                  <a:pt x="1317110" y="584688"/>
                  <a:pt x="1319497" y="580869"/>
                </a:cubicBezTo>
                <a:cubicBezTo>
                  <a:pt x="1323358" y="574692"/>
                  <a:pt x="1326992" y="568377"/>
                  <a:pt x="1330740" y="562131"/>
                </a:cubicBezTo>
                <a:cubicBezTo>
                  <a:pt x="1331989" y="557134"/>
                  <a:pt x="1333704" y="552232"/>
                  <a:pt x="1334487" y="547141"/>
                </a:cubicBezTo>
                <a:cubicBezTo>
                  <a:pt x="1342879" y="492591"/>
                  <a:pt x="1337785" y="457805"/>
                  <a:pt x="1334487" y="393492"/>
                </a:cubicBezTo>
                <a:cubicBezTo>
                  <a:pt x="1334035" y="384671"/>
                  <a:pt x="1334103" y="375427"/>
                  <a:pt x="1330740" y="367259"/>
                </a:cubicBezTo>
                <a:cubicBezTo>
                  <a:pt x="1301597" y="296485"/>
                  <a:pt x="1318470" y="353419"/>
                  <a:pt x="1297012" y="314793"/>
                </a:cubicBezTo>
                <a:cubicBezTo>
                  <a:pt x="1266458" y="259793"/>
                  <a:pt x="1307568" y="323134"/>
                  <a:pt x="1282022" y="284813"/>
                </a:cubicBezTo>
                <a:cubicBezTo>
                  <a:pt x="1283271" y="273570"/>
                  <a:pt x="1283551" y="262177"/>
                  <a:pt x="1285769" y="251085"/>
                </a:cubicBezTo>
                <a:cubicBezTo>
                  <a:pt x="1287318" y="243338"/>
                  <a:pt x="1293264" y="228600"/>
                  <a:pt x="1293264" y="228600"/>
                </a:cubicBezTo>
                <a:cubicBezTo>
                  <a:pt x="1290766" y="218607"/>
                  <a:pt x="1290031" y="207998"/>
                  <a:pt x="1285769" y="198620"/>
                </a:cubicBezTo>
                <a:cubicBezTo>
                  <a:pt x="1283576" y="193795"/>
                  <a:pt x="1277920" y="191449"/>
                  <a:pt x="1274527" y="187377"/>
                </a:cubicBezTo>
                <a:cubicBezTo>
                  <a:pt x="1271644" y="183917"/>
                  <a:pt x="1269650" y="179799"/>
                  <a:pt x="1267032" y="176134"/>
                </a:cubicBezTo>
                <a:cubicBezTo>
                  <a:pt x="1263402" y="171051"/>
                  <a:pt x="1259254" y="166341"/>
                  <a:pt x="1255789" y="161144"/>
                </a:cubicBezTo>
                <a:cubicBezTo>
                  <a:pt x="1251748" y="155083"/>
                  <a:pt x="1248083" y="148773"/>
                  <a:pt x="1244546" y="142406"/>
                </a:cubicBezTo>
                <a:cubicBezTo>
                  <a:pt x="1241833" y="137523"/>
                  <a:pt x="1240298" y="131962"/>
                  <a:pt x="1237051" y="127416"/>
                </a:cubicBezTo>
                <a:cubicBezTo>
                  <a:pt x="1233971" y="123104"/>
                  <a:pt x="1229880" y="119567"/>
                  <a:pt x="1225809" y="116174"/>
                </a:cubicBezTo>
                <a:cubicBezTo>
                  <a:pt x="1218350" y="109958"/>
                  <a:pt x="1191277" y="95562"/>
                  <a:pt x="1188333" y="93688"/>
                </a:cubicBezTo>
                <a:cubicBezTo>
                  <a:pt x="1183064" y="90335"/>
                  <a:pt x="1178766" y="85545"/>
                  <a:pt x="1173343" y="82446"/>
                </a:cubicBezTo>
                <a:cubicBezTo>
                  <a:pt x="1167136" y="78899"/>
                  <a:pt x="1148112" y="75901"/>
                  <a:pt x="1143363" y="74951"/>
                </a:cubicBezTo>
                <a:cubicBezTo>
                  <a:pt x="1132094" y="69317"/>
                  <a:pt x="1118416" y="61595"/>
                  <a:pt x="1105887" y="59961"/>
                </a:cubicBezTo>
                <a:cubicBezTo>
                  <a:pt x="1084793" y="57209"/>
                  <a:pt x="1063415" y="57462"/>
                  <a:pt x="1042179" y="56213"/>
                </a:cubicBezTo>
                <a:cubicBezTo>
                  <a:pt x="1035933" y="54964"/>
                  <a:pt x="1029262" y="55052"/>
                  <a:pt x="1023441" y="52465"/>
                </a:cubicBezTo>
                <a:cubicBezTo>
                  <a:pt x="1017734" y="49928"/>
                  <a:pt x="1013807" y="44436"/>
                  <a:pt x="1008451" y="41223"/>
                </a:cubicBezTo>
                <a:cubicBezTo>
                  <a:pt x="1001265" y="36912"/>
                  <a:pt x="993701" y="33203"/>
                  <a:pt x="985966" y="29980"/>
                </a:cubicBezTo>
                <a:cubicBezTo>
                  <a:pt x="974033" y="25008"/>
                  <a:pt x="957849" y="20376"/>
                  <a:pt x="944743" y="18738"/>
                </a:cubicBezTo>
                <a:cubicBezTo>
                  <a:pt x="931052" y="17027"/>
                  <a:pt x="917261" y="16239"/>
                  <a:pt x="903520" y="14990"/>
                </a:cubicBezTo>
                <a:cubicBezTo>
                  <a:pt x="891028" y="17488"/>
                  <a:pt x="878656" y="20683"/>
                  <a:pt x="866045" y="22485"/>
                </a:cubicBezTo>
                <a:cubicBezTo>
                  <a:pt x="775213" y="35462"/>
                  <a:pt x="858325" y="19533"/>
                  <a:pt x="806084" y="29980"/>
                </a:cubicBezTo>
                <a:cubicBezTo>
                  <a:pt x="799838" y="34977"/>
                  <a:pt x="794609" y="41618"/>
                  <a:pt x="787346" y="44970"/>
                </a:cubicBezTo>
                <a:cubicBezTo>
                  <a:pt x="777993" y="49287"/>
                  <a:pt x="767248" y="49558"/>
                  <a:pt x="757366" y="52465"/>
                </a:cubicBezTo>
                <a:cubicBezTo>
                  <a:pt x="745997" y="55809"/>
                  <a:pt x="735135" y="60833"/>
                  <a:pt x="723638" y="63708"/>
                </a:cubicBezTo>
                <a:cubicBezTo>
                  <a:pt x="704816" y="68414"/>
                  <a:pt x="713534" y="65828"/>
                  <a:pt x="697405" y="71203"/>
                </a:cubicBezTo>
                <a:cubicBezTo>
                  <a:pt x="676169" y="67456"/>
                  <a:pt x="654462" y="65775"/>
                  <a:pt x="633697" y="59961"/>
                </a:cubicBezTo>
                <a:cubicBezTo>
                  <a:pt x="627204" y="58143"/>
                  <a:pt x="584128" y="34579"/>
                  <a:pt x="577484" y="29980"/>
                </a:cubicBezTo>
                <a:cubicBezTo>
                  <a:pt x="569462" y="24427"/>
                  <a:pt x="563365" y="16263"/>
                  <a:pt x="554999" y="11243"/>
                </a:cubicBezTo>
                <a:cubicBezTo>
                  <a:pt x="550582" y="8593"/>
                  <a:pt x="545037" y="8612"/>
                  <a:pt x="540009" y="7495"/>
                </a:cubicBezTo>
                <a:cubicBezTo>
                  <a:pt x="497145" y="-2032"/>
                  <a:pt x="542875" y="9147"/>
                  <a:pt x="506281" y="0"/>
                </a:cubicBezTo>
                <a:cubicBezTo>
                  <a:pt x="496287" y="3748"/>
                  <a:pt x="485519" y="5865"/>
                  <a:pt x="476300" y="11243"/>
                </a:cubicBezTo>
                <a:lnTo>
                  <a:pt x="450068" y="449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2FCC8D-8D47-4467-B55D-15C197FDA2F2}"/>
              </a:ext>
            </a:extLst>
          </p:cNvPr>
          <p:cNvSpPr txBox="1"/>
          <p:nvPr/>
        </p:nvSpPr>
        <p:spPr>
          <a:xfrm>
            <a:off x="5118100" y="4938773"/>
            <a:ext cx="3637278" cy="1569660"/>
          </a:xfrm>
          <a:prstGeom prst="rect">
            <a:avLst/>
          </a:prstGeom>
          <a:solidFill>
            <a:srgbClr val="DEEAF6"/>
          </a:solidFill>
          <a:ln>
            <a:solidFill>
              <a:schemeClr val="bg1"/>
            </a:solidFill>
          </a:ln>
        </p:spPr>
        <p:txBody>
          <a:bodyPr wrap="none" lIns="205740" tIns="137160" rIns="205740" bIns="137160" rtlCol="0">
            <a:spAutoFit/>
          </a:bodyPr>
          <a:lstStyle/>
          <a:p>
            <a:r>
              <a:rPr lang="es-ES" sz="2100" dirty="0">
                <a:solidFill>
                  <a:schemeClr val="bg1"/>
                </a:solidFill>
              </a:rPr>
              <a:t>Todos tienen razón … y</a:t>
            </a:r>
          </a:p>
          <a:p>
            <a:r>
              <a:rPr lang="es-ES" sz="2100" dirty="0">
                <a:solidFill>
                  <a:schemeClr val="bg1"/>
                </a:solidFill>
              </a:rPr>
              <a:t>       Todos están equivocados.</a:t>
            </a:r>
            <a:br>
              <a:rPr lang="es-ES" sz="2100" dirty="0">
                <a:solidFill>
                  <a:schemeClr val="bg1"/>
                </a:solidFill>
              </a:rPr>
            </a:br>
            <a:endParaRPr lang="es-ES" sz="2100" dirty="0">
              <a:solidFill>
                <a:schemeClr val="bg1"/>
              </a:solidFill>
            </a:endParaRPr>
          </a:p>
          <a:p>
            <a:r>
              <a:rPr lang="es-ES" sz="2100" dirty="0">
                <a:solidFill>
                  <a:schemeClr val="bg1"/>
                </a:solidFill>
              </a:rPr>
              <a:t>¿Esto ayuda a los decisores?</a:t>
            </a:r>
            <a:endParaRPr lang="en-US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8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llu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096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22621" y="551447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Are the lines straight?</a:t>
            </a:r>
          </a:p>
        </p:txBody>
      </p:sp>
    </p:spTree>
    <p:extLst>
      <p:ext uri="{BB962C8B-B14F-4D97-AF65-F5344CB8AC3E}">
        <p14:creationId xmlns:p14="http://schemas.microsoft.com/office/powerpoint/2010/main" val="33530264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076325"/>
            <a:ext cx="632460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86602" y="5918284"/>
            <a:ext cx="11608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/>
              <a:t>brainbashers.com</a:t>
            </a:r>
          </a:p>
        </p:txBody>
      </p:sp>
    </p:spTree>
    <p:extLst>
      <p:ext uri="{BB962C8B-B14F-4D97-AF65-F5344CB8AC3E}">
        <p14:creationId xmlns:p14="http://schemas.microsoft.com/office/powerpoint/2010/main" val="21979769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0BC21D-4E8E-4087-8C4F-0416F8E8A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62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5C4AF2-ADB9-ACA2-2034-4EB3CE3E8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98" y="457200"/>
            <a:ext cx="8820404" cy="55371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F2D8ED-44AB-745B-7FD8-60ABA18BB31B}"/>
              </a:ext>
            </a:extLst>
          </p:cNvPr>
          <p:cNvSpPr txBox="1"/>
          <p:nvPr/>
        </p:nvSpPr>
        <p:spPr>
          <a:xfrm>
            <a:off x="3404565" y="6171685"/>
            <a:ext cx="3181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/>
              <a:t>Is</a:t>
            </a:r>
            <a:r>
              <a:rPr lang="es-ES" sz="2400" dirty="0"/>
              <a:t> </a:t>
            </a:r>
            <a:r>
              <a:rPr lang="es-ES" sz="2400" dirty="0" err="1"/>
              <a:t>this</a:t>
            </a:r>
            <a:r>
              <a:rPr lang="es-ES" sz="2400" dirty="0"/>
              <a:t> </a:t>
            </a:r>
            <a:r>
              <a:rPr lang="es-ES" sz="2400" dirty="0" err="1"/>
              <a:t>an</a:t>
            </a:r>
            <a:r>
              <a:rPr lang="es-ES" sz="2400" dirty="0"/>
              <a:t> </a:t>
            </a:r>
            <a:r>
              <a:rPr lang="es-ES" sz="2400" dirty="0" err="1"/>
              <a:t>animated</a:t>
            </a:r>
            <a:r>
              <a:rPr lang="es-ES" sz="2400" dirty="0"/>
              <a:t> GIF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0161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773668"/>
            <a:ext cx="3686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Are the two lines the same length?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2" y="1437738"/>
            <a:ext cx="31718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614" y="3733802"/>
            <a:ext cx="31242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63906" y="5129842"/>
            <a:ext cx="1038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214135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2165" y="2286002"/>
            <a:ext cx="403347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Be careful … what you see</a:t>
            </a:r>
            <a:br>
              <a:rPr lang="en-US" sz="2800" dirty="0"/>
            </a:br>
            <a:r>
              <a:rPr lang="en-US" sz="2800" dirty="0"/>
              <a:t>may belie</a:t>
            </a:r>
            <a:br>
              <a:rPr lang="en-US" sz="2800" dirty="0"/>
            </a:br>
            <a:r>
              <a:rPr lang="en-US" sz="2800" dirty="0"/>
              <a:t>what you think.</a:t>
            </a:r>
          </a:p>
        </p:txBody>
      </p:sp>
    </p:spTree>
    <p:extLst>
      <p:ext uri="{BB962C8B-B14F-4D97-AF65-F5344CB8AC3E}">
        <p14:creationId xmlns:p14="http://schemas.microsoft.com/office/powerpoint/2010/main" val="23573956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832AC0-6681-4EDC-8BE7-938304B1B34A}"/>
              </a:ext>
            </a:extLst>
          </p:cNvPr>
          <p:cNvSpPr txBox="1"/>
          <p:nvPr/>
        </p:nvSpPr>
        <p:spPr>
          <a:xfrm>
            <a:off x="1066800" y="914401"/>
            <a:ext cx="4870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What do you see in this picture?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6D1686-F237-4A4D-8C63-CBEF92406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676400"/>
            <a:ext cx="6019800" cy="43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1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471439"/>
            <a:ext cx="731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And … an analyst sees a story in everything.</a:t>
            </a:r>
          </a:p>
        </p:txBody>
      </p:sp>
      <p:pic>
        <p:nvPicPr>
          <p:cNvPr id="12290" name="yiv921746160_x0000_i1028" descr="part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2" y="909265"/>
            <a:ext cx="4267199" cy="575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>
            <a:extLst>
              <a:ext uri="{FF2B5EF4-FFF2-40B4-BE49-F238E27FC236}">
                <a16:creationId xmlns:a16="http://schemas.microsoft.com/office/drawing/2014/main" id="{FD4A1104-C0A5-0257-3125-AC635E34910C}"/>
              </a:ext>
            </a:extLst>
          </p:cNvPr>
          <p:cNvSpPr/>
          <p:nvPr/>
        </p:nvSpPr>
        <p:spPr>
          <a:xfrm>
            <a:off x="5791200" y="1371600"/>
            <a:ext cx="2209800" cy="1524000"/>
          </a:xfrm>
          <a:prstGeom prst="wedgeEllipseCallout">
            <a:avLst>
              <a:gd name="adj1" fmla="val -36547"/>
              <a:gd name="adj2" fmla="val 60222"/>
            </a:avLst>
          </a:prstGeom>
          <a:solidFill>
            <a:srgbClr val="B9852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¡¡ Mami !!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D6F3D9-C4D9-7FC8-2626-EFE5B072654E}"/>
              </a:ext>
            </a:extLst>
          </p:cNvPr>
          <p:cNvSpPr txBox="1"/>
          <p:nvPr/>
        </p:nvSpPr>
        <p:spPr>
          <a:xfrm rot="20808332">
            <a:off x="4654884" y="5222886"/>
            <a:ext cx="3834704" cy="1015663"/>
          </a:xfrm>
          <a:prstGeom prst="rect">
            <a:avLst/>
          </a:prstGeom>
          <a:solidFill>
            <a:schemeClr val="tx1">
              <a:alpha val="26535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¡CUIDADO!</a:t>
            </a:r>
          </a:p>
        </p:txBody>
      </p:sp>
    </p:spTree>
    <p:extLst>
      <p:ext uri="{BB962C8B-B14F-4D97-AF65-F5344CB8AC3E}">
        <p14:creationId xmlns:p14="http://schemas.microsoft.com/office/powerpoint/2010/main" val="150290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471439"/>
            <a:ext cx="731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And … an analyst sees a story in everything.</a:t>
            </a:r>
          </a:p>
        </p:txBody>
      </p:sp>
      <p:pic>
        <p:nvPicPr>
          <p:cNvPr id="4098" name="ydp56cc5432yiv2202670467m_-9975224876785422m_7163781662617164383m_1746056616703762737m_-7631409960333731119m_4729712201626811356ydp2762343cyiv1034452395ydp5b961d1eyiv9308332605ydpe8fa847fyiv6237093110m_-6167991153174127803_x0000_i1036" descr="https://gallery.mailchimp.com/34dcfc0a91102ec1b8f40af94/images/9ed2a35a-d097-43d6-852f-19ddd9afd70b.jpg">
            <a:extLst>
              <a:ext uri="{FF2B5EF4-FFF2-40B4-BE49-F238E27FC236}">
                <a16:creationId xmlns:a16="http://schemas.microsoft.com/office/drawing/2014/main" id="{BBA1D9C2-B85A-3475-FF6E-4C5C3FCBE182}"/>
              </a:ext>
            </a:extLst>
          </p:cNvPr>
          <p:cNvPicPr>
            <a:picLocks noChangeAspect="1" noChangeArrowheads="1"/>
          </p:cNvPicPr>
          <p:nvPr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0E4AE1-2B09-2DAF-8500-92FA532E787B}"/>
              </a:ext>
            </a:extLst>
          </p:cNvPr>
          <p:cNvSpPr txBox="1"/>
          <p:nvPr/>
        </p:nvSpPr>
        <p:spPr>
          <a:xfrm rot="20808332">
            <a:off x="4654884" y="5222886"/>
            <a:ext cx="3834704" cy="1015663"/>
          </a:xfrm>
          <a:prstGeom prst="rect">
            <a:avLst/>
          </a:prstGeom>
          <a:solidFill>
            <a:schemeClr val="tx1">
              <a:alpha val="26535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¡CUIDADO!</a:t>
            </a:r>
          </a:p>
        </p:txBody>
      </p:sp>
    </p:spTree>
    <p:extLst>
      <p:ext uri="{BB962C8B-B14F-4D97-AF65-F5344CB8AC3E}">
        <p14:creationId xmlns:p14="http://schemas.microsoft.com/office/powerpoint/2010/main" val="126606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471439"/>
            <a:ext cx="731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And … an analyst sees a story in everything.</a:t>
            </a:r>
          </a:p>
        </p:txBody>
      </p:sp>
      <p:pic>
        <p:nvPicPr>
          <p:cNvPr id="2050" name="ydp56cc5432yiv2202670467m_-9975224876785422m_7163781662617164383m_1746056616703762737m_-7631409960333731119m_4729712201626811356ydp2762343cyiv1034452395ydp5b961d1eyiv9308332605ydpe8fa847fyiv6237093110m_-6167991153174127803_x0000_i1026" descr="https://gallery.mailchimp.com/34dcfc0a91102ec1b8f40af94/images/37a335b9-2ade-443f-8028-2bf012420532.jpg">
            <a:extLst>
              <a:ext uri="{FF2B5EF4-FFF2-40B4-BE49-F238E27FC236}">
                <a16:creationId xmlns:a16="http://schemas.microsoft.com/office/drawing/2014/main" id="{10A1C6A9-FE0D-DAA7-241F-A1C89C376897}"/>
              </a:ext>
            </a:extLst>
          </p:cNvPr>
          <p:cNvPicPr>
            <a:picLocks noChangeAspect="1" noChangeArrowheads="1"/>
          </p:cNvPicPr>
          <p:nvPr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300211"/>
            <a:ext cx="67818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9B1944-5A8A-803F-429D-E0C9408ECF72}"/>
              </a:ext>
            </a:extLst>
          </p:cNvPr>
          <p:cNvSpPr txBox="1"/>
          <p:nvPr/>
        </p:nvSpPr>
        <p:spPr>
          <a:xfrm rot="20808332">
            <a:off x="4654884" y="5222886"/>
            <a:ext cx="3834704" cy="1015663"/>
          </a:xfrm>
          <a:prstGeom prst="rect">
            <a:avLst/>
          </a:prstGeom>
          <a:solidFill>
            <a:schemeClr val="tx1">
              <a:alpha val="26535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¡CUIDADO!</a:t>
            </a:r>
          </a:p>
        </p:txBody>
      </p:sp>
    </p:spTree>
    <p:extLst>
      <p:ext uri="{BB962C8B-B14F-4D97-AF65-F5344CB8AC3E}">
        <p14:creationId xmlns:p14="http://schemas.microsoft.com/office/powerpoint/2010/main" val="397748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471439"/>
            <a:ext cx="731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And … an analyst sees a story in everything.</a:t>
            </a:r>
          </a:p>
        </p:txBody>
      </p:sp>
      <p:pic>
        <p:nvPicPr>
          <p:cNvPr id="3074" name="ydp56cc5432yiv2202670467m_-9975224876785422m_7163781662617164383m_1746056616703762737m_-7631409960333731119m_4729712201626811356ydp2762343cyiv1034452395ydp5b961d1eyiv9308332605ydpe8fa847fyiv6237093110m_-6167991153174127803_x0000_i1032" descr="https://gallery.mailchimp.com/34dcfc0a91102ec1b8f40af94/images/a40af814-c2a7-47d3-8f33-5fc0a396431f.jpeg">
            <a:extLst>
              <a:ext uri="{FF2B5EF4-FFF2-40B4-BE49-F238E27FC236}">
                <a16:creationId xmlns:a16="http://schemas.microsoft.com/office/drawing/2014/main" id="{1D47A44D-6F75-3E52-210A-C0E753624EE2}"/>
              </a:ext>
            </a:extLst>
          </p:cNvPr>
          <p:cNvPicPr>
            <a:picLocks noChangeAspect="1" noChangeArrowheads="1"/>
          </p:cNvPicPr>
          <p:nvPr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1143000"/>
            <a:ext cx="4953000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98DCB2-42DD-6A20-0759-6CEE31055606}"/>
              </a:ext>
            </a:extLst>
          </p:cNvPr>
          <p:cNvSpPr txBox="1"/>
          <p:nvPr/>
        </p:nvSpPr>
        <p:spPr>
          <a:xfrm rot="20808332">
            <a:off x="4654884" y="5222886"/>
            <a:ext cx="3834704" cy="1015663"/>
          </a:xfrm>
          <a:prstGeom prst="rect">
            <a:avLst/>
          </a:prstGeom>
          <a:solidFill>
            <a:schemeClr val="tx1">
              <a:alpha val="26535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¡CUIDADO!</a:t>
            </a:r>
          </a:p>
        </p:txBody>
      </p:sp>
    </p:spTree>
    <p:extLst>
      <p:ext uri="{BB962C8B-B14F-4D97-AF65-F5344CB8AC3E}">
        <p14:creationId xmlns:p14="http://schemas.microsoft.com/office/powerpoint/2010/main" val="105383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E6B80-95D8-08BA-5D7D-3AE8BEB63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equilibregaia.files.wordpress.com/2011/02/conte-sufc3ad0001-copia1.jpg">
            <a:extLst>
              <a:ext uri="{FF2B5EF4-FFF2-40B4-BE49-F238E27FC236}">
                <a16:creationId xmlns:a16="http://schemas.microsoft.com/office/drawing/2014/main" id="{C4777F1C-9609-5FCE-4DEB-FA51F89AB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596" y="1555483"/>
            <a:ext cx="6688808" cy="421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9D7C7B-440B-0BEE-7B0E-B53790652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7</a:t>
            </a:fld>
            <a:endParaRPr lang="es-E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BD76AAF-A0FC-0AAF-03B2-06AB55F8B730}"/>
              </a:ext>
            </a:extLst>
          </p:cNvPr>
          <p:cNvSpPr/>
          <p:nvPr/>
        </p:nvSpPr>
        <p:spPr>
          <a:xfrm>
            <a:off x="2460242" y="4067378"/>
            <a:ext cx="297851" cy="188901"/>
          </a:xfrm>
          <a:custGeom>
            <a:avLst/>
            <a:gdLst>
              <a:gd name="connsiteX0" fmla="*/ 196581 w 297851"/>
              <a:gd name="connsiteY0" fmla="*/ 10191 h 188901"/>
              <a:gd name="connsiteX1" fmla="*/ 160839 w 297851"/>
              <a:gd name="connsiteY1" fmla="*/ 13169 h 188901"/>
              <a:gd name="connsiteX2" fmla="*/ 151904 w 297851"/>
              <a:gd name="connsiteY2" fmla="*/ 19126 h 188901"/>
              <a:gd name="connsiteX3" fmla="*/ 119140 w 297851"/>
              <a:gd name="connsiteY3" fmla="*/ 25083 h 188901"/>
              <a:gd name="connsiteX4" fmla="*/ 101269 w 297851"/>
              <a:gd name="connsiteY4" fmla="*/ 28062 h 188901"/>
              <a:gd name="connsiteX5" fmla="*/ 86377 w 297851"/>
              <a:gd name="connsiteY5" fmla="*/ 36997 h 188901"/>
              <a:gd name="connsiteX6" fmla="*/ 68506 w 297851"/>
              <a:gd name="connsiteY6" fmla="*/ 48911 h 188901"/>
              <a:gd name="connsiteX7" fmla="*/ 53613 w 297851"/>
              <a:gd name="connsiteY7" fmla="*/ 54868 h 188901"/>
              <a:gd name="connsiteX8" fmla="*/ 44678 w 297851"/>
              <a:gd name="connsiteY8" fmla="*/ 60825 h 188901"/>
              <a:gd name="connsiteX9" fmla="*/ 29785 w 297851"/>
              <a:gd name="connsiteY9" fmla="*/ 63804 h 188901"/>
              <a:gd name="connsiteX10" fmla="*/ 20850 w 297851"/>
              <a:gd name="connsiteY10" fmla="*/ 66782 h 188901"/>
              <a:gd name="connsiteX11" fmla="*/ 8936 w 297851"/>
              <a:gd name="connsiteY11" fmla="*/ 78696 h 188901"/>
              <a:gd name="connsiteX12" fmla="*/ 0 w 297851"/>
              <a:gd name="connsiteY12" fmla="*/ 105503 h 188901"/>
              <a:gd name="connsiteX13" fmla="*/ 2979 w 297851"/>
              <a:gd name="connsiteY13" fmla="*/ 147202 h 188901"/>
              <a:gd name="connsiteX14" fmla="*/ 14893 w 297851"/>
              <a:gd name="connsiteY14" fmla="*/ 176987 h 188901"/>
              <a:gd name="connsiteX15" fmla="*/ 23828 w 297851"/>
              <a:gd name="connsiteY15" fmla="*/ 182944 h 188901"/>
              <a:gd name="connsiteX16" fmla="*/ 38721 w 297851"/>
              <a:gd name="connsiteY16" fmla="*/ 185922 h 188901"/>
              <a:gd name="connsiteX17" fmla="*/ 47656 w 297851"/>
              <a:gd name="connsiteY17" fmla="*/ 188901 h 188901"/>
              <a:gd name="connsiteX18" fmla="*/ 101269 w 297851"/>
              <a:gd name="connsiteY18" fmla="*/ 185922 h 188901"/>
              <a:gd name="connsiteX19" fmla="*/ 226366 w 297851"/>
              <a:gd name="connsiteY19" fmla="*/ 179965 h 188901"/>
              <a:gd name="connsiteX20" fmla="*/ 232323 w 297851"/>
              <a:gd name="connsiteY20" fmla="*/ 171030 h 188901"/>
              <a:gd name="connsiteX21" fmla="*/ 247216 w 297851"/>
              <a:gd name="connsiteY21" fmla="*/ 165073 h 188901"/>
              <a:gd name="connsiteX22" fmla="*/ 253173 w 297851"/>
              <a:gd name="connsiteY22" fmla="*/ 135288 h 188901"/>
              <a:gd name="connsiteX23" fmla="*/ 256151 w 297851"/>
              <a:gd name="connsiteY23" fmla="*/ 123374 h 188901"/>
              <a:gd name="connsiteX24" fmla="*/ 274022 w 297851"/>
              <a:gd name="connsiteY24" fmla="*/ 105503 h 188901"/>
              <a:gd name="connsiteX25" fmla="*/ 279979 w 297851"/>
              <a:gd name="connsiteY25" fmla="*/ 93589 h 188901"/>
              <a:gd name="connsiteX26" fmla="*/ 288915 w 297851"/>
              <a:gd name="connsiteY26" fmla="*/ 81675 h 188901"/>
              <a:gd name="connsiteX27" fmla="*/ 297851 w 297851"/>
              <a:gd name="connsiteY27" fmla="*/ 54868 h 188901"/>
              <a:gd name="connsiteX28" fmla="*/ 291894 w 297851"/>
              <a:gd name="connsiteY28" fmla="*/ 16148 h 188901"/>
              <a:gd name="connsiteX29" fmla="*/ 282958 w 297851"/>
              <a:gd name="connsiteY29" fmla="*/ 4234 h 188901"/>
              <a:gd name="connsiteX30" fmla="*/ 250194 w 297851"/>
              <a:gd name="connsiteY30" fmla="*/ 1255 h 188901"/>
              <a:gd name="connsiteX31" fmla="*/ 196581 w 297851"/>
              <a:gd name="connsiteY31" fmla="*/ 10191 h 188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97851" h="188901">
                <a:moveTo>
                  <a:pt x="196581" y="10191"/>
                </a:moveTo>
                <a:cubicBezTo>
                  <a:pt x="181689" y="12177"/>
                  <a:pt x="172562" y="10824"/>
                  <a:pt x="160839" y="13169"/>
                </a:cubicBezTo>
                <a:cubicBezTo>
                  <a:pt x="157329" y="13871"/>
                  <a:pt x="155194" y="17716"/>
                  <a:pt x="151904" y="19126"/>
                </a:cubicBezTo>
                <a:cubicBezTo>
                  <a:pt x="144766" y="22185"/>
                  <a:pt x="124171" y="24309"/>
                  <a:pt x="119140" y="25083"/>
                </a:cubicBezTo>
                <a:cubicBezTo>
                  <a:pt x="113171" y="26001"/>
                  <a:pt x="107226" y="27069"/>
                  <a:pt x="101269" y="28062"/>
                </a:cubicBezTo>
                <a:cubicBezTo>
                  <a:pt x="96305" y="31040"/>
                  <a:pt x="91261" y="33889"/>
                  <a:pt x="86377" y="36997"/>
                </a:cubicBezTo>
                <a:cubicBezTo>
                  <a:pt x="80337" y="40841"/>
                  <a:pt x="75153" y="46252"/>
                  <a:pt x="68506" y="48911"/>
                </a:cubicBezTo>
                <a:cubicBezTo>
                  <a:pt x="63542" y="50897"/>
                  <a:pt x="58395" y="52477"/>
                  <a:pt x="53613" y="54868"/>
                </a:cubicBezTo>
                <a:cubicBezTo>
                  <a:pt x="50411" y="56469"/>
                  <a:pt x="48030" y="59568"/>
                  <a:pt x="44678" y="60825"/>
                </a:cubicBezTo>
                <a:cubicBezTo>
                  <a:pt x="39938" y="62603"/>
                  <a:pt x="34697" y="62576"/>
                  <a:pt x="29785" y="63804"/>
                </a:cubicBezTo>
                <a:cubicBezTo>
                  <a:pt x="26739" y="64565"/>
                  <a:pt x="23828" y="65789"/>
                  <a:pt x="20850" y="66782"/>
                </a:cubicBezTo>
                <a:cubicBezTo>
                  <a:pt x="16879" y="70753"/>
                  <a:pt x="12306" y="74203"/>
                  <a:pt x="8936" y="78696"/>
                </a:cubicBezTo>
                <a:cubicBezTo>
                  <a:pt x="2210" y="87664"/>
                  <a:pt x="2145" y="94778"/>
                  <a:pt x="0" y="105503"/>
                </a:cubicBezTo>
                <a:cubicBezTo>
                  <a:pt x="993" y="119403"/>
                  <a:pt x="1520" y="133343"/>
                  <a:pt x="2979" y="147202"/>
                </a:cubicBezTo>
                <a:cubicBezTo>
                  <a:pt x="4266" y="159429"/>
                  <a:pt x="6585" y="167294"/>
                  <a:pt x="14893" y="176987"/>
                </a:cubicBezTo>
                <a:cubicBezTo>
                  <a:pt x="17223" y="179705"/>
                  <a:pt x="20476" y="181687"/>
                  <a:pt x="23828" y="182944"/>
                </a:cubicBezTo>
                <a:cubicBezTo>
                  <a:pt x="28568" y="184722"/>
                  <a:pt x="33810" y="184694"/>
                  <a:pt x="38721" y="185922"/>
                </a:cubicBezTo>
                <a:cubicBezTo>
                  <a:pt x="41767" y="186683"/>
                  <a:pt x="44678" y="187908"/>
                  <a:pt x="47656" y="188901"/>
                </a:cubicBezTo>
                <a:lnTo>
                  <a:pt x="101269" y="185922"/>
                </a:lnTo>
                <a:cubicBezTo>
                  <a:pt x="142963" y="183837"/>
                  <a:pt x="184887" y="184678"/>
                  <a:pt x="226366" y="179965"/>
                </a:cubicBezTo>
                <a:cubicBezTo>
                  <a:pt x="229923" y="179561"/>
                  <a:pt x="229410" y="173111"/>
                  <a:pt x="232323" y="171030"/>
                </a:cubicBezTo>
                <a:cubicBezTo>
                  <a:pt x="236674" y="167922"/>
                  <a:pt x="242252" y="167059"/>
                  <a:pt x="247216" y="165073"/>
                </a:cubicBezTo>
                <a:cubicBezTo>
                  <a:pt x="252300" y="129477"/>
                  <a:pt x="247230" y="156088"/>
                  <a:pt x="253173" y="135288"/>
                </a:cubicBezTo>
                <a:cubicBezTo>
                  <a:pt x="254298" y="131352"/>
                  <a:pt x="253804" y="126728"/>
                  <a:pt x="256151" y="123374"/>
                </a:cubicBezTo>
                <a:cubicBezTo>
                  <a:pt x="260982" y="116472"/>
                  <a:pt x="270254" y="113038"/>
                  <a:pt x="274022" y="105503"/>
                </a:cubicBezTo>
                <a:cubicBezTo>
                  <a:pt x="276008" y="101532"/>
                  <a:pt x="277626" y="97354"/>
                  <a:pt x="279979" y="93589"/>
                </a:cubicBezTo>
                <a:cubicBezTo>
                  <a:pt x="282610" y="89379"/>
                  <a:pt x="286504" y="86015"/>
                  <a:pt x="288915" y="81675"/>
                </a:cubicBezTo>
                <a:cubicBezTo>
                  <a:pt x="294012" y="72500"/>
                  <a:pt x="295397" y="64681"/>
                  <a:pt x="297851" y="54868"/>
                </a:cubicBezTo>
                <a:cubicBezTo>
                  <a:pt x="295865" y="41961"/>
                  <a:pt x="295579" y="28676"/>
                  <a:pt x="291894" y="16148"/>
                </a:cubicBezTo>
                <a:cubicBezTo>
                  <a:pt x="290493" y="11385"/>
                  <a:pt x="287633" y="5904"/>
                  <a:pt x="282958" y="4234"/>
                </a:cubicBezTo>
                <a:cubicBezTo>
                  <a:pt x="272631" y="546"/>
                  <a:pt x="261115" y="2248"/>
                  <a:pt x="250194" y="1255"/>
                </a:cubicBezTo>
                <a:cubicBezTo>
                  <a:pt x="224593" y="-3865"/>
                  <a:pt x="211473" y="8205"/>
                  <a:pt x="196581" y="101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AA2E14-E78C-A651-E568-321F56284556}"/>
              </a:ext>
            </a:extLst>
          </p:cNvPr>
          <p:cNvSpPr/>
          <p:nvPr/>
        </p:nvSpPr>
        <p:spPr>
          <a:xfrm>
            <a:off x="2898055" y="4094951"/>
            <a:ext cx="497437" cy="171884"/>
          </a:xfrm>
          <a:custGeom>
            <a:avLst/>
            <a:gdLst>
              <a:gd name="connsiteX0" fmla="*/ 294899 w 497437"/>
              <a:gd name="connsiteY0" fmla="*/ 489 h 171884"/>
              <a:gd name="connsiteX1" fmla="*/ 360426 w 497437"/>
              <a:gd name="connsiteY1" fmla="*/ 6446 h 171884"/>
              <a:gd name="connsiteX2" fmla="*/ 375318 w 497437"/>
              <a:gd name="connsiteY2" fmla="*/ 21338 h 171884"/>
              <a:gd name="connsiteX3" fmla="*/ 390211 w 497437"/>
              <a:gd name="connsiteY3" fmla="*/ 24317 h 171884"/>
              <a:gd name="connsiteX4" fmla="*/ 402125 w 497437"/>
              <a:gd name="connsiteY4" fmla="*/ 27295 h 171884"/>
              <a:gd name="connsiteX5" fmla="*/ 449781 w 497437"/>
              <a:gd name="connsiteY5" fmla="*/ 33252 h 171884"/>
              <a:gd name="connsiteX6" fmla="*/ 467652 w 497437"/>
              <a:gd name="connsiteY6" fmla="*/ 39209 h 171884"/>
              <a:gd name="connsiteX7" fmla="*/ 476587 w 497437"/>
              <a:gd name="connsiteY7" fmla="*/ 45166 h 171884"/>
              <a:gd name="connsiteX8" fmla="*/ 488501 w 497437"/>
              <a:gd name="connsiteY8" fmla="*/ 60059 h 171884"/>
              <a:gd name="connsiteX9" fmla="*/ 491480 w 497437"/>
              <a:gd name="connsiteY9" fmla="*/ 71973 h 171884"/>
              <a:gd name="connsiteX10" fmla="*/ 497437 w 497437"/>
              <a:gd name="connsiteY10" fmla="*/ 92822 h 171884"/>
              <a:gd name="connsiteX11" fmla="*/ 494458 w 497437"/>
              <a:gd name="connsiteY11" fmla="*/ 122607 h 171884"/>
              <a:gd name="connsiteX12" fmla="*/ 476587 w 497437"/>
              <a:gd name="connsiteY12" fmla="*/ 134521 h 171884"/>
              <a:gd name="connsiteX13" fmla="*/ 458716 w 497437"/>
              <a:gd name="connsiteY13" fmla="*/ 140478 h 171884"/>
              <a:gd name="connsiteX14" fmla="*/ 402125 w 497437"/>
              <a:gd name="connsiteY14" fmla="*/ 146435 h 171884"/>
              <a:gd name="connsiteX15" fmla="*/ 381275 w 497437"/>
              <a:gd name="connsiteY15" fmla="*/ 149414 h 171884"/>
              <a:gd name="connsiteX16" fmla="*/ 342555 w 497437"/>
              <a:gd name="connsiteY16" fmla="*/ 155371 h 171884"/>
              <a:gd name="connsiteX17" fmla="*/ 315748 w 497437"/>
              <a:gd name="connsiteY17" fmla="*/ 158349 h 171884"/>
              <a:gd name="connsiteX18" fmla="*/ 169802 w 497437"/>
              <a:gd name="connsiteY18" fmla="*/ 158349 h 171884"/>
              <a:gd name="connsiteX19" fmla="*/ 160866 w 497437"/>
              <a:gd name="connsiteY19" fmla="*/ 155371 h 171884"/>
              <a:gd name="connsiteX20" fmla="*/ 131081 w 497437"/>
              <a:gd name="connsiteY20" fmla="*/ 152392 h 171884"/>
              <a:gd name="connsiteX21" fmla="*/ 83425 w 497437"/>
              <a:gd name="connsiteY21" fmla="*/ 140478 h 171884"/>
              <a:gd name="connsiteX22" fmla="*/ 3006 w 497437"/>
              <a:gd name="connsiteY22" fmla="*/ 125586 h 171884"/>
              <a:gd name="connsiteX23" fmla="*/ 5984 w 497437"/>
              <a:gd name="connsiteY23" fmla="*/ 98779 h 171884"/>
              <a:gd name="connsiteX24" fmla="*/ 27 w 497437"/>
              <a:gd name="connsiteY24" fmla="*/ 60059 h 171884"/>
              <a:gd name="connsiteX25" fmla="*/ 8963 w 497437"/>
              <a:gd name="connsiteY25" fmla="*/ 39209 h 171884"/>
              <a:gd name="connsiteX26" fmla="*/ 35769 w 497437"/>
              <a:gd name="connsiteY26" fmla="*/ 30274 h 171884"/>
              <a:gd name="connsiteX27" fmla="*/ 110232 w 497437"/>
              <a:gd name="connsiteY27" fmla="*/ 24317 h 171884"/>
              <a:gd name="connsiteX28" fmla="*/ 265114 w 497437"/>
              <a:gd name="connsiteY28" fmla="*/ 18360 h 171884"/>
              <a:gd name="connsiteX29" fmla="*/ 294899 w 497437"/>
              <a:gd name="connsiteY29" fmla="*/ 489 h 17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97437" h="171884">
                <a:moveTo>
                  <a:pt x="294899" y="489"/>
                </a:moveTo>
                <a:cubicBezTo>
                  <a:pt x="310784" y="-1497"/>
                  <a:pt x="338769" y="2981"/>
                  <a:pt x="360426" y="6446"/>
                </a:cubicBezTo>
                <a:cubicBezTo>
                  <a:pt x="375592" y="8873"/>
                  <a:pt x="364123" y="14941"/>
                  <a:pt x="375318" y="21338"/>
                </a:cubicBezTo>
                <a:cubicBezTo>
                  <a:pt x="379714" y="23850"/>
                  <a:pt x="385269" y="23219"/>
                  <a:pt x="390211" y="24317"/>
                </a:cubicBezTo>
                <a:cubicBezTo>
                  <a:pt x="394207" y="25205"/>
                  <a:pt x="398098" y="26563"/>
                  <a:pt x="402125" y="27295"/>
                </a:cubicBezTo>
                <a:cubicBezTo>
                  <a:pt x="415498" y="29726"/>
                  <a:pt x="436970" y="31829"/>
                  <a:pt x="449781" y="33252"/>
                </a:cubicBezTo>
                <a:cubicBezTo>
                  <a:pt x="455619" y="50771"/>
                  <a:pt x="447649" y="36709"/>
                  <a:pt x="467652" y="39209"/>
                </a:cubicBezTo>
                <a:cubicBezTo>
                  <a:pt x="471204" y="39653"/>
                  <a:pt x="473609" y="43180"/>
                  <a:pt x="476587" y="45166"/>
                </a:cubicBezTo>
                <a:cubicBezTo>
                  <a:pt x="486326" y="74380"/>
                  <a:pt x="470537" y="33113"/>
                  <a:pt x="488501" y="60059"/>
                </a:cubicBezTo>
                <a:cubicBezTo>
                  <a:pt x="490772" y="63465"/>
                  <a:pt x="490355" y="68037"/>
                  <a:pt x="491480" y="71973"/>
                </a:cubicBezTo>
                <a:cubicBezTo>
                  <a:pt x="500026" y="101884"/>
                  <a:pt x="488124" y="55575"/>
                  <a:pt x="497437" y="92822"/>
                </a:cubicBezTo>
                <a:cubicBezTo>
                  <a:pt x="496444" y="102750"/>
                  <a:pt x="498920" y="113683"/>
                  <a:pt x="494458" y="122607"/>
                </a:cubicBezTo>
                <a:cubicBezTo>
                  <a:pt x="491256" y="129011"/>
                  <a:pt x="483379" y="132257"/>
                  <a:pt x="476587" y="134521"/>
                </a:cubicBezTo>
                <a:cubicBezTo>
                  <a:pt x="470630" y="136507"/>
                  <a:pt x="464808" y="138955"/>
                  <a:pt x="458716" y="140478"/>
                </a:cubicBezTo>
                <a:cubicBezTo>
                  <a:pt x="441881" y="144687"/>
                  <a:pt x="417276" y="144920"/>
                  <a:pt x="402125" y="146435"/>
                </a:cubicBezTo>
                <a:cubicBezTo>
                  <a:pt x="395139" y="147134"/>
                  <a:pt x="388225" y="148421"/>
                  <a:pt x="381275" y="149414"/>
                </a:cubicBezTo>
                <a:cubicBezTo>
                  <a:pt x="362636" y="155626"/>
                  <a:pt x="376221" y="151827"/>
                  <a:pt x="342555" y="155371"/>
                </a:cubicBezTo>
                <a:lnTo>
                  <a:pt x="315748" y="158349"/>
                </a:lnTo>
                <a:cubicBezTo>
                  <a:pt x="264275" y="184085"/>
                  <a:pt x="303826" y="166725"/>
                  <a:pt x="169802" y="158349"/>
                </a:cubicBezTo>
                <a:cubicBezTo>
                  <a:pt x="166668" y="158153"/>
                  <a:pt x="163969" y="155848"/>
                  <a:pt x="160866" y="155371"/>
                </a:cubicBezTo>
                <a:cubicBezTo>
                  <a:pt x="151004" y="153854"/>
                  <a:pt x="141009" y="153385"/>
                  <a:pt x="131081" y="152392"/>
                </a:cubicBezTo>
                <a:cubicBezTo>
                  <a:pt x="115196" y="148421"/>
                  <a:pt x="99635" y="142794"/>
                  <a:pt x="83425" y="140478"/>
                </a:cubicBezTo>
                <a:cubicBezTo>
                  <a:pt x="1429" y="128765"/>
                  <a:pt x="51504" y="149835"/>
                  <a:pt x="3006" y="125586"/>
                </a:cubicBezTo>
                <a:cubicBezTo>
                  <a:pt x="-4276" y="103744"/>
                  <a:pt x="3667" y="133526"/>
                  <a:pt x="5984" y="98779"/>
                </a:cubicBezTo>
                <a:cubicBezTo>
                  <a:pt x="6887" y="85234"/>
                  <a:pt x="3214" y="72804"/>
                  <a:pt x="27" y="60059"/>
                </a:cubicBezTo>
                <a:cubicBezTo>
                  <a:pt x="3006" y="53109"/>
                  <a:pt x="3154" y="44050"/>
                  <a:pt x="8963" y="39209"/>
                </a:cubicBezTo>
                <a:cubicBezTo>
                  <a:pt x="16199" y="33179"/>
                  <a:pt x="26451" y="31644"/>
                  <a:pt x="35769" y="30274"/>
                </a:cubicBezTo>
                <a:cubicBezTo>
                  <a:pt x="60404" y="26651"/>
                  <a:pt x="85411" y="26303"/>
                  <a:pt x="110232" y="24317"/>
                </a:cubicBezTo>
                <a:cubicBezTo>
                  <a:pt x="168227" y="9816"/>
                  <a:pt x="119938" y="20952"/>
                  <a:pt x="265114" y="18360"/>
                </a:cubicBezTo>
                <a:cubicBezTo>
                  <a:pt x="273055" y="18218"/>
                  <a:pt x="279014" y="2475"/>
                  <a:pt x="294899" y="4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67FB4CF-E6A2-37F1-5D80-2E37589B71B3}"/>
              </a:ext>
            </a:extLst>
          </p:cNvPr>
          <p:cNvSpPr/>
          <p:nvPr/>
        </p:nvSpPr>
        <p:spPr>
          <a:xfrm>
            <a:off x="5173657" y="1959854"/>
            <a:ext cx="977748" cy="440818"/>
          </a:xfrm>
          <a:custGeom>
            <a:avLst/>
            <a:gdLst>
              <a:gd name="connsiteX0" fmla="*/ 375292 w 977748"/>
              <a:gd name="connsiteY0" fmla="*/ 23828 h 440818"/>
              <a:gd name="connsiteX1" fmla="*/ 309764 w 977748"/>
              <a:gd name="connsiteY1" fmla="*/ 26807 h 440818"/>
              <a:gd name="connsiteX2" fmla="*/ 274022 w 977748"/>
              <a:gd name="connsiteY2" fmla="*/ 32764 h 440818"/>
              <a:gd name="connsiteX3" fmla="*/ 265087 w 977748"/>
              <a:gd name="connsiteY3" fmla="*/ 38721 h 440818"/>
              <a:gd name="connsiteX4" fmla="*/ 241259 w 977748"/>
              <a:gd name="connsiteY4" fmla="*/ 41699 h 440818"/>
              <a:gd name="connsiteX5" fmla="*/ 217431 w 977748"/>
              <a:gd name="connsiteY5" fmla="*/ 50635 h 440818"/>
              <a:gd name="connsiteX6" fmla="*/ 202538 w 977748"/>
              <a:gd name="connsiteY6" fmla="*/ 59570 h 440818"/>
              <a:gd name="connsiteX7" fmla="*/ 184667 w 977748"/>
              <a:gd name="connsiteY7" fmla="*/ 71484 h 440818"/>
              <a:gd name="connsiteX8" fmla="*/ 160839 w 977748"/>
              <a:gd name="connsiteY8" fmla="*/ 89355 h 440818"/>
              <a:gd name="connsiteX9" fmla="*/ 145947 w 977748"/>
              <a:gd name="connsiteY9" fmla="*/ 95312 h 440818"/>
              <a:gd name="connsiteX10" fmla="*/ 139990 w 977748"/>
              <a:gd name="connsiteY10" fmla="*/ 104248 h 440818"/>
              <a:gd name="connsiteX11" fmla="*/ 113183 w 977748"/>
              <a:gd name="connsiteY11" fmla="*/ 125097 h 440818"/>
              <a:gd name="connsiteX12" fmla="*/ 101269 w 977748"/>
              <a:gd name="connsiteY12" fmla="*/ 137011 h 440818"/>
              <a:gd name="connsiteX13" fmla="*/ 89355 w 977748"/>
              <a:gd name="connsiteY13" fmla="*/ 148925 h 440818"/>
              <a:gd name="connsiteX14" fmla="*/ 59570 w 977748"/>
              <a:gd name="connsiteY14" fmla="*/ 166796 h 440818"/>
              <a:gd name="connsiteX15" fmla="*/ 50635 w 977748"/>
              <a:gd name="connsiteY15" fmla="*/ 181689 h 440818"/>
              <a:gd name="connsiteX16" fmla="*/ 41699 w 977748"/>
              <a:gd name="connsiteY16" fmla="*/ 190624 h 440818"/>
              <a:gd name="connsiteX17" fmla="*/ 38721 w 977748"/>
              <a:gd name="connsiteY17" fmla="*/ 223388 h 440818"/>
              <a:gd name="connsiteX18" fmla="*/ 35742 w 977748"/>
              <a:gd name="connsiteY18" fmla="*/ 235302 h 440818"/>
              <a:gd name="connsiteX19" fmla="*/ 26807 w 977748"/>
              <a:gd name="connsiteY19" fmla="*/ 241259 h 440818"/>
              <a:gd name="connsiteX20" fmla="*/ 20850 w 977748"/>
              <a:gd name="connsiteY20" fmla="*/ 256151 h 440818"/>
              <a:gd name="connsiteX21" fmla="*/ 8936 w 977748"/>
              <a:gd name="connsiteY21" fmla="*/ 268065 h 440818"/>
              <a:gd name="connsiteX22" fmla="*/ 0 w 977748"/>
              <a:gd name="connsiteY22" fmla="*/ 288915 h 440818"/>
              <a:gd name="connsiteX23" fmla="*/ 5957 w 977748"/>
              <a:gd name="connsiteY23" fmla="*/ 354442 h 440818"/>
              <a:gd name="connsiteX24" fmla="*/ 14893 w 977748"/>
              <a:gd name="connsiteY24" fmla="*/ 357420 h 440818"/>
              <a:gd name="connsiteX25" fmla="*/ 20850 w 977748"/>
              <a:gd name="connsiteY25" fmla="*/ 369334 h 440818"/>
              <a:gd name="connsiteX26" fmla="*/ 44678 w 977748"/>
              <a:gd name="connsiteY26" fmla="*/ 378270 h 440818"/>
              <a:gd name="connsiteX27" fmla="*/ 53613 w 977748"/>
              <a:gd name="connsiteY27" fmla="*/ 381248 h 440818"/>
              <a:gd name="connsiteX28" fmla="*/ 74463 w 977748"/>
              <a:gd name="connsiteY28" fmla="*/ 387205 h 440818"/>
              <a:gd name="connsiteX29" fmla="*/ 83398 w 977748"/>
              <a:gd name="connsiteY29" fmla="*/ 399119 h 440818"/>
              <a:gd name="connsiteX30" fmla="*/ 98291 w 977748"/>
              <a:gd name="connsiteY30" fmla="*/ 405076 h 440818"/>
              <a:gd name="connsiteX31" fmla="*/ 232323 w 977748"/>
              <a:gd name="connsiteY31" fmla="*/ 408055 h 440818"/>
              <a:gd name="connsiteX32" fmla="*/ 247216 w 977748"/>
              <a:gd name="connsiteY32" fmla="*/ 411033 h 440818"/>
              <a:gd name="connsiteX33" fmla="*/ 265087 w 977748"/>
              <a:gd name="connsiteY33" fmla="*/ 414012 h 440818"/>
              <a:gd name="connsiteX34" fmla="*/ 294872 w 977748"/>
              <a:gd name="connsiteY34" fmla="*/ 422947 h 440818"/>
              <a:gd name="connsiteX35" fmla="*/ 312743 w 977748"/>
              <a:gd name="connsiteY35" fmla="*/ 425926 h 440818"/>
              <a:gd name="connsiteX36" fmla="*/ 336571 w 977748"/>
              <a:gd name="connsiteY36" fmla="*/ 431883 h 440818"/>
              <a:gd name="connsiteX37" fmla="*/ 345507 w 977748"/>
              <a:gd name="connsiteY37" fmla="*/ 434861 h 440818"/>
              <a:gd name="connsiteX38" fmla="*/ 369335 w 977748"/>
              <a:gd name="connsiteY38" fmla="*/ 437840 h 440818"/>
              <a:gd name="connsiteX39" fmla="*/ 390184 w 977748"/>
              <a:gd name="connsiteY39" fmla="*/ 440818 h 440818"/>
              <a:gd name="connsiteX40" fmla="*/ 485496 w 977748"/>
              <a:gd name="connsiteY40" fmla="*/ 437840 h 440818"/>
              <a:gd name="connsiteX41" fmla="*/ 494432 w 977748"/>
              <a:gd name="connsiteY41" fmla="*/ 425926 h 440818"/>
              <a:gd name="connsiteX42" fmla="*/ 506346 w 977748"/>
              <a:gd name="connsiteY42" fmla="*/ 405076 h 440818"/>
              <a:gd name="connsiteX43" fmla="*/ 509324 w 977748"/>
              <a:gd name="connsiteY43" fmla="*/ 300829 h 440818"/>
              <a:gd name="connsiteX44" fmla="*/ 512303 w 977748"/>
              <a:gd name="connsiteY44" fmla="*/ 235302 h 440818"/>
              <a:gd name="connsiteX45" fmla="*/ 524217 w 977748"/>
              <a:gd name="connsiteY45" fmla="*/ 232323 h 440818"/>
              <a:gd name="connsiteX46" fmla="*/ 562937 w 977748"/>
              <a:gd name="connsiteY46" fmla="*/ 235302 h 440818"/>
              <a:gd name="connsiteX47" fmla="*/ 571873 w 977748"/>
              <a:gd name="connsiteY47" fmla="*/ 244237 h 440818"/>
              <a:gd name="connsiteX48" fmla="*/ 580808 w 977748"/>
              <a:gd name="connsiteY48" fmla="*/ 247216 h 440818"/>
              <a:gd name="connsiteX49" fmla="*/ 604636 w 977748"/>
              <a:gd name="connsiteY49" fmla="*/ 253173 h 440818"/>
              <a:gd name="connsiteX50" fmla="*/ 622507 w 977748"/>
              <a:gd name="connsiteY50" fmla="*/ 259130 h 440818"/>
              <a:gd name="connsiteX51" fmla="*/ 702927 w 977748"/>
              <a:gd name="connsiteY51" fmla="*/ 250194 h 440818"/>
              <a:gd name="connsiteX52" fmla="*/ 717819 w 977748"/>
              <a:gd name="connsiteY52" fmla="*/ 247216 h 440818"/>
              <a:gd name="connsiteX53" fmla="*/ 735690 w 977748"/>
              <a:gd name="connsiteY53" fmla="*/ 241259 h 440818"/>
              <a:gd name="connsiteX54" fmla="*/ 923336 w 977748"/>
              <a:gd name="connsiteY54" fmla="*/ 238280 h 440818"/>
              <a:gd name="connsiteX55" fmla="*/ 938228 w 977748"/>
              <a:gd name="connsiteY55" fmla="*/ 232323 h 440818"/>
              <a:gd name="connsiteX56" fmla="*/ 950142 w 977748"/>
              <a:gd name="connsiteY56" fmla="*/ 217431 h 440818"/>
              <a:gd name="connsiteX57" fmla="*/ 962056 w 977748"/>
              <a:gd name="connsiteY57" fmla="*/ 205517 h 440818"/>
              <a:gd name="connsiteX58" fmla="*/ 976949 w 977748"/>
              <a:gd name="connsiteY58" fmla="*/ 184667 h 440818"/>
              <a:gd name="connsiteX59" fmla="*/ 973970 w 977748"/>
              <a:gd name="connsiteY59" fmla="*/ 101269 h 440818"/>
              <a:gd name="connsiteX60" fmla="*/ 953121 w 977748"/>
              <a:gd name="connsiteY60" fmla="*/ 92334 h 440818"/>
              <a:gd name="connsiteX61" fmla="*/ 911422 w 977748"/>
              <a:gd name="connsiteY61" fmla="*/ 83398 h 440818"/>
              <a:gd name="connsiteX62" fmla="*/ 890572 w 977748"/>
              <a:gd name="connsiteY62" fmla="*/ 68506 h 440818"/>
              <a:gd name="connsiteX63" fmla="*/ 881637 w 977748"/>
              <a:gd name="connsiteY63" fmla="*/ 65527 h 440818"/>
              <a:gd name="connsiteX64" fmla="*/ 839938 w 977748"/>
              <a:gd name="connsiteY64" fmla="*/ 47656 h 440818"/>
              <a:gd name="connsiteX65" fmla="*/ 822067 w 977748"/>
              <a:gd name="connsiteY65" fmla="*/ 38721 h 440818"/>
              <a:gd name="connsiteX66" fmla="*/ 789303 w 977748"/>
              <a:gd name="connsiteY66" fmla="*/ 32764 h 440818"/>
              <a:gd name="connsiteX67" fmla="*/ 747604 w 977748"/>
              <a:gd name="connsiteY67" fmla="*/ 17871 h 440818"/>
              <a:gd name="connsiteX68" fmla="*/ 714841 w 977748"/>
              <a:gd name="connsiteY68" fmla="*/ 11914 h 440818"/>
              <a:gd name="connsiteX69" fmla="*/ 559959 w 977748"/>
              <a:gd name="connsiteY69" fmla="*/ 0 h 440818"/>
              <a:gd name="connsiteX70" fmla="*/ 428905 w 977748"/>
              <a:gd name="connsiteY70" fmla="*/ 2979 h 440818"/>
              <a:gd name="connsiteX71" fmla="*/ 411034 w 977748"/>
              <a:gd name="connsiteY71" fmla="*/ 11914 h 440818"/>
              <a:gd name="connsiteX72" fmla="*/ 375292 w 977748"/>
              <a:gd name="connsiteY72" fmla="*/ 23828 h 440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977748" h="440818">
                <a:moveTo>
                  <a:pt x="375292" y="23828"/>
                </a:moveTo>
                <a:cubicBezTo>
                  <a:pt x="358414" y="26310"/>
                  <a:pt x="331545" y="24885"/>
                  <a:pt x="309764" y="26807"/>
                </a:cubicBezTo>
                <a:cubicBezTo>
                  <a:pt x="297732" y="27869"/>
                  <a:pt x="285693" y="29652"/>
                  <a:pt x="274022" y="32764"/>
                </a:cubicBezTo>
                <a:cubicBezTo>
                  <a:pt x="270563" y="33686"/>
                  <a:pt x="268540" y="37779"/>
                  <a:pt x="265087" y="38721"/>
                </a:cubicBezTo>
                <a:cubicBezTo>
                  <a:pt x="257365" y="40827"/>
                  <a:pt x="249202" y="40706"/>
                  <a:pt x="241259" y="41699"/>
                </a:cubicBezTo>
                <a:cubicBezTo>
                  <a:pt x="218351" y="56970"/>
                  <a:pt x="249634" y="37754"/>
                  <a:pt x="217431" y="50635"/>
                </a:cubicBezTo>
                <a:cubicBezTo>
                  <a:pt x="212056" y="52785"/>
                  <a:pt x="207422" y="56462"/>
                  <a:pt x="202538" y="59570"/>
                </a:cubicBezTo>
                <a:cubicBezTo>
                  <a:pt x="196498" y="63414"/>
                  <a:pt x="190457" y="67273"/>
                  <a:pt x="184667" y="71484"/>
                </a:cubicBezTo>
                <a:cubicBezTo>
                  <a:pt x="179839" y="74995"/>
                  <a:pt x="167823" y="85863"/>
                  <a:pt x="160839" y="89355"/>
                </a:cubicBezTo>
                <a:cubicBezTo>
                  <a:pt x="156057" y="91746"/>
                  <a:pt x="150911" y="93326"/>
                  <a:pt x="145947" y="95312"/>
                </a:cubicBezTo>
                <a:cubicBezTo>
                  <a:pt x="143961" y="98291"/>
                  <a:pt x="142639" y="101840"/>
                  <a:pt x="139990" y="104248"/>
                </a:cubicBezTo>
                <a:cubicBezTo>
                  <a:pt x="131614" y="111863"/>
                  <a:pt x="113183" y="125097"/>
                  <a:pt x="113183" y="125097"/>
                </a:cubicBezTo>
                <a:cubicBezTo>
                  <a:pt x="107227" y="142969"/>
                  <a:pt x="115169" y="127083"/>
                  <a:pt x="101269" y="137011"/>
                </a:cubicBezTo>
                <a:cubicBezTo>
                  <a:pt x="96699" y="140275"/>
                  <a:pt x="93702" y="145368"/>
                  <a:pt x="89355" y="148925"/>
                </a:cubicBezTo>
                <a:cubicBezTo>
                  <a:pt x="70965" y="163972"/>
                  <a:pt x="74766" y="161732"/>
                  <a:pt x="59570" y="166796"/>
                </a:cubicBezTo>
                <a:cubicBezTo>
                  <a:pt x="56592" y="171760"/>
                  <a:pt x="54109" y="177058"/>
                  <a:pt x="50635" y="181689"/>
                </a:cubicBezTo>
                <a:cubicBezTo>
                  <a:pt x="48108" y="185059"/>
                  <a:pt x="42856" y="186574"/>
                  <a:pt x="41699" y="190624"/>
                </a:cubicBezTo>
                <a:cubicBezTo>
                  <a:pt x="38686" y="201168"/>
                  <a:pt x="40170" y="212518"/>
                  <a:pt x="38721" y="223388"/>
                </a:cubicBezTo>
                <a:cubicBezTo>
                  <a:pt x="38180" y="227446"/>
                  <a:pt x="38013" y="231896"/>
                  <a:pt x="35742" y="235302"/>
                </a:cubicBezTo>
                <a:cubicBezTo>
                  <a:pt x="33756" y="238280"/>
                  <a:pt x="29785" y="239273"/>
                  <a:pt x="26807" y="241259"/>
                </a:cubicBezTo>
                <a:cubicBezTo>
                  <a:pt x="24821" y="246223"/>
                  <a:pt x="23816" y="251703"/>
                  <a:pt x="20850" y="256151"/>
                </a:cubicBezTo>
                <a:cubicBezTo>
                  <a:pt x="17735" y="260824"/>
                  <a:pt x="12306" y="263572"/>
                  <a:pt x="8936" y="268065"/>
                </a:cubicBezTo>
                <a:cubicBezTo>
                  <a:pt x="4520" y="273953"/>
                  <a:pt x="2301" y="282014"/>
                  <a:pt x="0" y="288915"/>
                </a:cubicBezTo>
                <a:cubicBezTo>
                  <a:pt x="1986" y="310757"/>
                  <a:pt x="1298" y="333010"/>
                  <a:pt x="5957" y="354442"/>
                </a:cubicBezTo>
                <a:cubicBezTo>
                  <a:pt x="6624" y="357510"/>
                  <a:pt x="12673" y="355200"/>
                  <a:pt x="14893" y="357420"/>
                </a:cubicBezTo>
                <a:cubicBezTo>
                  <a:pt x="18033" y="360560"/>
                  <a:pt x="17710" y="366194"/>
                  <a:pt x="20850" y="369334"/>
                </a:cubicBezTo>
                <a:cubicBezTo>
                  <a:pt x="26401" y="374885"/>
                  <a:pt x="37698" y="376276"/>
                  <a:pt x="44678" y="378270"/>
                </a:cubicBezTo>
                <a:cubicBezTo>
                  <a:pt x="47697" y="379132"/>
                  <a:pt x="50594" y="380386"/>
                  <a:pt x="53613" y="381248"/>
                </a:cubicBezTo>
                <a:cubicBezTo>
                  <a:pt x="79801" y="388730"/>
                  <a:pt x="53032" y="380063"/>
                  <a:pt x="74463" y="387205"/>
                </a:cubicBezTo>
                <a:cubicBezTo>
                  <a:pt x="77441" y="391176"/>
                  <a:pt x="79427" y="396141"/>
                  <a:pt x="83398" y="399119"/>
                </a:cubicBezTo>
                <a:cubicBezTo>
                  <a:pt x="87675" y="402327"/>
                  <a:pt x="92954" y="404756"/>
                  <a:pt x="98291" y="405076"/>
                </a:cubicBezTo>
                <a:cubicBezTo>
                  <a:pt x="142899" y="407753"/>
                  <a:pt x="187646" y="407062"/>
                  <a:pt x="232323" y="408055"/>
                </a:cubicBezTo>
                <a:lnTo>
                  <a:pt x="247216" y="411033"/>
                </a:lnTo>
                <a:cubicBezTo>
                  <a:pt x="253158" y="412113"/>
                  <a:pt x="259228" y="412547"/>
                  <a:pt x="265087" y="414012"/>
                </a:cubicBezTo>
                <a:cubicBezTo>
                  <a:pt x="275143" y="416526"/>
                  <a:pt x="284816" y="420433"/>
                  <a:pt x="294872" y="422947"/>
                </a:cubicBezTo>
                <a:cubicBezTo>
                  <a:pt x="300731" y="424412"/>
                  <a:pt x="306838" y="424661"/>
                  <a:pt x="312743" y="425926"/>
                </a:cubicBezTo>
                <a:cubicBezTo>
                  <a:pt x="320748" y="427642"/>
                  <a:pt x="328804" y="429295"/>
                  <a:pt x="336571" y="431883"/>
                </a:cubicBezTo>
                <a:cubicBezTo>
                  <a:pt x="339550" y="432876"/>
                  <a:pt x="342418" y="434299"/>
                  <a:pt x="345507" y="434861"/>
                </a:cubicBezTo>
                <a:cubicBezTo>
                  <a:pt x="353382" y="436293"/>
                  <a:pt x="361401" y="436782"/>
                  <a:pt x="369335" y="437840"/>
                </a:cubicBezTo>
                <a:lnTo>
                  <a:pt x="390184" y="440818"/>
                </a:lnTo>
                <a:lnTo>
                  <a:pt x="485496" y="437840"/>
                </a:lnTo>
                <a:cubicBezTo>
                  <a:pt x="490410" y="437138"/>
                  <a:pt x="491547" y="429966"/>
                  <a:pt x="494432" y="425926"/>
                </a:cubicBezTo>
                <a:cubicBezTo>
                  <a:pt x="501447" y="416105"/>
                  <a:pt x="500530" y="416708"/>
                  <a:pt x="506346" y="405076"/>
                </a:cubicBezTo>
                <a:cubicBezTo>
                  <a:pt x="507339" y="370327"/>
                  <a:pt x="508105" y="335571"/>
                  <a:pt x="509324" y="300829"/>
                </a:cubicBezTo>
                <a:cubicBezTo>
                  <a:pt x="510091" y="278978"/>
                  <a:pt x="507658" y="256668"/>
                  <a:pt x="512303" y="235302"/>
                </a:cubicBezTo>
                <a:cubicBezTo>
                  <a:pt x="513173" y="231302"/>
                  <a:pt x="520246" y="233316"/>
                  <a:pt x="524217" y="232323"/>
                </a:cubicBezTo>
                <a:cubicBezTo>
                  <a:pt x="537124" y="233316"/>
                  <a:pt x="550379" y="232162"/>
                  <a:pt x="562937" y="235302"/>
                </a:cubicBezTo>
                <a:cubicBezTo>
                  <a:pt x="567023" y="236324"/>
                  <a:pt x="568368" y="241900"/>
                  <a:pt x="571873" y="244237"/>
                </a:cubicBezTo>
                <a:cubicBezTo>
                  <a:pt x="574485" y="245978"/>
                  <a:pt x="577779" y="246390"/>
                  <a:pt x="580808" y="247216"/>
                </a:cubicBezTo>
                <a:cubicBezTo>
                  <a:pt x="588707" y="249370"/>
                  <a:pt x="596764" y="250924"/>
                  <a:pt x="604636" y="253173"/>
                </a:cubicBezTo>
                <a:cubicBezTo>
                  <a:pt x="610674" y="254898"/>
                  <a:pt x="622507" y="259130"/>
                  <a:pt x="622507" y="259130"/>
                </a:cubicBezTo>
                <a:cubicBezTo>
                  <a:pt x="667724" y="254824"/>
                  <a:pt x="671128" y="255976"/>
                  <a:pt x="702927" y="250194"/>
                </a:cubicBezTo>
                <a:cubicBezTo>
                  <a:pt x="707908" y="249288"/>
                  <a:pt x="712935" y="248548"/>
                  <a:pt x="717819" y="247216"/>
                </a:cubicBezTo>
                <a:cubicBezTo>
                  <a:pt x="723877" y="245564"/>
                  <a:pt x="729417" y="241532"/>
                  <a:pt x="735690" y="241259"/>
                </a:cubicBezTo>
                <a:cubicBezTo>
                  <a:pt x="798187" y="238542"/>
                  <a:pt x="860787" y="239273"/>
                  <a:pt x="923336" y="238280"/>
                </a:cubicBezTo>
                <a:cubicBezTo>
                  <a:pt x="928300" y="236294"/>
                  <a:pt x="934008" y="235605"/>
                  <a:pt x="938228" y="232323"/>
                </a:cubicBezTo>
                <a:cubicBezTo>
                  <a:pt x="943246" y="228420"/>
                  <a:pt x="945919" y="222182"/>
                  <a:pt x="950142" y="217431"/>
                </a:cubicBezTo>
                <a:cubicBezTo>
                  <a:pt x="953873" y="213233"/>
                  <a:pt x="958358" y="209744"/>
                  <a:pt x="962056" y="205517"/>
                </a:cubicBezTo>
                <a:cubicBezTo>
                  <a:pt x="967232" y="199602"/>
                  <a:pt x="972499" y="191342"/>
                  <a:pt x="976949" y="184667"/>
                </a:cubicBezTo>
                <a:cubicBezTo>
                  <a:pt x="975956" y="156868"/>
                  <a:pt x="980921" y="128204"/>
                  <a:pt x="973970" y="101269"/>
                </a:cubicBezTo>
                <a:cubicBezTo>
                  <a:pt x="972081" y="93948"/>
                  <a:pt x="960141" y="95142"/>
                  <a:pt x="953121" y="92334"/>
                </a:cubicBezTo>
                <a:cubicBezTo>
                  <a:pt x="939599" y="86925"/>
                  <a:pt x="926258" y="86095"/>
                  <a:pt x="911422" y="83398"/>
                </a:cubicBezTo>
                <a:cubicBezTo>
                  <a:pt x="904472" y="78434"/>
                  <a:pt x="897896" y="72900"/>
                  <a:pt x="890572" y="68506"/>
                </a:cubicBezTo>
                <a:cubicBezTo>
                  <a:pt x="887880" y="66891"/>
                  <a:pt x="884540" y="66722"/>
                  <a:pt x="881637" y="65527"/>
                </a:cubicBezTo>
                <a:cubicBezTo>
                  <a:pt x="867654" y="59769"/>
                  <a:pt x="853464" y="54419"/>
                  <a:pt x="839938" y="47656"/>
                </a:cubicBezTo>
                <a:cubicBezTo>
                  <a:pt x="833981" y="44678"/>
                  <a:pt x="828326" y="40997"/>
                  <a:pt x="822067" y="38721"/>
                </a:cubicBezTo>
                <a:cubicBezTo>
                  <a:pt x="818539" y="37438"/>
                  <a:pt x="791547" y="33138"/>
                  <a:pt x="789303" y="32764"/>
                </a:cubicBezTo>
                <a:cubicBezTo>
                  <a:pt x="769578" y="17970"/>
                  <a:pt x="781667" y="24359"/>
                  <a:pt x="747604" y="17871"/>
                </a:cubicBezTo>
                <a:cubicBezTo>
                  <a:pt x="736700" y="15794"/>
                  <a:pt x="725913" y="12705"/>
                  <a:pt x="714841" y="11914"/>
                </a:cubicBezTo>
                <a:cubicBezTo>
                  <a:pt x="579791" y="2268"/>
                  <a:pt x="631342" y="7139"/>
                  <a:pt x="559959" y="0"/>
                </a:cubicBezTo>
                <a:cubicBezTo>
                  <a:pt x="516274" y="993"/>
                  <a:pt x="472462" y="-506"/>
                  <a:pt x="428905" y="2979"/>
                </a:cubicBezTo>
                <a:cubicBezTo>
                  <a:pt x="422266" y="3510"/>
                  <a:pt x="417565" y="10608"/>
                  <a:pt x="411034" y="11914"/>
                </a:cubicBezTo>
                <a:cubicBezTo>
                  <a:pt x="397370" y="14647"/>
                  <a:pt x="392170" y="21346"/>
                  <a:pt x="375292" y="238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99FBE54-D8FF-A8B7-ECCE-5340193708BC}"/>
              </a:ext>
            </a:extLst>
          </p:cNvPr>
          <p:cNvSpPr/>
          <p:nvPr/>
        </p:nvSpPr>
        <p:spPr>
          <a:xfrm>
            <a:off x="6386805" y="2129629"/>
            <a:ext cx="1005840" cy="461667"/>
          </a:xfrm>
          <a:custGeom>
            <a:avLst/>
            <a:gdLst>
              <a:gd name="connsiteX0" fmla="*/ 229792 w 1028030"/>
              <a:gd name="connsiteY0" fmla="*/ 11914 h 461667"/>
              <a:gd name="connsiteX1" fmla="*/ 167243 w 1028030"/>
              <a:gd name="connsiteY1" fmla="*/ 8935 h 461667"/>
              <a:gd name="connsiteX2" fmla="*/ 152351 w 1028030"/>
              <a:gd name="connsiteY2" fmla="*/ 5957 h 461667"/>
              <a:gd name="connsiteX3" fmla="*/ 140437 w 1028030"/>
              <a:gd name="connsiteY3" fmla="*/ 0 h 461667"/>
              <a:gd name="connsiteX4" fmla="*/ 95759 w 1028030"/>
              <a:gd name="connsiteY4" fmla="*/ 2978 h 461667"/>
              <a:gd name="connsiteX5" fmla="*/ 74910 w 1028030"/>
              <a:gd name="connsiteY5" fmla="*/ 8935 h 461667"/>
              <a:gd name="connsiteX6" fmla="*/ 71931 w 1028030"/>
              <a:gd name="connsiteY6" fmla="*/ 20849 h 461667"/>
              <a:gd name="connsiteX7" fmla="*/ 54060 w 1028030"/>
              <a:gd name="connsiteY7" fmla="*/ 41699 h 461667"/>
              <a:gd name="connsiteX8" fmla="*/ 48103 w 1028030"/>
              <a:gd name="connsiteY8" fmla="*/ 59570 h 461667"/>
              <a:gd name="connsiteX9" fmla="*/ 45125 w 1028030"/>
              <a:gd name="connsiteY9" fmla="*/ 68505 h 461667"/>
              <a:gd name="connsiteX10" fmla="*/ 42146 w 1028030"/>
              <a:gd name="connsiteY10" fmla="*/ 80419 h 461667"/>
              <a:gd name="connsiteX11" fmla="*/ 36189 w 1028030"/>
              <a:gd name="connsiteY11" fmla="*/ 89355 h 461667"/>
              <a:gd name="connsiteX12" fmla="*/ 33211 w 1028030"/>
              <a:gd name="connsiteY12" fmla="*/ 101269 h 461667"/>
              <a:gd name="connsiteX13" fmla="*/ 24275 w 1028030"/>
              <a:gd name="connsiteY13" fmla="*/ 110204 h 461667"/>
              <a:gd name="connsiteX14" fmla="*/ 21296 w 1028030"/>
              <a:gd name="connsiteY14" fmla="*/ 163817 h 461667"/>
              <a:gd name="connsiteX15" fmla="*/ 18318 w 1028030"/>
              <a:gd name="connsiteY15" fmla="*/ 253172 h 461667"/>
              <a:gd name="connsiteX16" fmla="*/ 15339 w 1028030"/>
              <a:gd name="connsiteY16" fmla="*/ 279979 h 461667"/>
              <a:gd name="connsiteX17" fmla="*/ 3425 w 1028030"/>
              <a:gd name="connsiteY17" fmla="*/ 303807 h 461667"/>
              <a:gd name="connsiteX18" fmla="*/ 3425 w 1028030"/>
              <a:gd name="connsiteY18" fmla="*/ 396140 h 461667"/>
              <a:gd name="connsiteX19" fmla="*/ 9382 w 1028030"/>
              <a:gd name="connsiteY19" fmla="*/ 405076 h 461667"/>
              <a:gd name="connsiteX20" fmla="*/ 12361 w 1028030"/>
              <a:gd name="connsiteY20" fmla="*/ 416990 h 461667"/>
              <a:gd name="connsiteX21" fmla="*/ 39168 w 1028030"/>
              <a:gd name="connsiteY21" fmla="*/ 440818 h 461667"/>
              <a:gd name="connsiteX22" fmla="*/ 54060 w 1028030"/>
              <a:gd name="connsiteY22" fmla="*/ 443796 h 461667"/>
              <a:gd name="connsiteX23" fmla="*/ 89802 w 1028030"/>
              <a:gd name="connsiteY23" fmla="*/ 455710 h 461667"/>
              <a:gd name="connsiteX24" fmla="*/ 113630 w 1028030"/>
              <a:gd name="connsiteY24" fmla="*/ 461667 h 461667"/>
              <a:gd name="connsiteX25" fmla="*/ 200007 w 1028030"/>
              <a:gd name="connsiteY25" fmla="*/ 458689 h 461667"/>
              <a:gd name="connsiteX26" fmla="*/ 211921 w 1028030"/>
              <a:gd name="connsiteY26" fmla="*/ 452732 h 461667"/>
              <a:gd name="connsiteX27" fmla="*/ 229792 w 1028030"/>
              <a:gd name="connsiteY27" fmla="*/ 446775 h 461667"/>
              <a:gd name="connsiteX28" fmla="*/ 247663 w 1028030"/>
              <a:gd name="connsiteY28" fmla="*/ 443796 h 461667"/>
              <a:gd name="connsiteX29" fmla="*/ 319147 w 1028030"/>
              <a:gd name="connsiteY29" fmla="*/ 437839 h 461667"/>
              <a:gd name="connsiteX30" fmla="*/ 396588 w 1028030"/>
              <a:gd name="connsiteY30" fmla="*/ 428904 h 461667"/>
              <a:gd name="connsiteX31" fmla="*/ 447222 w 1028030"/>
              <a:gd name="connsiteY31" fmla="*/ 434861 h 461667"/>
              <a:gd name="connsiteX32" fmla="*/ 456158 w 1028030"/>
              <a:gd name="connsiteY32" fmla="*/ 437839 h 461667"/>
              <a:gd name="connsiteX33" fmla="*/ 593169 w 1028030"/>
              <a:gd name="connsiteY33" fmla="*/ 428904 h 461667"/>
              <a:gd name="connsiteX34" fmla="*/ 789750 w 1028030"/>
              <a:gd name="connsiteY34" fmla="*/ 437839 h 461667"/>
              <a:gd name="connsiteX35" fmla="*/ 801664 w 1028030"/>
              <a:gd name="connsiteY35" fmla="*/ 443796 h 461667"/>
              <a:gd name="connsiteX36" fmla="*/ 822513 w 1028030"/>
              <a:gd name="connsiteY36" fmla="*/ 446775 h 461667"/>
              <a:gd name="connsiteX37" fmla="*/ 977396 w 1028030"/>
              <a:gd name="connsiteY37" fmla="*/ 431882 h 461667"/>
              <a:gd name="connsiteX38" fmla="*/ 986331 w 1028030"/>
              <a:gd name="connsiteY38" fmla="*/ 422947 h 461667"/>
              <a:gd name="connsiteX39" fmla="*/ 995267 w 1028030"/>
              <a:gd name="connsiteY39" fmla="*/ 402097 h 461667"/>
              <a:gd name="connsiteX40" fmla="*/ 1010159 w 1028030"/>
              <a:gd name="connsiteY40" fmla="*/ 387205 h 461667"/>
              <a:gd name="connsiteX41" fmla="*/ 1016116 w 1028030"/>
              <a:gd name="connsiteY41" fmla="*/ 378269 h 461667"/>
              <a:gd name="connsiteX42" fmla="*/ 1019095 w 1028030"/>
              <a:gd name="connsiteY42" fmla="*/ 366355 h 461667"/>
              <a:gd name="connsiteX43" fmla="*/ 1025052 w 1028030"/>
              <a:gd name="connsiteY43" fmla="*/ 357420 h 461667"/>
              <a:gd name="connsiteX44" fmla="*/ 1028030 w 1028030"/>
              <a:gd name="connsiteY44" fmla="*/ 315721 h 461667"/>
              <a:gd name="connsiteX45" fmla="*/ 1022073 w 1028030"/>
              <a:gd name="connsiteY45" fmla="*/ 229344 h 461667"/>
              <a:gd name="connsiteX46" fmla="*/ 1013138 w 1028030"/>
              <a:gd name="connsiteY46" fmla="*/ 214452 h 461667"/>
              <a:gd name="connsiteX47" fmla="*/ 1010159 w 1028030"/>
              <a:gd name="connsiteY47" fmla="*/ 202538 h 461667"/>
              <a:gd name="connsiteX48" fmla="*/ 995267 w 1028030"/>
              <a:gd name="connsiteY48" fmla="*/ 190624 h 461667"/>
              <a:gd name="connsiteX49" fmla="*/ 989310 w 1028030"/>
              <a:gd name="connsiteY49" fmla="*/ 166796 h 461667"/>
              <a:gd name="connsiteX50" fmla="*/ 971439 w 1028030"/>
              <a:gd name="connsiteY50" fmla="*/ 142968 h 461667"/>
              <a:gd name="connsiteX51" fmla="*/ 956546 w 1028030"/>
              <a:gd name="connsiteY51" fmla="*/ 116161 h 461667"/>
              <a:gd name="connsiteX52" fmla="*/ 938675 w 1028030"/>
              <a:gd name="connsiteY52" fmla="*/ 110204 h 461667"/>
              <a:gd name="connsiteX53" fmla="*/ 920804 w 1028030"/>
              <a:gd name="connsiteY53" fmla="*/ 104247 h 461667"/>
              <a:gd name="connsiteX54" fmla="*/ 893997 w 1028030"/>
              <a:gd name="connsiteY54" fmla="*/ 86376 h 461667"/>
              <a:gd name="connsiteX55" fmla="*/ 885062 w 1028030"/>
              <a:gd name="connsiteY55" fmla="*/ 77441 h 461667"/>
              <a:gd name="connsiteX56" fmla="*/ 867191 w 1028030"/>
              <a:gd name="connsiteY56" fmla="*/ 74462 h 461667"/>
              <a:gd name="connsiteX57" fmla="*/ 819535 w 1028030"/>
              <a:gd name="connsiteY57" fmla="*/ 68505 h 461667"/>
              <a:gd name="connsiteX58" fmla="*/ 801664 w 1028030"/>
              <a:gd name="connsiteY58" fmla="*/ 65527 h 461667"/>
              <a:gd name="connsiteX59" fmla="*/ 771879 w 1028030"/>
              <a:gd name="connsiteY59" fmla="*/ 59570 h 461667"/>
              <a:gd name="connsiteX60" fmla="*/ 706352 w 1028030"/>
              <a:gd name="connsiteY60" fmla="*/ 53613 h 461667"/>
              <a:gd name="connsiteX61" fmla="*/ 670610 w 1028030"/>
              <a:gd name="connsiteY61" fmla="*/ 44677 h 461667"/>
              <a:gd name="connsiteX62" fmla="*/ 637846 w 1028030"/>
              <a:gd name="connsiteY62" fmla="*/ 41699 h 461667"/>
              <a:gd name="connsiteX63" fmla="*/ 614018 w 1028030"/>
              <a:gd name="connsiteY63" fmla="*/ 38720 h 461667"/>
              <a:gd name="connsiteX64" fmla="*/ 593169 w 1028030"/>
              <a:gd name="connsiteY64" fmla="*/ 32763 h 461667"/>
              <a:gd name="connsiteX65" fmla="*/ 378717 w 1028030"/>
              <a:gd name="connsiteY65" fmla="*/ 23828 h 461667"/>
              <a:gd name="connsiteX66" fmla="*/ 328082 w 1028030"/>
              <a:gd name="connsiteY66" fmla="*/ 14892 h 461667"/>
              <a:gd name="connsiteX67" fmla="*/ 310211 w 1028030"/>
              <a:gd name="connsiteY67" fmla="*/ 11914 h 461667"/>
              <a:gd name="connsiteX68" fmla="*/ 292340 w 1028030"/>
              <a:gd name="connsiteY68" fmla="*/ 8935 h 461667"/>
              <a:gd name="connsiteX69" fmla="*/ 229792 w 1028030"/>
              <a:gd name="connsiteY69" fmla="*/ 11914 h 46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028030" h="461667">
                <a:moveTo>
                  <a:pt x="229792" y="11914"/>
                </a:moveTo>
                <a:cubicBezTo>
                  <a:pt x="208942" y="10921"/>
                  <a:pt x="188055" y="10536"/>
                  <a:pt x="167243" y="8935"/>
                </a:cubicBezTo>
                <a:cubicBezTo>
                  <a:pt x="162196" y="8547"/>
                  <a:pt x="157154" y="7558"/>
                  <a:pt x="152351" y="5957"/>
                </a:cubicBezTo>
                <a:cubicBezTo>
                  <a:pt x="148139" y="4553"/>
                  <a:pt x="144408" y="1986"/>
                  <a:pt x="140437" y="0"/>
                </a:cubicBezTo>
                <a:cubicBezTo>
                  <a:pt x="125544" y="993"/>
                  <a:pt x="110603" y="1416"/>
                  <a:pt x="95759" y="2978"/>
                </a:cubicBezTo>
                <a:cubicBezTo>
                  <a:pt x="90297" y="3553"/>
                  <a:pt x="80445" y="7090"/>
                  <a:pt x="74910" y="8935"/>
                </a:cubicBezTo>
                <a:cubicBezTo>
                  <a:pt x="73917" y="12906"/>
                  <a:pt x="73762" y="17188"/>
                  <a:pt x="71931" y="20849"/>
                </a:cubicBezTo>
                <a:cubicBezTo>
                  <a:pt x="68109" y="28492"/>
                  <a:pt x="60022" y="35737"/>
                  <a:pt x="54060" y="41699"/>
                </a:cubicBezTo>
                <a:lnTo>
                  <a:pt x="48103" y="59570"/>
                </a:lnTo>
                <a:cubicBezTo>
                  <a:pt x="47110" y="62548"/>
                  <a:pt x="45887" y="65459"/>
                  <a:pt x="45125" y="68505"/>
                </a:cubicBezTo>
                <a:cubicBezTo>
                  <a:pt x="44132" y="72476"/>
                  <a:pt x="43759" y="76656"/>
                  <a:pt x="42146" y="80419"/>
                </a:cubicBezTo>
                <a:cubicBezTo>
                  <a:pt x="40736" y="83709"/>
                  <a:pt x="38175" y="86376"/>
                  <a:pt x="36189" y="89355"/>
                </a:cubicBezTo>
                <a:cubicBezTo>
                  <a:pt x="35196" y="93326"/>
                  <a:pt x="35242" y="97715"/>
                  <a:pt x="33211" y="101269"/>
                </a:cubicBezTo>
                <a:cubicBezTo>
                  <a:pt x="31121" y="104926"/>
                  <a:pt x="25063" y="106066"/>
                  <a:pt x="24275" y="110204"/>
                </a:cubicBezTo>
                <a:cubicBezTo>
                  <a:pt x="20926" y="127786"/>
                  <a:pt x="22041" y="145934"/>
                  <a:pt x="21296" y="163817"/>
                </a:cubicBezTo>
                <a:cubicBezTo>
                  <a:pt x="20055" y="193593"/>
                  <a:pt x="19844" y="223410"/>
                  <a:pt x="18318" y="253172"/>
                </a:cubicBezTo>
                <a:cubicBezTo>
                  <a:pt x="17858" y="262151"/>
                  <a:pt x="17876" y="271354"/>
                  <a:pt x="15339" y="279979"/>
                </a:cubicBezTo>
                <a:cubicBezTo>
                  <a:pt x="12833" y="288498"/>
                  <a:pt x="3425" y="303807"/>
                  <a:pt x="3425" y="303807"/>
                </a:cubicBezTo>
                <a:cubicBezTo>
                  <a:pt x="256" y="341841"/>
                  <a:pt x="-2358" y="353731"/>
                  <a:pt x="3425" y="396140"/>
                </a:cubicBezTo>
                <a:cubicBezTo>
                  <a:pt x="3909" y="399687"/>
                  <a:pt x="7396" y="402097"/>
                  <a:pt x="9382" y="405076"/>
                </a:cubicBezTo>
                <a:cubicBezTo>
                  <a:pt x="10375" y="409047"/>
                  <a:pt x="10191" y="413519"/>
                  <a:pt x="12361" y="416990"/>
                </a:cubicBezTo>
                <a:cubicBezTo>
                  <a:pt x="15175" y="421493"/>
                  <a:pt x="35278" y="438873"/>
                  <a:pt x="39168" y="440818"/>
                </a:cubicBezTo>
                <a:cubicBezTo>
                  <a:pt x="43696" y="443082"/>
                  <a:pt x="49096" y="442803"/>
                  <a:pt x="54060" y="443796"/>
                </a:cubicBezTo>
                <a:cubicBezTo>
                  <a:pt x="72916" y="451338"/>
                  <a:pt x="67526" y="449770"/>
                  <a:pt x="89802" y="455710"/>
                </a:cubicBezTo>
                <a:cubicBezTo>
                  <a:pt x="97713" y="457820"/>
                  <a:pt x="113630" y="461667"/>
                  <a:pt x="113630" y="461667"/>
                </a:cubicBezTo>
                <a:cubicBezTo>
                  <a:pt x="142422" y="460674"/>
                  <a:pt x="171316" y="461297"/>
                  <a:pt x="200007" y="458689"/>
                </a:cubicBezTo>
                <a:cubicBezTo>
                  <a:pt x="204429" y="458287"/>
                  <a:pt x="207798" y="454381"/>
                  <a:pt x="211921" y="452732"/>
                </a:cubicBezTo>
                <a:cubicBezTo>
                  <a:pt x="217751" y="450400"/>
                  <a:pt x="223700" y="448298"/>
                  <a:pt x="229792" y="446775"/>
                </a:cubicBezTo>
                <a:cubicBezTo>
                  <a:pt x="235651" y="445310"/>
                  <a:pt x="241694" y="444714"/>
                  <a:pt x="247663" y="443796"/>
                </a:cubicBezTo>
                <a:cubicBezTo>
                  <a:pt x="280894" y="438684"/>
                  <a:pt x="271995" y="440613"/>
                  <a:pt x="319147" y="437839"/>
                </a:cubicBezTo>
                <a:cubicBezTo>
                  <a:pt x="333880" y="435734"/>
                  <a:pt x="379891" y="428328"/>
                  <a:pt x="396588" y="428904"/>
                </a:cubicBezTo>
                <a:cubicBezTo>
                  <a:pt x="413572" y="429490"/>
                  <a:pt x="430344" y="432875"/>
                  <a:pt x="447222" y="434861"/>
                </a:cubicBezTo>
                <a:cubicBezTo>
                  <a:pt x="450201" y="435854"/>
                  <a:pt x="453021" y="437967"/>
                  <a:pt x="456158" y="437839"/>
                </a:cubicBezTo>
                <a:cubicBezTo>
                  <a:pt x="501887" y="435973"/>
                  <a:pt x="593169" y="428904"/>
                  <a:pt x="593169" y="428904"/>
                </a:cubicBezTo>
                <a:cubicBezTo>
                  <a:pt x="642282" y="430541"/>
                  <a:pt x="744082" y="433272"/>
                  <a:pt x="789750" y="437839"/>
                </a:cubicBezTo>
                <a:cubicBezTo>
                  <a:pt x="794168" y="438281"/>
                  <a:pt x="797380" y="442628"/>
                  <a:pt x="801664" y="443796"/>
                </a:cubicBezTo>
                <a:cubicBezTo>
                  <a:pt x="808437" y="445643"/>
                  <a:pt x="815563" y="445782"/>
                  <a:pt x="822513" y="446775"/>
                </a:cubicBezTo>
                <a:cubicBezTo>
                  <a:pt x="1027756" y="442586"/>
                  <a:pt x="933720" y="482836"/>
                  <a:pt x="977396" y="431882"/>
                </a:cubicBezTo>
                <a:cubicBezTo>
                  <a:pt x="980137" y="428684"/>
                  <a:pt x="983353" y="425925"/>
                  <a:pt x="986331" y="422947"/>
                </a:cubicBezTo>
                <a:cubicBezTo>
                  <a:pt x="989310" y="415997"/>
                  <a:pt x="991073" y="408388"/>
                  <a:pt x="995267" y="402097"/>
                </a:cubicBezTo>
                <a:cubicBezTo>
                  <a:pt x="999161" y="396256"/>
                  <a:pt x="1005536" y="392488"/>
                  <a:pt x="1010159" y="387205"/>
                </a:cubicBezTo>
                <a:cubicBezTo>
                  <a:pt x="1012516" y="384511"/>
                  <a:pt x="1014130" y="381248"/>
                  <a:pt x="1016116" y="378269"/>
                </a:cubicBezTo>
                <a:cubicBezTo>
                  <a:pt x="1017109" y="374298"/>
                  <a:pt x="1017482" y="370118"/>
                  <a:pt x="1019095" y="366355"/>
                </a:cubicBezTo>
                <a:cubicBezTo>
                  <a:pt x="1020505" y="363065"/>
                  <a:pt x="1024430" y="360945"/>
                  <a:pt x="1025052" y="357420"/>
                </a:cubicBezTo>
                <a:cubicBezTo>
                  <a:pt x="1027474" y="343697"/>
                  <a:pt x="1027037" y="329621"/>
                  <a:pt x="1028030" y="315721"/>
                </a:cubicBezTo>
                <a:cubicBezTo>
                  <a:pt x="1026044" y="286929"/>
                  <a:pt x="1026272" y="257898"/>
                  <a:pt x="1022073" y="229344"/>
                </a:cubicBezTo>
                <a:cubicBezTo>
                  <a:pt x="1021231" y="223617"/>
                  <a:pt x="1015489" y="219742"/>
                  <a:pt x="1013138" y="214452"/>
                </a:cubicBezTo>
                <a:cubicBezTo>
                  <a:pt x="1011475" y="210711"/>
                  <a:pt x="1012615" y="205813"/>
                  <a:pt x="1010159" y="202538"/>
                </a:cubicBezTo>
                <a:cubicBezTo>
                  <a:pt x="1006345" y="197452"/>
                  <a:pt x="1000231" y="194595"/>
                  <a:pt x="995267" y="190624"/>
                </a:cubicBezTo>
                <a:cubicBezTo>
                  <a:pt x="994955" y="189065"/>
                  <a:pt x="991853" y="170356"/>
                  <a:pt x="989310" y="166796"/>
                </a:cubicBezTo>
                <a:cubicBezTo>
                  <a:pt x="971629" y="142043"/>
                  <a:pt x="981985" y="167574"/>
                  <a:pt x="971439" y="142968"/>
                </a:cubicBezTo>
                <a:cubicBezTo>
                  <a:pt x="967942" y="134809"/>
                  <a:pt x="966219" y="119385"/>
                  <a:pt x="956546" y="116161"/>
                </a:cubicBezTo>
                <a:lnTo>
                  <a:pt x="938675" y="110204"/>
                </a:lnTo>
                <a:lnTo>
                  <a:pt x="920804" y="104247"/>
                </a:lnTo>
                <a:cubicBezTo>
                  <a:pt x="900314" y="83759"/>
                  <a:pt x="926458" y="108017"/>
                  <a:pt x="893997" y="86376"/>
                </a:cubicBezTo>
                <a:cubicBezTo>
                  <a:pt x="890492" y="84040"/>
                  <a:pt x="888911" y="79152"/>
                  <a:pt x="885062" y="77441"/>
                </a:cubicBezTo>
                <a:cubicBezTo>
                  <a:pt x="879543" y="74988"/>
                  <a:pt x="873175" y="75278"/>
                  <a:pt x="867191" y="74462"/>
                </a:cubicBezTo>
                <a:cubicBezTo>
                  <a:pt x="851329" y="72299"/>
                  <a:pt x="835397" y="70668"/>
                  <a:pt x="819535" y="68505"/>
                </a:cubicBezTo>
                <a:cubicBezTo>
                  <a:pt x="813551" y="67689"/>
                  <a:pt x="807600" y="66640"/>
                  <a:pt x="801664" y="65527"/>
                </a:cubicBezTo>
                <a:cubicBezTo>
                  <a:pt x="791712" y="63661"/>
                  <a:pt x="781962" y="60487"/>
                  <a:pt x="771879" y="59570"/>
                </a:cubicBezTo>
                <a:lnTo>
                  <a:pt x="706352" y="53613"/>
                </a:lnTo>
                <a:cubicBezTo>
                  <a:pt x="695288" y="50452"/>
                  <a:pt x="682327" y="46142"/>
                  <a:pt x="670610" y="44677"/>
                </a:cubicBezTo>
                <a:cubicBezTo>
                  <a:pt x="659728" y="43317"/>
                  <a:pt x="648752" y="42847"/>
                  <a:pt x="637846" y="41699"/>
                </a:cubicBezTo>
                <a:cubicBezTo>
                  <a:pt x="629885" y="40861"/>
                  <a:pt x="621961" y="39713"/>
                  <a:pt x="614018" y="38720"/>
                </a:cubicBezTo>
                <a:cubicBezTo>
                  <a:pt x="607068" y="36734"/>
                  <a:pt x="600269" y="34115"/>
                  <a:pt x="593169" y="32763"/>
                </a:cubicBezTo>
                <a:cubicBezTo>
                  <a:pt x="521591" y="19129"/>
                  <a:pt x="454207" y="25129"/>
                  <a:pt x="378717" y="23828"/>
                </a:cubicBezTo>
                <a:cubicBezTo>
                  <a:pt x="351985" y="18481"/>
                  <a:pt x="368806" y="21679"/>
                  <a:pt x="328082" y="14892"/>
                </a:cubicBezTo>
                <a:lnTo>
                  <a:pt x="310211" y="11914"/>
                </a:lnTo>
                <a:cubicBezTo>
                  <a:pt x="304254" y="10921"/>
                  <a:pt x="298379" y="8935"/>
                  <a:pt x="292340" y="8935"/>
                </a:cubicBezTo>
                <a:lnTo>
                  <a:pt x="229792" y="11914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E4869B-9F9C-0E1A-F658-CA0CF3B87AA6}"/>
              </a:ext>
            </a:extLst>
          </p:cNvPr>
          <p:cNvSpPr txBox="1"/>
          <p:nvPr/>
        </p:nvSpPr>
        <p:spPr>
          <a:xfrm>
            <a:off x="1103912" y="858178"/>
            <a:ext cx="2289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¿Cómo mejoramos?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7434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23FEAD-3C37-D227-BDF4-1FC03F344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70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4A13C9-A9B9-7E36-1E96-C0C59489C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524000"/>
            <a:ext cx="4572000" cy="4635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7B5A11-CD7F-8C54-9612-F92979856F12}"/>
              </a:ext>
            </a:extLst>
          </p:cNvPr>
          <p:cNvSpPr txBox="1"/>
          <p:nvPr/>
        </p:nvSpPr>
        <p:spPr>
          <a:xfrm>
            <a:off x="838200" y="579873"/>
            <a:ext cx="7914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Tenemos</a:t>
            </a:r>
            <a:r>
              <a:rPr lang="en-US" sz="2400" dirty="0"/>
              <a:t> que </a:t>
            </a:r>
            <a:r>
              <a:rPr lang="en-US" sz="2400" dirty="0" err="1"/>
              <a:t>ver</a:t>
            </a:r>
            <a:r>
              <a:rPr lang="en-US" sz="2400" dirty="0"/>
              <a:t> </a:t>
            </a:r>
            <a:r>
              <a:rPr lang="en-US" sz="2400" dirty="0" err="1"/>
              <a:t>todo</a:t>
            </a:r>
            <a:r>
              <a:rPr lang="en-US" sz="2400" dirty="0"/>
              <a:t> con </a:t>
            </a:r>
            <a:r>
              <a:rPr lang="en-US" sz="2400" dirty="0" err="1"/>
              <a:t>claridad</a:t>
            </a:r>
            <a:r>
              <a:rPr lang="en-US" sz="2400" dirty="0"/>
              <a:t> – lo que es, y lo que no es.</a:t>
            </a:r>
          </a:p>
        </p:txBody>
      </p:sp>
    </p:spTree>
    <p:extLst>
      <p:ext uri="{BB962C8B-B14F-4D97-AF65-F5344CB8AC3E}">
        <p14:creationId xmlns:p14="http://schemas.microsoft.com/office/powerpoint/2010/main" val="270221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79702" y="2362200"/>
            <a:ext cx="48494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400" dirty="0"/>
          </a:p>
          <a:p>
            <a:pPr algn="ctr"/>
            <a:r>
              <a:rPr lang="es-ES" sz="2400" dirty="0"/>
              <a:t>Especialmente difícil con multimedia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71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927D2F-0093-4A85-BD89-8007887A096C}"/>
              </a:ext>
            </a:extLst>
          </p:cNvPr>
          <p:cNvSpPr txBox="1"/>
          <p:nvPr/>
        </p:nvSpPr>
        <p:spPr>
          <a:xfrm>
            <a:off x="2819400" y="4191000"/>
            <a:ext cx="3248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¿</a:t>
            </a:r>
            <a:r>
              <a:rPr lang="en-US" sz="2400" dirty="0" err="1"/>
              <a:t>Puedes</a:t>
            </a:r>
            <a:r>
              <a:rPr lang="en-US" sz="2400" dirty="0"/>
              <a:t> </a:t>
            </a:r>
            <a:r>
              <a:rPr lang="en-US" sz="2400" dirty="0" err="1"/>
              <a:t>tener</a:t>
            </a:r>
            <a:r>
              <a:rPr lang="en-US" sz="2400" dirty="0"/>
              <a:t> </a:t>
            </a:r>
            <a:r>
              <a:rPr lang="en-US" sz="2400" dirty="0" err="1"/>
              <a:t>fe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ela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8421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57827" y="3537129"/>
            <a:ext cx="54283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Para </a:t>
            </a:r>
            <a:r>
              <a:rPr lang="en-US" sz="2400" dirty="0" err="1"/>
              <a:t>practicar</a:t>
            </a:r>
            <a:r>
              <a:rPr lang="en-US" sz="2400" dirty="0"/>
              <a:t> </a:t>
            </a:r>
            <a:r>
              <a:rPr lang="en-US" sz="2400" dirty="0" err="1"/>
              <a:t>nuestra</a:t>
            </a:r>
            <a:r>
              <a:rPr lang="en-US" sz="2400" dirty="0"/>
              <a:t> </a:t>
            </a:r>
            <a:r>
              <a:rPr lang="en-US" sz="2400" dirty="0" err="1"/>
              <a:t>capacidad</a:t>
            </a:r>
            <a:r>
              <a:rPr lang="en-US" sz="2400" dirty="0"/>
              <a:t> </a:t>
            </a:r>
            <a:r>
              <a:rPr lang="en-US" sz="2400" dirty="0" err="1"/>
              <a:t>analítica</a:t>
            </a:r>
            <a:r>
              <a:rPr lang="en-US" sz="2400" dirty="0"/>
              <a:t>,</a:t>
            </a:r>
          </a:p>
          <a:p>
            <a:pPr algn="ctr"/>
            <a:r>
              <a:rPr lang="en-US" sz="2400" dirty="0" err="1"/>
              <a:t>hagamos</a:t>
            </a:r>
            <a:r>
              <a:rPr lang="en-US" sz="2400" dirty="0"/>
              <a:t> </a:t>
            </a:r>
            <a:r>
              <a:rPr lang="en-US" sz="2400" dirty="0" err="1"/>
              <a:t>otro</a:t>
            </a:r>
            <a:r>
              <a:rPr lang="en-US" sz="2400" dirty="0"/>
              <a:t> </a:t>
            </a:r>
            <a:r>
              <a:rPr lang="en-US" sz="2400" dirty="0" err="1"/>
              <a:t>corto</a:t>
            </a:r>
            <a:r>
              <a:rPr lang="en-US" sz="2400" dirty="0"/>
              <a:t> </a:t>
            </a:r>
            <a:r>
              <a:rPr lang="en-US" sz="2400" dirty="0" err="1"/>
              <a:t>juego</a:t>
            </a:r>
            <a:r>
              <a:rPr lang="en-US" sz="2400" dirty="0"/>
              <a:t>:</a:t>
            </a:r>
          </a:p>
          <a:p>
            <a:pPr algn="ctr"/>
            <a:endParaRPr lang="en-US" sz="2400" dirty="0"/>
          </a:p>
          <a:p>
            <a:pPr algn="ctr"/>
            <a:r>
              <a:rPr lang="es-ES" sz="2400" dirty="0"/>
              <a:t>¿QUIÉN HABLA</a:t>
            </a:r>
            <a:r>
              <a:rPr lang="en-US" sz="2400" dirty="0"/>
              <a:t>?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133600" y="1752600"/>
            <a:ext cx="506895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/>
              <a:t>¿</a:t>
            </a:r>
            <a:r>
              <a:rPr lang="en-US" sz="4000" dirty="0" err="1"/>
              <a:t>Qué</a:t>
            </a:r>
            <a:r>
              <a:rPr lang="en-US" sz="4000" dirty="0"/>
              <a:t> </a:t>
            </a:r>
            <a:r>
              <a:rPr lang="en-US" sz="4000" dirty="0" err="1"/>
              <a:t>es</a:t>
            </a:r>
            <a:r>
              <a:rPr lang="en-US" sz="4000" dirty="0"/>
              <a:t> la </a:t>
            </a:r>
            <a:r>
              <a:rPr lang="en-US" sz="4000" dirty="0" err="1"/>
              <a:t>intelig</a:t>
            </a:r>
            <a:r>
              <a:rPr lang="es-ES" sz="4000" dirty="0" err="1"/>
              <a:t>encia</a:t>
            </a:r>
            <a:r>
              <a:rPr lang="es-ES" sz="4000" dirty="0"/>
              <a:t>?</a:t>
            </a:r>
            <a:br>
              <a:rPr lang="es-ES" sz="4000" dirty="0"/>
            </a:br>
            <a:r>
              <a:rPr lang="es-ES" sz="4000" dirty="0"/>
              <a:t>¿Qué es </a:t>
            </a:r>
            <a:r>
              <a:rPr lang="en-US" sz="4000" dirty="0"/>
              <a:t>el </a:t>
            </a:r>
            <a:r>
              <a:rPr lang="en-US" sz="4000" dirty="0" err="1"/>
              <a:t>análisis</a:t>
            </a:r>
            <a:r>
              <a:rPr lang="en-US" sz="4000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72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927D2F-0093-4A85-BD89-8007887A096C}"/>
              </a:ext>
            </a:extLst>
          </p:cNvPr>
          <p:cNvSpPr txBox="1"/>
          <p:nvPr/>
        </p:nvSpPr>
        <p:spPr>
          <a:xfrm>
            <a:off x="1524000" y="5269904"/>
            <a:ext cx="5960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Ejercicio</a:t>
            </a:r>
            <a:r>
              <a:rPr lang="en-US" sz="2400" dirty="0"/>
              <a:t> #4:  ¿</a:t>
            </a:r>
            <a:r>
              <a:rPr lang="en-US" sz="2400" dirty="0" err="1"/>
              <a:t>Puedes</a:t>
            </a:r>
            <a:r>
              <a:rPr lang="en-US" sz="2400" dirty="0"/>
              <a:t> </a:t>
            </a:r>
            <a:r>
              <a:rPr lang="en-US" sz="2400" dirty="0" err="1"/>
              <a:t>tener</a:t>
            </a:r>
            <a:r>
              <a:rPr lang="en-US" sz="2400" dirty="0"/>
              <a:t> </a:t>
            </a:r>
            <a:r>
              <a:rPr lang="en-US" sz="2400" dirty="0" err="1"/>
              <a:t>fe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multimedia?</a:t>
            </a:r>
          </a:p>
        </p:txBody>
      </p:sp>
    </p:spTree>
    <p:extLst>
      <p:ext uri="{BB962C8B-B14F-4D97-AF65-F5344CB8AC3E}">
        <p14:creationId xmlns:p14="http://schemas.microsoft.com/office/powerpoint/2010/main" val="236772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10CB7B-9B1E-418B-81B1-E871D0C39936}"/>
              </a:ext>
            </a:extLst>
          </p:cNvPr>
          <p:cNvSpPr txBox="1"/>
          <p:nvPr/>
        </p:nvSpPr>
        <p:spPr>
          <a:xfrm>
            <a:off x="1163416" y="1424762"/>
            <a:ext cx="71465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/>
              <a:t>Investigadores</a:t>
            </a:r>
            <a:r>
              <a:rPr lang="en-US" sz="2800" dirty="0"/>
              <a:t> de la Universidad de Washington</a:t>
            </a:r>
            <a:br>
              <a:rPr lang="en-US" sz="2800" dirty="0"/>
            </a:br>
            <a:r>
              <a:rPr lang="en-US" sz="2800" dirty="0"/>
              <a:t>(Seattle)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1EB2D1-4237-4EA7-9C3E-9A76BD1D5A4D}"/>
              </a:ext>
            </a:extLst>
          </p:cNvPr>
          <p:cNvSpPr txBox="1"/>
          <p:nvPr/>
        </p:nvSpPr>
        <p:spPr>
          <a:xfrm>
            <a:off x="1032649" y="3276600"/>
            <a:ext cx="72433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400" dirty="0"/>
              <a:t>SOCAVAN NUESTRA CONFIANZA</a:t>
            </a:r>
          </a:p>
          <a:p>
            <a:pPr algn="ctr">
              <a:spcAft>
                <a:spcPts val="1800"/>
              </a:spcAft>
            </a:pPr>
            <a:r>
              <a:rPr lang="en-US" sz="2400" dirty="0"/>
              <a:t>“Synthetic Obama”</a:t>
            </a:r>
          </a:p>
          <a:p>
            <a:pPr algn="ctr">
              <a:spcAft>
                <a:spcPts val="1800"/>
              </a:spcAft>
            </a:pPr>
            <a:r>
              <a:rPr lang="en-US" sz="2400" dirty="0" err="1"/>
              <a:t>Utilizando</a:t>
            </a:r>
            <a:r>
              <a:rPr lang="en-US" sz="2400" dirty="0"/>
              <a:t> la “</a:t>
            </a:r>
            <a:r>
              <a:rPr lang="en-US" sz="2400" dirty="0" err="1"/>
              <a:t>inteligencia</a:t>
            </a:r>
            <a:r>
              <a:rPr lang="en-US" sz="2400" dirty="0"/>
              <a:t> artificial” para </a:t>
            </a:r>
            <a:r>
              <a:rPr lang="en-US" sz="2400" dirty="0" err="1"/>
              <a:t>programar</a:t>
            </a:r>
            <a:r>
              <a:rPr lang="en-US" sz="2400" dirty="0"/>
              <a:t> la </a:t>
            </a:r>
            <a:r>
              <a:rPr lang="en-US" sz="2400" dirty="0" err="1"/>
              <a:t>boca</a:t>
            </a:r>
            <a:r>
              <a:rPr lang="en-US" sz="2400" dirty="0"/>
              <a:t> con el audio</a:t>
            </a:r>
          </a:p>
        </p:txBody>
      </p:sp>
    </p:spTree>
    <p:extLst>
      <p:ext uri="{BB962C8B-B14F-4D97-AF65-F5344CB8AC3E}">
        <p14:creationId xmlns:p14="http://schemas.microsoft.com/office/powerpoint/2010/main" val="71257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ama_video">
            <a:hlinkClick r:id="" action="ppaction://media"/>
            <a:extLst>
              <a:ext uri="{FF2B5EF4-FFF2-40B4-BE49-F238E27FC236}">
                <a16:creationId xmlns:a16="http://schemas.microsoft.com/office/drawing/2014/main" id="{B5CE957A-31DE-45C4-88A5-81061756EBE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6800.2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2900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5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2E6518-5C7A-46D9-B56F-C55DCF690A29}"/>
              </a:ext>
            </a:extLst>
          </p:cNvPr>
          <p:cNvSpPr txBox="1"/>
          <p:nvPr/>
        </p:nvSpPr>
        <p:spPr>
          <a:xfrm>
            <a:off x="1552700" y="1097726"/>
            <a:ext cx="4239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#2:  Impersonator to DF Obama</a:t>
            </a:r>
          </a:p>
        </p:txBody>
      </p:sp>
      <p:pic>
        <p:nvPicPr>
          <p:cNvPr id="4" name="OBAMA deepfake_3">
            <a:hlinkClick r:id="" action="ppaction://media"/>
            <a:extLst>
              <a:ext uri="{FF2B5EF4-FFF2-40B4-BE49-F238E27FC236}">
                <a16:creationId xmlns:a16="http://schemas.microsoft.com/office/drawing/2014/main" id="{25EA0F28-5E85-4A3A-958C-2DE51E05B3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5266" y="1730087"/>
            <a:ext cx="6049589" cy="33844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99CE42-D663-4593-9513-2401E0EBE751}"/>
              </a:ext>
            </a:extLst>
          </p:cNvPr>
          <p:cNvSpPr/>
          <p:nvPr/>
        </p:nvSpPr>
        <p:spPr>
          <a:xfrm>
            <a:off x="5117050" y="5204457"/>
            <a:ext cx="232198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/>
              <a:t>Actor Jordan Peele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7A4DB7-3224-4BF0-9FF7-1BE71B50910C}"/>
              </a:ext>
            </a:extLst>
          </p:cNvPr>
          <p:cNvSpPr/>
          <p:nvPr/>
        </p:nvSpPr>
        <p:spPr>
          <a:xfrm>
            <a:off x="1758302" y="5204457"/>
            <a:ext cx="284795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/>
              <a:t>AI-programmed Obama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42BF71-3AC7-4CE4-85D9-685994548550}"/>
              </a:ext>
            </a:extLst>
          </p:cNvPr>
          <p:cNvSpPr txBox="1"/>
          <p:nvPr/>
        </p:nvSpPr>
        <p:spPr>
          <a:xfrm>
            <a:off x="1758302" y="5664509"/>
            <a:ext cx="12700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© Jordan Peele</a:t>
            </a:r>
          </a:p>
        </p:txBody>
      </p:sp>
    </p:spTree>
    <p:extLst>
      <p:ext uri="{BB962C8B-B14F-4D97-AF65-F5344CB8AC3E}">
        <p14:creationId xmlns:p14="http://schemas.microsoft.com/office/powerpoint/2010/main" val="179511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0ba1493-0245-43af-9b1e-4dfecbf92c13.mp4">
            <a:hlinkClick r:id="" action="ppaction://media"/>
            <a:extLst>
              <a:ext uri="{FF2B5EF4-FFF2-40B4-BE49-F238E27FC236}">
                <a16:creationId xmlns:a16="http://schemas.microsoft.com/office/drawing/2014/main" id="{D63ABF0E-AB54-A27C-3EFD-5C61B78CCF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3112" y="1757364"/>
            <a:ext cx="5391746" cy="32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4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E3EE0-78C8-4BC1-8ED1-F2EDAD4DA258}"/>
              </a:ext>
            </a:extLst>
          </p:cNvPr>
          <p:cNvSpPr txBox="1"/>
          <p:nvPr/>
        </p:nvSpPr>
        <p:spPr>
          <a:xfrm>
            <a:off x="2514600" y="990600"/>
            <a:ext cx="4725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¿Nos debe </a:t>
            </a:r>
            <a:r>
              <a:rPr lang="en-US" sz="2800" dirty="0" err="1"/>
              <a:t>alarmar</a:t>
            </a:r>
            <a:r>
              <a:rPr lang="en-US" sz="2800" dirty="0"/>
              <a:t> a </a:t>
            </a:r>
            <a:r>
              <a:rPr lang="en-US" sz="2800" dirty="0" err="1"/>
              <a:t>nosotros</a:t>
            </a:r>
            <a:r>
              <a:rPr lang="en-US" sz="2800" dirty="0"/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DA08C3-CEA0-45A7-B000-2B31F8DC9BF5}"/>
              </a:ext>
            </a:extLst>
          </p:cNvPr>
          <p:cNvSpPr txBox="1"/>
          <p:nvPr/>
        </p:nvSpPr>
        <p:spPr>
          <a:xfrm>
            <a:off x="3962400" y="2362200"/>
            <a:ext cx="851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2800" dirty="0"/>
              <a:t>Yes!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F4889C-3380-4323-AAEC-38164E28C8A4}"/>
              </a:ext>
            </a:extLst>
          </p:cNvPr>
          <p:cNvSpPr txBox="1"/>
          <p:nvPr/>
        </p:nvSpPr>
        <p:spPr>
          <a:xfrm>
            <a:off x="1981200" y="3581400"/>
            <a:ext cx="495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El </a:t>
            </a:r>
            <a:r>
              <a:rPr lang="es-ES" sz="2000" i="1" dirty="0"/>
              <a:t>primer </a:t>
            </a:r>
            <a:r>
              <a:rPr lang="es-ES" sz="2000" dirty="0"/>
              <a:t>deber del analista es confirmar los datos – o por lo menos asignarles un nivel de verosimilitud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0CC527-9010-4B8B-BCCA-36FA55459EAB}"/>
              </a:ext>
            </a:extLst>
          </p:cNvPr>
          <p:cNvSpPr txBox="1"/>
          <p:nvPr/>
        </p:nvSpPr>
        <p:spPr>
          <a:xfrm>
            <a:off x="1994905" y="4953000"/>
            <a:ext cx="495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El </a:t>
            </a:r>
            <a:r>
              <a:rPr lang="es-ES" sz="2000" i="1" dirty="0"/>
              <a:t>segundo, tercero,</a:t>
            </a:r>
            <a:r>
              <a:rPr lang="es-ES" sz="2000" dirty="0"/>
              <a:t> y </a:t>
            </a:r>
            <a:r>
              <a:rPr lang="es-ES" sz="2000" i="1" dirty="0"/>
              <a:t>cuarto</a:t>
            </a:r>
            <a:r>
              <a:rPr lang="es-ES" sz="2000" dirty="0"/>
              <a:t> son … convertirlos en … inteligencia.</a:t>
            </a:r>
          </a:p>
        </p:txBody>
      </p:sp>
    </p:spTree>
    <p:extLst>
      <p:ext uri="{BB962C8B-B14F-4D97-AF65-F5344CB8AC3E}">
        <p14:creationId xmlns:p14="http://schemas.microsoft.com/office/powerpoint/2010/main" val="248106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8ED9451-D387-4492-AC94-BAC27B80B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52106"/>
              </p:ext>
            </p:extLst>
          </p:nvPr>
        </p:nvGraphicFramePr>
        <p:xfrm>
          <a:off x="457200" y="655819"/>
          <a:ext cx="3200400" cy="23301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75925798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9511928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4993555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67668124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29663224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4186357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1249422"/>
                    </a:ext>
                  </a:extLst>
                </a:gridCol>
              </a:tblGrid>
              <a:tr h="381513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8912290"/>
                  </a:ext>
                </a:extLst>
              </a:tr>
              <a:tr h="73837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629639"/>
                  </a:ext>
                </a:extLst>
              </a:tr>
              <a:tr h="38151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7618212"/>
                  </a:ext>
                </a:extLst>
              </a:tr>
              <a:tr h="73837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06272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2277EFF-D790-408D-90F9-517B12C8FC72}"/>
              </a:ext>
            </a:extLst>
          </p:cNvPr>
          <p:cNvSpPr txBox="1"/>
          <p:nvPr/>
        </p:nvSpPr>
        <p:spPr>
          <a:xfrm>
            <a:off x="533400" y="720609"/>
            <a:ext cx="1447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AGENDA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D0CE00-6ECF-497C-944D-2BE79B87A2E7}"/>
              </a:ext>
            </a:extLst>
          </p:cNvPr>
          <p:cNvSpPr/>
          <p:nvPr/>
        </p:nvSpPr>
        <p:spPr>
          <a:xfrm>
            <a:off x="1257380" y="3429000"/>
            <a:ext cx="6477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EL DECISOR Y EL AN</a:t>
            </a:r>
            <a:r>
              <a:rPr lang="es-ES" sz="2400" dirty="0"/>
              <a:t>ÁLISIS ACCIONABLE</a:t>
            </a:r>
            <a:endParaRPr lang="en-US" sz="2400" dirty="0"/>
          </a:p>
          <a:p>
            <a:r>
              <a:rPr lang="es-ES" sz="2400" dirty="0"/>
              <a:t>¿Qué necesita el decisor?</a:t>
            </a:r>
          </a:p>
          <a:p>
            <a:r>
              <a:rPr lang="es-ES" sz="2400" dirty="0"/>
              <a:t>¿C</a:t>
            </a:r>
            <a:r>
              <a:rPr lang="en-US" sz="2400" dirty="0" err="1"/>
              <a:t>ómo</a:t>
            </a:r>
            <a:r>
              <a:rPr lang="en-US" sz="2400" dirty="0"/>
              <a:t> se lo </a:t>
            </a:r>
            <a:r>
              <a:rPr lang="en-US" sz="2400" dirty="0" err="1"/>
              <a:t>preparamos</a:t>
            </a:r>
            <a:r>
              <a:rPr lang="en-US" sz="2400" dirty="0"/>
              <a:t>?</a:t>
            </a:r>
          </a:p>
          <a:p>
            <a:r>
              <a:rPr lang="es-E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es tradecraft (“</a:t>
            </a:r>
            <a:r>
              <a:rPr lang="en-US" sz="2400" dirty="0" err="1"/>
              <a:t>arte</a:t>
            </a:r>
            <a:r>
              <a:rPr lang="en-US" sz="2400" dirty="0"/>
              <a:t> de </a:t>
            </a:r>
            <a:r>
              <a:rPr lang="en-US" sz="2400" dirty="0" err="1"/>
              <a:t>oficio</a:t>
            </a:r>
            <a:r>
              <a:rPr lang="en-US" sz="2400" dirty="0"/>
              <a:t>”)?</a:t>
            </a:r>
          </a:p>
          <a:p>
            <a:r>
              <a:rPr lang="es-E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modelos</a:t>
            </a:r>
            <a:r>
              <a:rPr lang="en-US" sz="2400" dirty="0"/>
              <a:t>, </a:t>
            </a:r>
            <a:r>
              <a:rPr lang="en-US" sz="2400" dirty="0" err="1"/>
              <a:t>técnicas</a:t>
            </a:r>
            <a:r>
              <a:rPr lang="en-US" sz="2400" dirty="0"/>
              <a:t> </a:t>
            </a:r>
            <a:r>
              <a:rPr lang="en-US" sz="2400" dirty="0" err="1"/>
              <a:t>usamos</a:t>
            </a:r>
            <a:r>
              <a:rPr lang="en-US" sz="2400" dirty="0"/>
              <a:t>?</a:t>
            </a:r>
          </a:p>
          <a:p>
            <a:r>
              <a:rPr lang="es-E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son </a:t>
            </a:r>
            <a:r>
              <a:rPr lang="en-US" sz="2400" dirty="0" err="1"/>
              <a:t>escenarios</a:t>
            </a:r>
            <a:r>
              <a:rPr lang="en-US" sz="2400" dirty="0"/>
              <a:t> y </a:t>
            </a:r>
            <a:r>
              <a:rPr lang="en-US" sz="2400" dirty="0" err="1"/>
              <a:t>escenarios</a:t>
            </a:r>
            <a:r>
              <a:rPr lang="en-US" sz="2400" dirty="0"/>
              <a:t> </a:t>
            </a:r>
            <a:r>
              <a:rPr lang="en-US" sz="2400" dirty="0" err="1"/>
              <a:t>alternativos</a:t>
            </a:r>
            <a:r>
              <a:rPr lang="en-US" sz="2400" dirty="0"/>
              <a:t>?</a:t>
            </a:r>
          </a:p>
          <a:p>
            <a:r>
              <a:rPr lang="es-ES" sz="2400" dirty="0"/>
              <a:t>¿</a:t>
            </a:r>
            <a:r>
              <a:rPr lang="en-US" sz="2400" dirty="0"/>
              <a:t>C</a:t>
            </a:r>
            <a:r>
              <a:rPr lang="es-ES" sz="2400" dirty="0" err="1"/>
              <a:t>ómo</a:t>
            </a:r>
            <a:r>
              <a:rPr lang="es-ES" sz="2400" dirty="0"/>
              <a:t> garantizamos calidad?</a:t>
            </a:r>
            <a:endParaRPr lang="en-US" sz="24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BDB0BF8-1831-46D2-86C2-46E041756E8F}"/>
              </a:ext>
            </a:extLst>
          </p:cNvPr>
          <p:cNvGrpSpPr/>
          <p:nvPr/>
        </p:nvGrpSpPr>
        <p:grpSpPr>
          <a:xfrm>
            <a:off x="2674923" y="1231611"/>
            <a:ext cx="1897077" cy="2121189"/>
            <a:chOff x="2674923" y="1231611"/>
            <a:chExt cx="1897077" cy="2121189"/>
          </a:xfrm>
        </p:grpSpPr>
        <p:cxnSp>
          <p:nvCxnSpPr>
            <p:cNvPr id="9" name="Connector: Elbow 8">
              <a:extLst>
                <a:ext uri="{FF2B5EF4-FFF2-40B4-BE49-F238E27FC236}">
                  <a16:creationId xmlns:a16="http://schemas.microsoft.com/office/drawing/2014/main" id="{2801ABF4-F691-415F-9E2C-0940178E85A3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3362668" y="2143467"/>
              <a:ext cx="1828800" cy="589865"/>
            </a:xfrm>
            <a:prstGeom prst="bentConnector3">
              <a:avLst>
                <a:gd name="adj1" fmla="val 100000"/>
              </a:avLst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53186D7-83A1-43BE-8C76-0F0CEECECB63}"/>
                </a:ext>
              </a:extLst>
            </p:cNvPr>
            <p:cNvSpPr txBox="1"/>
            <p:nvPr/>
          </p:nvSpPr>
          <p:spPr>
            <a:xfrm>
              <a:off x="2674923" y="1231611"/>
              <a:ext cx="10150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200" dirty="0">
                  <a:solidFill>
                    <a:schemeClr val="bg1"/>
                  </a:solidFill>
                  <a:sym typeface="Wingdings" panose="05000000000000000000" pitchFamily="2" charset="2"/>
                </a:rPr>
                <a:t>  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6944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2277EFF-D790-408D-90F9-517B12C8FC72}"/>
              </a:ext>
            </a:extLst>
          </p:cNvPr>
          <p:cNvSpPr txBox="1"/>
          <p:nvPr/>
        </p:nvSpPr>
        <p:spPr>
          <a:xfrm>
            <a:off x="533400" y="720609"/>
            <a:ext cx="1447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AGENDA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78CDAC-3562-4203-85B7-CAB23EF7C1CC}"/>
              </a:ext>
            </a:extLst>
          </p:cNvPr>
          <p:cNvSpPr txBox="1"/>
          <p:nvPr/>
        </p:nvSpPr>
        <p:spPr>
          <a:xfrm>
            <a:off x="990600" y="4150537"/>
            <a:ext cx="746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COMUNICACIÓN DEL ANÁLISIS ACCIONABLE</a:t>
            </a:r>
          </a:p>
          <a:p>
            <a:r>
              <a:rPr lang="es-E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transmitimos</a:t>
            </a:r>
            <a:r>
              <a:rPr lang="en-US" sz="2400" dirty="0"/>
              <a:t> el </a:t>
            </a:r>
            <a:r>
              <a:rPr lang="es-ES" sz="2400" dirty="0"/>
              <a:t>análisis al decisor?</a:t>
            </a:r>
          </a:p>
          <a:p>
            <a:r>
              <a:rPr lang="es-ES" sz="2400" dirty="0"/>
              <a:t>¿Cómo </a:t>
            </a:r>
            <a:r>
              <a:rPr lang="en-US" sz="2400" dirty="0"/>
              <a:t>es un </a:t>
            </a:r>
            <a:r>
              <a:rPr lang="en-US" sz="2400" dirty="0" err="1"/>
              <a:t>informe</a:t>
            </a:r>
            <a:r>
              <a:rPr lang="en-US" sz="2400" dirty="0"/>
              <a:t> </a:t>
            </a:r>
            <a:r>
              <a:rPr lang="en-US" sz="2400" dirty="0" err="1"/>
              <a:t>eficaz</a:t>
            </a:r>
            <a:r>
              <a:rPr lang="en-US" sz="2400" dirty="0"/>
              <a:t>?</a:t>
            </a:r>
          </a:p>
          <a:p>
            <a:r>
              <a:rPr lang="es-ES" sz="2400" dirty="0"/>
              <a:t>¿</a:t>
            </a:r>
            <a:r>
              <a:rPr lang="en-US" sz="2400" dirty="0" err="1"/>
              <a:t>Cuáles</a:t>
            </a:r>
            <a:r>
              <a:rPr lang="en-US" sz="2400" dirty="0"/>
              <a:t> son las </a:t>
            </a:r>
            <a:r>
              <a:rPr lang="en-US" sz="2400" dirty="0" err="1"/>
              <a:t>diferencias</a:t>
            </a:r>
            <a:r>
              <a:rPr lang="en-US" sz="2400" dirty="0"/>
              <a:t> entre los </a:t>
            </a:r>
            <a:r>
              <a:rPr lang="en-US" sz="2400" dirty="0" err="1"/>
              <a:t>escritos</a:t>
            </a:r>
            <a:r>
              <a:rPr lang="en-US" sz="2400" dirty="0"/>
              <a:t> y los </a:t>
            </a:r>
            <a:r>
              <a:rPr lang="en-US" sz="2400" dirty="0" err="1"/>
              <a:t>orales</a:t>
            </a:r>
            <a:r>
              <a:rPr lang="en-US" sz="2400" dirty="0"/>
              <a:t>?</a:t>
            </a:r>
          </a:p>
          <a:p>
            <a:r>
              <a:rPr lang="es-E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los </a:t>
            </a:r>
            <a:r>
              <a:rPr lang="en-US" sz="2400" dirty="0" err="1"/>
              <a:t>preparamos</a:t>
            </a:r>
            <a:r>
              <a:rPr lang="en-US" sz="2400" dirty="0"/>
              <a:t>?</a:t>
            </a:r>
          </a:p>
          <a:p>
            <a:r>
              <a:rPr lang="es-E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mantenemos</a:t>
            </a:r>
            <a:r>
              <a:rPr lang="en-US" sz="2400" dirty="0"/>
              <a:t> el </a:t>
            </a:r>
            <a:r>
              <a:rPr lang="en-US" sz="2400" dirty="0" err="1"/>
              <a:t>enfoque</a:t>
            </a:r>
            <a:r>
              <a:rPr lang="en-US" sz="2400" dirty="0"/>
              <a:t> </a:t>
            </a:r>
            <a:r>
              <a:rPr lang="en-US" sz="2400" dirty="0" err="1"/>
              <a:t>requerido</a:t>
            </a:r>
            <a:r>
              <a:rPr lang="en-US" sz="2400" dirty="0"/>
              <a:t>?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6BD1EA9-D42B-58F0-8EEA-A042CB5AB5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244647"/>
              </p:ext>
            </p:extLst>
          </p:nvPr>
        </p:nvGraphicFramePr>
        <p:xfrm>
          <a:off x="457200" y="655819"/>
          <a:ext cx="3200400" cy="23301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75925798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9511928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4993555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67668124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29663224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4186357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1249422"/>
                    </a:ext>
                  </a:extLst>
                </a:gridCol>
              </a:tblGrid>
              <a:tr h="381513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8912290"/>
                  </a:ext>
                </a:extLst>
              </a:tr>
              <a:tr h="73837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629639"/>
                  </a:ext>
                </a:extLst>
              </a:tr>
              <a:tr h="38151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7618212"/>
                  </a:ext>
                </a:extLst>
              </a:tr>
              <a:tr h="73837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062726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7CE09AE4-6BB9-4861-BB87-0C51130E533F}"/>
              </a:ext>
            </a:extLst>
          </p:cNvPr>
          <p:cNvGrpSpPr/>
          <p:nvPr/>
        </p:nvGrpSpPr>
        <p:grpSpPr>
          <a:xfrm>
            <a:off x="2738368" y="2303317"/>
            <a:ext cx="1862940" cy="1365395"/>
            <a:chOff x="2674923" y="1231611"/>
            <a:chExt cx="1862940" cy="1734085"/>
          </a:xfrm>
        </p:grpSpPr>
        <p:cxnSp>
          <p:nvCxnSpPr>
            <p:cNvPr id="7" name="Connector: Elbow 6">
              <a:extLst>
                <a:ext uri="{FF2B5EF4-FFF2-40B4-BE49-F238E27FC236}">
                  <a16:creationId xmlns:a16="http://schemas.microsoft.com/office/drawing/2014/main" id="{6BAE2883-A4A3-4A4B-AB94-7F7FE1B0E20C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3539151" y="1966985"/>
              <a:ext cx="1441697" cy="555726"/>
            </a:xfrm>
            <a:prstGeom prst="bentConnector3">
              <a:avLst>
                <a:gd name="adj1" fmla="val 100417"/>
              </a:avLst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A33F98-E97B-467A-9ADD-A301651C4CB9}"/>
                </a:ext>
              </a:extLst>
            </p:cNvPr>
            <p:cNvSpPr txBox="1"/>
            <p:nvPr/>
          </p:nvSpPr>
          <p:spPr>
            <a:xfrm>
              <a:off x="2674923" y="1231611"/>
              <a:ext cx="10150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200" dirty="0">
                  <a:solidFill>
                    <a:schemeClr val="bg1"/>
                  </a:solidFill>
                  <a:sym typeface="Wingdings" panose="05000000000000000000" pitchFamily="2" charset="2"/>
                </a:rPr>
                <a:t>  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3787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85900" y="1085850"/>
            <a:ext cx="62293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100" i="1" dirty="0"/>
              <a:t>Versión italiana: Dos hombres y una pared</a:t>
            </a:r>
            <a:endParaRPr lang="en-US" sz="2100" i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7E9AB4-85F2-4465-FFCE-3A7B67A95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307" y="1530082"/>
            <a:ext cx="6088513" cy="49469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2FCC8D-8D47-4467-B55D-15C197FDA2F2}"/>
              </a:ext>
            </a:extLst>
          </p:cNvPr>
          <p:cNvSpPr txBox="1"/>
          <p:nvPr/>
        </p:nvSpPr>
        <p:spPr>
          <a:xfrm>
            <a:off x="5476242" y="5151816"/>
            <a:ext cx="3761927" cy="1569660"/>
          </a:xfrm>
          <a:prstGeom prst="rect">
            <a:avLst/>
          </a:prstGeom>
          <a:solidFill>
            <a:srgbClr val="9FC6B3">
              <a:alpha val="89000"/>
            </a:srgbClr>
          </a:solidFill>
          <a:ln>
            <a:solidFill>
              <a:schemeClr val="bg1"/>
            </a:solidFill>
          </a:ln>
        </p:spPr>
        <p:txBody>
          <a:bodyPr wrap="none" lIns="205740" tIns="137160" rIns="205740" bIns="137160" rtlCol="0">
            <a:spAutoFit/>
          </a:bodyPr>
          <a:lstStyle/>
          <a:p>
            <a:r>
              <a:rPr lang="es-ES" sz="2100" dirty="0">
                <a:solidFill>
                  <a:schemeClr val="bg1"/>
                </a:solidFill>
              </a:rPr>
              <a:t>Ambos tienen razón … y</a:t>
            </a:r>
          </a:p>
          <a:p>
            <a:r>
              <a:rPr lang="es-ES" sz="2100">
                <a:solidFill>
                  <a:schemeClr val="bg1"/>
                </a:solidFill>
              </a:rPr>
              <a:t>       Ambos </a:t>
            </a:r>
            <a:r>
              <a:rPr lang="es-ES" sz="2100" dirty="0">
                <a:solidFill>
                  <a:schemeClr val="bg1"/>
                </a:solidFill>
              </a:rPr>
              <a:t>están equivocados.</a:t>
            </a:r>
            <a:br>
              <a:rPr lang="es-ES" sz="2100" dirty="0">
                <a:solidFill>
                  <a:schemeClr val="bg1"/>
                </a:solidFill>
              </a:rPr>
            </a:br>
            <a:endParaRPr lang="es-ES" sz="2100" dirty="0">
              <a:solidFill>
                <a:schemeClr val="bg1"/>
              </a:solidFill>
            </a:endParaRPr>
          </a:p>
          <a:p>
            <a:r>
              <a:rPr lang="es-ES" sz="2100" dirty="0">
                <a:solidFill>
                  <a:schemeClr val="bg1"/>
                </a:solidFill>
              </a:rPr>
              <a:t>¿Esto ayuda a los decisores?</a:t>
            </a:r>
            <a:endParaRPr lang="en-US" sz="2100" dirty="0">
              <a:solidFill>
                <a:schemeClr val="bg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8F6EBCC-61E9-6BD1-CAD9-1CB2FF32E9A3}"/>
              </a:ext>
            </a:extLst>
          </p:cNvPr>
          <p:cNvSpPr/>
          <p:nvPr/>
        </p:nvSpPr>
        <p:spPr>
          <a:xfrm>
            <a:off x="3542503" y="2895600"/>
            <a:ext cx="2058993" cy="1468126"/>
          </a:xfrm>
          <a:custGeom>
            <a:avLst/>
            <a:gdLst>
              <a:gd name="connsiteX0" fmla="*/ 87953 w 1906593"/>
              <a:gd name="connsiteY0" fmla="*/ 204050 h 1468126"/>
              <a:gd name="connsiteX1" fmla="*/ 77793 w 1906593"/>
              <a:gd name="connsiteY1" fmla="*/ 305650 h 1468126"/>
              <a:gd name="connsiteX2" fmla="*/ 37153 w 1906593"/>
              <a:gd name="connsiteY2" fmla="*/ 356450 h 1468126"/>
              <a:gd name="connsiteX3" fmla="*/ 47313 w 1906593"/>
              <a:gd name="connsiteY3" fmla="*/ 458050 h 1468126"/>
              <a:gd name="connsiteX4" fmla="*/ 67633 w 1906593"/>
              <a:gd name="connsiteY4" fmla="*/ 559650 h 1468126"/>
              <a:gd name="connsiteX5" fmla="*/ 47313 w 1906593"/>
              <a:gd name="connsiteY5" fmla="*/ 722210 h 1468126"/>
              <a:gd name="connsiteX6" fmla="*/ 47313 w 1906593"/>
              <a:gd name="connsiteY6" fmla="*/ 1057490 h 1468126"/>
              <a:gd name="connsiteX7" fmla="*/ 189553 w 1906593"/>
              <a:gd name="connsiteY7" fmla="*/ 1189570 h 1468126"/>
              <a:gd name="connsiteX8" fmla="*/ 220033 w 1906593"/>
              <a:gd name="connsiteY8" fmla="*/ 1230210 h 1468126"/>
              <a:gd name="connsiteX9" fmla="*/ 250513 w 1906593"/>
              <a:gd name="connsiteY9" fmla="*/ 1250530 h 1468126"/>
              <a:gd name="connsiteX10" fmla="*/ 301313 w 1906593"/>
              <a:gd name="connsiteY10" fmla="*/ 1301330 h 1468126"/>
              <a:gd name="connsiteX11" fmla="*/ 352113 w 1906593"/>
              <a:gd name="connsiteY11" fmla="*/ 1321650 h 1468126"/>
              <a:gd name="connsiteX12" fmla="*/ 402913 w 1906593"/>
              <a:gd name="connsiteY12" fmla="*/ 1362290 h 1468126"/>
              <a:gd name="connsiteX13" fmla="*/ 453713 w 1906593"/>
              <a:gd name="connsiteY13" fmla="*/ 1372450 h 1468126"/>
              <a:gd name="connsiteX14" fmla="*/ 565473 w 1906593"/>
              <a:gd name="connsiteY14" fmla="*/ 1402930 h 1468126"/>
              <a:gd name="connsiteX15" fmla="*/ 677233 w 1906593"/>
              <a:gd name="connsiteY15" fmla="*/ 1433410 h 1468126"/>
              <a:gd name="connsiteX16" fmla="*/ 1032833 w 1906593"/>
              <a:gd name="connsiteY16" fmla="*/ 1453730 h 1468126"/>
              <a:gd name="connsiteX17" fmla="*/ 1286833 w 1906593"/>
              <a:gd name="connsiteY17" fmla="*/ 1453730 h 1468126"/>
              <a:gd name="connsiteX18" fmla="*/ 1327473 w 1906593"/>
              <a:gd name="connsiteY18" fmla="*/ 1433410 h 1468126"/>
              <a:gd name="connsiteX19" fmla="*/ 1601793 w 1906593"/>
              <a:gd name="connsiteY19" fmla="*/ 1423250 h 1468126"/>
              <a:gd name="connsiteX20" fmla="*/ 1632273 w 1906593"/>
              <a:gd name="connsiteY20" fmla="*/ 1402930 h 1468126"/>
              <a:gd name="connsiteX21" fmla="*/ 1693233 w 1906593"/>
              <a:gd name="connsiteY21" fmla="*/ 1331810 h 1468126"/>
              <a:gd name="connsiteX22" fmla="*/ 1723713 w 1906593"/>
              <a:gd name="connsiteY22" fmla="*/ 1321650 h 1468126"/>
              <a:gd name="connsiteX23" fmla="*/ 1744033 w 1906593"/>
              <a:gd name="connsiteY23" fmla="*/ 1291170 h 1468126"/>
              <a:gd name="connsiteX24" fmla="*/ 1764353 w 1906593"/>
              <a:gd name="connsiteY24" fmla="*/ 1230210 h 1468126"/>
              <a:gd name="connsiteX25" fmla="*/ 1804993 w 1906593"/>
              <a:gd name="connsiteY25" fmla="*/ 1159090 h 1468126"/>
              <a:gd name="connsiteX26" fmla="*/ 1815153 w 1906593"/>
              <a:gd name="connsiteY26" fmla="*/ 1047330 h 1468126"/>
              <a:gd name="connsiteX27" fmla="*/ 1865953 w 1906593"/>
              <a:gd name="connsiteY27" fmla="*/ 945730 h 1468126"/>
              <a:gd name="connsiteX28" fmla="*/ 1876113 w 1906593"/>
              <a:gd name="connsiteY28" fmla="*/ 915250 h 1468126"/>
              <a:gd name="connsiteX29" fmla="*/ 1886273 w 1906593"/>
              <a:gd name="connsiteY29" fmla="*/ 844130 h 1468126"/>
              <a:gd name="connsiteX30" fmla="*/ 1896433 w 1906593"/>
              <a:gd name="connsiteY30" fmla="*/ 783170 h 1468126"/>
              <a:gd name="connsiteX31" fmla="*/ 1906593 w 1906593"/>
              <a:gd name="connsiteY31" fmla="*/ 630770 h 1468126"/>
              <a:gd name="connsiteX32" fmla="*/ 1896433 w 1906593"/>
              <a:gd name="connsiteY32" fmla="*/ 325970 h 1468126"/>
              <a:gd name="connsiteX33" fmla="*/ 1865953 w 1906593"/>
              <a:gd name="connsiteY33" fmla="*/ 254850 h 1468126"/>
              <a:gd name="connsiteX34" fmla="*/ 1855793 w 1906593"/>
              <a:gd name="connsiteY34" fmla="*/ 193890 h 1468126"/>
              <a:gd name="connsiteX35" fmla="*/ 1815153 w 1906593"/>
              <a:gd name="connsiteY35" fmla="*/ 183730 h 1468126"/>
              <a:gd name="connsiteX36" fmla="*/ 1703393 w 1906593"/>
              <a:gd name="connsiteY36" fmla="*/ 102450 h 1468126"/>
              <a:gd name="connsiteX37" fmla="*/ 1581473 w 1906593"/>
              <a:gd name="connsiteY37" fmla="*/ 82130 h 1468126"/>
              <a:gd name="connsiteX38" fmla="*/ 1490033 w 1906593"/>
              <a:gd name="connsiteY38" fmla="*/ 61810 h 1468126"/>
              <a:gd name="connsiteX39" fmla="*/ 1317313 w 1906593"/>
              <a:gd name="connsiteY39" fmla="*/ 41490 h 1468126"/>
              <a:gd name="connsiteX40" fmla="*/ 1114113 w 1906593"/>
              <a:gd name="connsiteY40" fmla="*/ 11010 h 1468126"/>
              <a:gd name="connsiteX41" fmla="*/ 1063313 w 1906593"/>
              <a:gd name="connsiteY41" fmla="*/ 21170 h 1468126"/>
              <a:gd name="connsiteX42" fmla="*/ 1012513 w 1906593"/>
              <a:gd name="connsiteY42" fmla="*/ 51650 h 1468126"/>
              <a:gd name="connsiteX43" fmla="*/ 717873 w 1906593"/>
              <a:gd name="connsiteY43" fmla="*/ 51650 h 1468126"/>
              <a:gd name="connsiteX44" fmla="*/ 585793 w 1906593"/>
              <a:gd name="connsiteY44" fmla="*/ 31330 h 1468126"/>
              <a:gd name="connsiteX45" fmla="*/ 504513 w 1906593"/>
              <a:gd name="connsiteY45" fmla="*/ 850 h 1468126"/>
              <a:gd name="connsiteX46" fmla="*/ 392753 w 1906593"/>
              <a:gd name="connsiteY46" fmla="*/ 11010 h 1468126"/>
              <a:gd name="connsiteX47" fmla="*/ 331793 w 1906593"/>
              <a:gd name="connsiteY47" fmla="*/ 41490 h 1468126"/>
              <a:gd name="connsiteX48" fmla="*/ 301313 w 1906593"/>
              <a:gd name="connsiteY48" fmla="*/ 61810 h 1468126"/>
              <a:gd name="connsiteX49" fmla="*/ 138753 w 1906593"/>
              <a:gd name="connsiteY49" fmla="*/ 143090 h 1468126"/>
              <a:gd name="connsiteX50" fmla="*/ 128593 w 1906593"/>
              <a:gd name="connsiteY50" fmla="*/ 183730 h 1468126"/>
              <a:gd name="connsiteX51" fmla="*/ 87953 w 1906593"/>
              <a:gd name="connsiteY51" fmla="*/ 204050 h 1468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906593" h="1468126">
                <a:moveTo>
                  <a:pt x="87953" y="204050"/>
                </a:moveTo>
                <a:cubicBezTo>
                  <a:pt x="79486" y="224370"/>
                  <a:pt x="88556" y="273361"/>
                  <a:pt x="77793" y="305650"/>
                </a:cubicBezTo>
                <a:cubicBezTo>
                  <a:pt x="70936" y="326222"/>
                  <a:pt x="41406" y="335186"/>
                  <a:pt x="37153" y="356450"/>
                </a:cubicBezTo>
                <a:cubicBezTo>
                  <a:pt x="30478" y="389825"/>
                  <a:pt x="43091" y="424277"/>
                  <a:pt x="47313" y="458050"/>
                </a:cubicBezTo>
                <a:cubicBezTo>
                  <a:pt x="53541" y="507872"/>
                  <a:pt x="56698" y="515910"/>
                  <a:pt x="67633" y="559650"/>
                </a:cubicBezTo>
                <a:cubicBezTo>
                  <a:pt x="60860" y="613837"/>
                  <a:pt x="55414" y="668206"/>
                  <a:pt x="47313" y="722210"/>
                </a:cubicBezTo>
                <a:cubicBezTo>
                  <a:pt x="25221" y="869488"/>
                  <a:pt x="-47096" y="669365"/>
                  <a:pt x="47313" y="1057490"/>
                </a:cubicBezTo>
                <a:cubicBezTo>
                  <a:pt x="54328" y="1086329"/>
                  <a:pt x="163338" y="1163355"/>
                  <a:pt x="189553" y="1189570"/>
                </a:cubicBezTo>
                <a:cubicBezTo>
                  <a:pt x="201527" y="1201544"/>
                  <a:pt x="208059" y="1218236"/>
                  <a:pt x="220033" y="1230210"/>
                </a:cubicBezTo>
                <a:cubicBezTo>
                  <a:pt x="228667" y="1238844"/>
                  <a:pt x="241323" y="1242489"/>
                  <a:pt x="250513" y="1250530"/>
                </a:cubicBezTo>
                <a:cubicBezTo>
                  <a:pt x="268535" y="1266299"/>
                  <a:pt x="281695" y="1287597"/>
                  <a:pt x="301313" y="1301330"/>
                </a:cubicBezTo>
                <a:cubicBezTo>
                  <a:pt x="316254" y="1311789"/>
                  <a:pt x="336474" y="1312267"/>
                  <a:pt x="352113" y="1321650"/>
                </a:cubicBezTo>
                <a:cubicBezTo>
                  <a:pt x="370708" y="1332807"/>
                  <a:pt x="383517" y="1352592"/>
                  <a:pt x="402913" y="1362290"/>
                </a:cubicBezTo>
                <a:cubicBezTo>
                  <a:pt x="418359" y="1370013"/>
                  <a:pt x="436960" y="1368262"/>
                  <a:pt x="453713" y="1372450"/>
                </a:cubicBezTo>
                <a:cubicBezTo>
                  <a:pt x="491174" y="1381815"/>
                  <a:pt x="528345" y="1392322"/>
                  <a:pt x="565473" y="1402930"/>
                </a:cubicBezTo>
                <a:cubicBezTo>
                  <a:pt x="607889" y="1415049"/>
                  <a:pt x="623527" y="1428414"/>
                  <a:pt x="677233" y="1433410"/>
                </a:cubicBezTo>
                <a:cubicBezTo>
                  <a:pt x="795449" y="1444407"/>
                  <a:pt x="914300" y="1446957"/>
                  <a:pt x="1032833" y="1453730"/>
                </a:cubicBezTo>
                <a:cubicBezTo>
                  <a:pt x="1139468" y="1471503"/>
                  <a:pt x="1129161" y="1474296"/>
                  <a:pt x="1286833" y="1453730"/>
                </a:cubicBezTo>
                <a:cubicBezTo>
                  <a:pt x="1301851" y="1451771"/>
                  <a:pt x="1312398" y="1434869"/>
                  <a:pt x="1327473" y="1433410"/>
                </a:cubicBezTo>
                <a:cubicBezTo>
                  <a:pt x="1418550" y="1424596"/>
                  <a:pt x="1510353" y="1426637"/>
                  <a:pt x="1601793" y="1423250"/>
                </a:cubicBezTo>
                <a:cubicBezTo>
                  <a:pt x="1611953" y="1416477"/>
                  <a:pt x="1623639" y="1411564"/>
                  <a:pt x="1632273" y="1402930"/>
                </a:cubicBezTo>
                <a:cubicBezTo>
                  <a:pt x="1685971" y="1349232"/>
                  <a:pt x="1608264" y="1392502"/>
                  <a:pt x="1693233" y="1331810"/>
                </a:cubicBezTo>
                <a:cubicBezTo>
                  <a:pt x="1701948" y="1325585"/>
                  <a:pt x="1713553" y="1325037"/>
                  <a:pt x="1723713" y="1321650"/>
                </a:cubicBezTo>
                <a:cubicBezTo>
                  <a:pt x="1730486" y="1311490"/>
                  <a:pt x="1739074" y="1302328"/>
                  <a:pt x="1744033" y="1291170"/>
                </a:cubicBezTo>
                <a:cubicBezTo>
                  <a:pt x="1752732" y="1271597"/>
                  <a:pt x="1752472" y="1248032"/>
                  <a:pt x="1764353" y="1230210"/>
                </a:cubicBezTo>
                <a:cubicBezTo>
                  <a:pt x="1793074" y="1187128"/>
                  <a:pt x="1779212" y="1210652"/>
                  <a:pt x="1804993" y="1159090"/>
                </a:cubicBezTo>
                <a:cubicBezTo>
                  <a:pt x="1808380" y="1121837"/>
                  <a:pt x="1804877" y="1083298"/>
                  <a:pt x="1815153" y="1047330"/>
                </a:cubicBezTo>
                <a:cubicBezTo>
                  <a:pt x="1825555" y="1010923"/>
                  <a:pt x="1853979" y="981651"/>
                  <a:pt x="1865953" y="945730"/>
                </a:cubicBezTo>
                <a:lnTo>
                  <a:pt x="1876113" y="915250"/>
                </a:lnTo>
                <a:cubicBezTo>
                  <a:pt x="1879500" y="891543"/>
                  <a:pt x="1882632" y="867799"/>
                  <a:pt x="1886273" y="844130"/>
                </a:cubicBezTo>
                <a:cubicBezTo>
                  <a:pt x="1889405" y="823769"/>
                  <a:pt x="1894480" y="803677"/>
                  <a:pt x="1896433" y="783170"/>
                </a:cubicBezTo>
                <a:cubicBezTo>
                  <a:pt x="1901260" y="732487"/>
                  <a:pt x="1903206" y="681570"/>
                  <a:pt x="1906593" y="630770"/>
                </a:cubicBezTo>
                <a:cubicBezTo>
                  <a:pt x="1903206" y="529170"/>
                  <a:pt x="1907359" y="427038"/>
                  <a:pt x="1896433" y="325970"/>
                </a:cubicBezTo>
                <a:cubicBezTo>
                  <a:pt x="1893661" y="300327"/>
                  <a:pt x="1873538" y="279502"/>
                  <a:pt x="1865953" y="254850"/>
                </a:cubicBezTo>
                <a:cubicBezTo>
                  <a:pt x="1859895" y="235161"/>
                  <a:pt x="1867767" y="210653"/>
                  <a:pt x="1855793" y="193890"/>
                </a:cubicBezTo>
                <a:cubicBezTo>
                  <a:pt x="1847677" y="182527"/>
                  <a:pt x="1828700" y="187117"/>
                  <a:pt x="1815153" y="183730"/>
                </a:cubicBezTo>
                <a:cubicBezTo>
                  <a:pt x="1756093" y="133107"/>
                  <a:pt x="1760532" y="126938"/>
                  <a:pt x="1703393" y="102450"/>
                </a:cubicBezTo>
                <a:cubicBezTo>
                  <a:pt x="1657920" y="82962"/>
                  <a:pt x="1643177" y="92414"/>
                  <a:pt x="1581473" y="82130"/>
                </a:cubicBezTo>
                <a:cubicBezTo>
                  <a:pt x="1550674" y="76997"/>
                  <a:pt x="1520893" y="66558"/>
                  <a:pt x="1490033" y="61810"/>
                </a:cubicBezTo>
                <a:cubicBezTo>
                  <a:pt x="1432737" y="52995"/>
                  <a:pt x="1374886" y="48263"/>
                  <a:pt x="1317313" y="41490"/>
                </a:cubicBezTo>
                <a:cubicBezTo>
                  <a:pt x="1230653" y="19825"/>
                  <a:pt x="1213947" y="11010"/>
                  <a:pt x="1114113" y="11010"/>
                </a:cubicBezTo>
                <a:cubicBezTo>
                  <a:pt x="1096844" y="11010"/>
                  <a:pt x="1080246" y="17783"/>
                  <a:pt x="1063313" y="21170"/>
                </a:cubicBezTo>
                <a:cubicBezTo>
                  <a:pt x="1046380" y="31330"/>
                  <a:pt x="1031501" y="46225"/>
                  <a:pt x="1012513" y="51650"/>
                </a:cubicBezTo>
                <a:cubicBezTo>
                  <a:pt x="936283" y="73430"/>
                  <a:pt x="769012" y="54207"/>
                  <a:pt x="717873" y="51650"/>
                </a:cubicBezTo>
                <a:cubicBezTo>
                  <a:pt x="673846" y="44877"/>
                  <a:pt x="629126" y="41647"/>
                  <a:pt x="585793" y="31330"/>
                </a:cubicBezTo>
                <a:cubicBezTo>
                  <a:pt x="557644" y="24628"/>
                  <a:pt x="533290" y="3879"/>
                  <a:pt x="504513" y="850"/>
                </a:cubicBezTo>
                <a:cubicBezTo>
                  <a:pt x="467312" y="-3066"/>
                  <a:pt x="430006" y="7623"/>
                  <a:pt x="392753" y="11010"/>
                </a:cubicBezTo>
                <a:cubicBezTo>
                  <a:pt x="305402" y="69244"/>
                  <a:pt x="415921" y="-574"/>
                  <a:pt x="331793" y="41490"/>
                </a:cubicBezTo>
                <a:cubicBezTo>
                  <a:pt x="320871" y="46951"/>
                  <a:pt x="312119" y="56123"/>
                  <a:pt x="301313" y="61810"/>
                </a:cubicBezTo>
                <a:cubicBezTo>
                  <a:pt x="247702" y="90026"/>
                  <a:pt x="138753" y="143090"/>
                  <a:pt x="138753" y="143090"/>
                </a:cubicBezTo>
                <a:cubicBezTo>
                  <a:pt x="135366" y="156637"/>
                  <a:pt x="134094" y="170895"/>
                  <a:pt x="128593" y="183730"/>
                </a:cubicBezTo>
                <a:cubicBezTo>
                  <a:pt x="119977" y="203835"/>
                  <a:pt x="96420" y="183730"/>
                  <a:pt x="87953" y="204050"/>
                </a:cubicBezTo>
                <a:close/>
              </a:path>
            </a:pathLst>
          </a:custGeom>
          <a:solidFill>
            <a:srgbClr val="FBF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ysClr val="windowText" lastClr="000000"/>
                </a:solidFill>
              </a:rPr>
              <a:t>¡Está lloviendo! ¡Me has mentido! ¡¡Puedo ver todo de aquí!!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0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45C432-D2A7-4E44-B20A-FF354D411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80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42A0D0-34D6-4FAB-8A38-829E085397CD}"/>
              </a:ext>
            </a:extLst>
          </p:cNvPr>
          <p:cNvSpPr txBox="1"/>
          <p:nvPr/>
        </p:nvSpPr>
        <p:spPr>
          <a:xfrm rot="21223647">
            <a:off x="1775274" y="1782671"/>
            <a:ext cx="1974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¿Preguntas?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E6A17C-E201-4EFC-AF98-41C33F0B7E74}"/>
              </a:ext>
            </a:extLst>
          </p:cNvPr>
          <p:cNvSpPr txBox="1"/>
          <p:nvPr/>
        </p:nvSpPr>
        <p:spPr>
          <a:xfrm rot="499044">
            <a:off x="4983322" y="3777668"/>
            <a:ext cx="1430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¿Dudas?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0CD6EA-403B-4D8C-8CB1-7BABD728FBDC}"/>
              </a:ext>
            </a:extLst>
          </p:cNvPr>
          <p:cNvSpPr txBox="1"/>
          <p:nvPr/>
        </p:nvSpPr>
        <p:spPr>
          <a:xfrm rot="21223647">
            <a:off x="2009528" y="3763872"/>
            <a:ext cx="1566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¿Deseos?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A6DD8D-A9A0-44DE-8CD5-6B4F4EB6898E}"/>
              </a:ext>
            </a:extLst>
          </p:cNvPr>
          <p:cNvSpPr txBox="1"/>
          <p:nvPr/>
        </p:nvSpPr>
        <p:spPr>
          <a:xfrm rot="819494">
            <a:off x="4417994" y="1858871"/>
            <a:ext cx="2373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¿Comentarios?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6817732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9458" y="586860"/>
            <a:ext cx="7546103" cy="206210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Fulton T. Armstrong</a:t>
            </a:r>
          </a:p>
          <a:p>
            <a:endParaRPr lang="en-US" sz="2000" dirty="0"/>
          </a:p>
          <a:p>
            <a:pPr algn="ctr"/>
            <a:r>
              <a:rPr lang="en-US" sz="2000" dirty="0"/>
              <a:t>Una </a:t>
            </a:r>
            <a:r>
              <a:rPr lang="en-US" sz="2000" dirty="0" err="1"/>
              <a:t>carrera</a:t>
            </a:r>
            <a:r>
              <a:rPr lang="en-US" sz="2000" dirty="0"/>
              <a:t> </a:t>
            </a:r>
            <a:r>
              <a:rPr lang="en-US" sz="2000" dirty="0" err="1"/>
              <a:t>espontánea</a:t>
            </a:r>
            <a:r>
              <a:rPr lang="en-US" sz="2000" dirty="0"/>
              <a:t> </a:t>
            </a:r>
            <a:r>
              <a:rPr lang="en-US" sz="2000" dirty="0" err="1"/>
              <a:t>produciendo</a:t>
            </a:r>
            <a:r>
              <a:rPr lang="en-US" sz="2000" dirty="0"/>
              <a:t> y </a:t>
            </a:r>
            <a:r>
              <a:rPr lang="en-US" sz="2000" dirty="0" err="1"/>
              <a:t>consumiendo</a:t>
            </a:r>
            <a:r>
              <a:rPr lang="en-US" sz="2000" dirty="0"/>
              <a:t> </a:t>
            </a:r>
            <a:r>
              <a:rPr lang="en-US" sz="2000" dirty="0" err="1"/>
              <a:t>información</a:t>
            </a:r>
            <a:r>
              <a:rPr lang="en-US" sz="2000" dirty="0"/>
              <a:t>: </a:t>
            </a:r>
            <a:br>
              <a:rPr lang="en-US" sz="2000" dirty="0"/>
            </a:br>
            <a:r>
              <a:rPr lang="en-US" sz="2400" dirty="0" err="1"/>
              <a:t>recolector</a:t>
            </a:r>
            <a:r>
              <a:rPr lang="en-US" sz="2400" dirty="0"/>
              <a:t>; </a:t>
            </a:r>
            <a:r>
              <a:rPr lang="en-US" sz="2400" dirty="0" err="1"/>
              <a:t>analista</a:t>
            </a:r>
            <a:r>
              <a:rPr lang="en-US" sz="2400" dirty="0"/>
              <a:t>; </a:t>
            </a:r>
            <a:r>
              <a:rPr lang="en-US" sz="2400" dirty="0" err="1"/>
              <a:t>decisor</a:t>
            </a:r>
            <a:r>
              <a:rPr lang="en-US" sz="2400" dirty="0"/>
              <a:t>; </a:t>
            </a:r>
            <a:r>
              <a:rPr lang="en-US" sz="2400" dirty="0" err="1"/>
              <a:t>profesor</a:t>
            </a:r>
            <a:endParaRPr lang="en-US" sz="2400" dirty="0"/>
          </a:p>
          <a:p>
            <a:br>
              <a:rPr lang="en-US" sz="2000" dirty="0"/>
            </a:br>
            <a:r>
              <a:rPr lang="en-US" sz="2000" dirty="0" err="1"/>
              <a:t>Cuarenta</a:t>
            </a:r>
            <a:r>
              <a:rPr lang="en-US" sz="2000" dirty="0"/>
              <a:t> </a:t>
            </a:r>
            <a:r>
              <a:rPr lang="en-US" sz="2000" dirty="0" err="1"/>
              <a:t>años</a:t>
            </a:r>
            <a:r>
              <a:rPr lang="en-US" sz="2000" dirty="0"/>
              <a:t> de </a:t>
            </a:r>
            <a:r>
              <a:rPr lang="en-US" sz="2000" dirty="0" err="1"/>
              <a:t>análisis</a:t>
            </a:r>
            <a:r>
              <a:rPr lang="en-US" sz="2000" dirty="0"/>
              <a:t>:</a:t>
            </a:r>
            <a:endParaRPr lang="en-US" dirty="0"/>
          </a:p>
        </p:txBody>
      </p:sp>
      <p:cxnSp>
        <p:nvCxnSpPr>
          <p:cNvPr id="4" name="Straight Arrow Connector 3"/>
          <p:cNvCxnSpPr>
            <a:cxnSpLocks/>
          </p:cNvCxnSpPr>
          <p:nvPr/>
        </p:nvCxnSpPr>
        <p:spPr>
          <a:xfrm flipV="1">
            <a:off x="4386343" y="3642241"/>
            <a:ext cx="499228" cy="1189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cxnSpLocks/>
          </p:cNvCxnSpPr>
          <p:nvPr/>
        </p:nvCxnSpPr>
        <p:spPr>
          <a:xfrm flipH="1">
            <a:off x="3814843" y="3187385"/>
            <a:ext cx="1143000" cy="2666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  <a:endCxn id="14" idx="0"/>
          </p:cNvCxnSpPr>
          <p:nvPr/>
        </p:nvCxnSpPr>
        <p:spPr>
          <a:xfrm flipH="1">
            <a:off x="1730877" y="5417431"/>
            <a:ext cx="555124" cy="30238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386343" y="2948941"/>
            <a:ext cx="4572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</p:cNvCxnSpPr>
          <p:nvPr/>
        </p:nvCxnSpPr>
        <p:spPr>
          <a:xfrm flipH="1">
            <a:off x="3947805" y="3919982"/>
            <a:ext cx="1015118" cy="31958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2445699" y="5919875"/>
            <a:ext cx="678502" cy="21792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FDDCC65-0F6A-41A9-BDA2-F584574AD038}"/>
              </a:ext>
            </a:extLst>
          </p:cNvPr>
          <p:cNvSpPr/>
          <p:nvPr/>
        </p:nvSpPr>
        <p:spPr>
          <a:xfrm>
            <a:off x="5055302" y="2764275"/>
            <a:ext cx="23284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journalism in Taiwan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597F31-8625-47A8-8130-EF3999FDAA8C}"/>
              </a:ext>
            </a:extLst>
          </p:cNvPr>
          <p:cNvSpPr/>
          <p:nvPr/>
        </p:nvSpPr>
        <p:spPr>
          <a:xfrm>
            <a:off x="970280" y="2758896"/>
            <a:ext cx="32850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Linguistics and study in Spain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28B7C5-504E-4564-AE35-851EDA25CF90}"/>
              </a:ext>
            </a:extLst>
          </p:cNvPr>
          <p:cNvSpPr/>
          <p:nvPr/>
        </p:nvSpPr>
        <p:spPr>
          <a:xfrm>
            <a:off x="989121" y="3446967"/>
            <a:ext cx="34306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U.S. House of Representatives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B0359F-6C89-40DE-AC50-5638834E85C7}"/>
              </a:ext>
            </a:extLst>
          </p:cNvPr>
          <p:cNvSpPr/>
          <p:nvPr/>
        </p:nvSpPr>
        <p:spPr>
          <a:xfrm>
            <a:off x="1541925" y="4096403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State Department</a:t>
            </a:r>
          </a:p>
          <a:p>
            <a:r>
              <a:rPr lang="en-US" sz="2000" dirty="0"/>
              <a:t>National Security Council</a:t>
            </a:r>
          </a:p>
          <a:p>
            <a:r>
              <a:rPr lang="en-US" sz="2000" dirty="0"/>
              <a:t>National Intelligence Council</a:t>
            </a:r>
          </a:p>
          <a:p>
            <a:r>
              <a:rPr lang="en-US" sz="2000" dirty="0"/>
              <a:t>U.S. Military – Intelligence Advisor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7CC81C-4723-409D-8917-DB012622992B}"/>
              </a:ext>
            </a:extLst>
          </p:cNvPr>
          <p:cNvSpPr/>
          <p:nvPr/>
        </p:nvSpPr>
        <p:spPr>
          <a:xfrm>
            <a:off x="1022061" y="5719820"/>
            <a:ext cx="14176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U.S. Senate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2097A5-542C-49BC-923B-E9C288A0E77A}"/>
              </a:ext>
            </a:extLst>
          </p:cNvPr>
          <p:cNvSpPr/>
          <p:nvPr/>
        </p:nvSpPr>
        <p:spPr>
          <a:xfrm>
            <a:off x="3231703" y="6058802"/>
            <a:ext cx="18919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AU/CLALS &amp; SU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123286-AFB8-448B-BFBA-B18BEDDF88BE}"/>
              </a:ext>
            </a:extLst>
          </p:cNvPr>
          <p:cNvSpPr/>
          <p:nvPr/>
        </p:nvSpPr>
        <p:spPr>
          <a:xfrm>
            <a:off x="5160053" y="3454084"/>
            <a:ext cx="5613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CIA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F7C8A7-CA4B-466D-B7E3-FAC182F12B16}"/>
              </a:ext>
            </a:extLst>
          </p:cNvPr>
          <p:cNvSpPr txBox="1"/>
          <p:nvPr/>
        </p:nvSpPr>
        <p:spPr>
          <a:xfrm>
            <a:off x="6099370" y="3403103"/>
            <a:ext cx="236693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Varios</a:t>
            </a:r>
            <a:r>
              <a:rPr lang="en-US" dirty="0"/>
              <a:t> cargos, incl.</a:t>
            </a:r>
            <a:br>
              <a:rPr lang="en-US" dirty="0"/>
            </a:br>
            <a:r>
              <a:rPr lang="en-US" dirty="0"/>
              <a:t>jefe de </a:t>
            </a:r>
            <a:r>
              <a:rPr lang="en-US" dirty="0" err="1"/>
              <a:t>grupo</a:t>
            </a:r>
            <a:r>
              <a:rPr lang="en-US" dirty="0"/>
              <a:t>, DCI CNC</a:t>
            </a:r>
          </a:p>
        </p:txBody>
      </p:sp>
    </p:spTree>
    <p:extLst>
      <p:ext uri="{BB962C8B-B14F-4D97-AF65-F5344CB8AC3E}">
        <p14:creationId xmlns:p14="http://schemas.microsoft.com/office/powerpoint/2010/main" val="296743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2" grpId="0"/>
      <p:bldP spid="13" grpId="0"/>
      <p:bldP spid="14" grpId="0"/>
      <p:bldP spid="15" grpId="0"/>
      <p:bldP spid="16" grpId="0"/>
      <p:bldP spid="8" grpId="0" animBg="1"/>
      <p:bldP spid="8" grpId="1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E0CE73-C579-DC78-0890-490E48AEF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82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8025510-CD7B-10C5-B549-079D1FF0AD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" b="15290"/>
          <a:stretch/>
        </p:blipFill>
        <p:spPr bwMode="auto">
          <a:xfrm>
            <a:off x="304800" y="838200"/>
            <a:ext cx="8534400" cy="446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82E35C-9C42-03E5-DCB3-EEAE32B4E5AF}"/>
              </a:ext>
            </a:extLst>
          </p:cNvPr>
          <p:cNvSpPr txBox="1"/>
          <p:nvPr/>
        </p:nvSpPr>
        <p:spPr>
          <a:xfrm>
            <a:off x="2133600" y="1905000"/>
            <a:ext cx="1079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New York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EAEA4D-D4EA-C4FD-6F18-303AD6CD2A78}"/>
              </a:ext>
            </a:extLst>
          </p:cNvPr>
          <p:cNvSpPr txBox="1"/>
          <p:nvPr/>
        </p:nvSpPr>
        <p:spPr>
          <a:xfrm>
            <a:off x="1981200" y="2101389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Washington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A40088-8D10-8BC1-482F-B53CE629455A}"/>
              </a:ext>
            </a:extLst>
          </p:cNvPr>
          <p:cNvSpPr txBox="1"/>
          <p:nvPr/>
        </p:nvSpPr>
        <p:spPr>
          <a:xfrm>
            <a:off x="1905000" y="2464768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Havana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465FA1-6FBB-CE8F-26E7-BE8199EB4549}"/>
              </a:ext>
            </a:extLst>
          </p:cNvPr>
          <p:cNvSpPr txBox="1"/>
          <p:nvPr/>
        </p:nvSpPr>
        <p:spPr>
          <a:xfrm>
            <a:off x="685800" y="2971800"/>
            <a:ext cx="100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San José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DA9A22-1BEF-BCCE-E24C-C6971BD5DBF7}"/>
              </a:ext>
            </a:extLst>
          </p:cNvPr>
          <p:cNvSpPr txBox="1"/>
          <p:nvPr/>
        </p:nvSpPr>
        <p:spPr>
          <a:xfrm>
            <a:off x="2806114" y="1905000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Barcelona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9E377E-BD4E-EDC7-1093-CC38F6E7ED14}"/>
              </a:ext>
            </a:extLst>
          </p:cNvPr>
          <p:cNvSpPr txBox="1"/>
          <p:nvPr/>
        </p:nvSpPr>
        <p:spPr>
          <a:xfrm>
            <a:off x="2932843" y="190500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Madrid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494BDF-892F-B614-7E98-90A01039EEB5}"/>
              </a:ext>
            </a:extLst>
          </p:cNvPr>
          <p:cNvSpPr txBox="1"/>
          <p:nvPr/>
        </p:nvSpPr>
        <p:spPr>
          <a:xfrm>
            <a:off x="4118819" y="1541438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Bruselas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F5CD10-77F4-5D52-1ED1-8B3673BA2E87}"/>
              </a:ext>
            </a:extLst>
          </p:cNvPr>
          <p:cNvSpPr txBox="1"/>
          <p:nvPr/>
        </p:nvSpPr>
        <p:spPr>
          <a:xfrm>
            <a:off x="7239000" y="2455967"/>
            <a:ext cx="752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Taipei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F11E26-E05D-B4A0-595F-3F739DB7C78B}"/>
              </a:ext>
            </a:extLst>
          </p:cNvPr>
          <p:cNvSpPr txBox="1"/>
          <p:nvPr/>
        </p:nvSpPr>
        <p:spPr>
          <a:xfrm>
            <a:off x="3429000" y="4724400"/>
            <a:ext cx="189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And many travels </a:t>
            </a:r>
          </a:p>
        </p:txBody>
      </p:sp>
    </p:spTree>
    <p:extLst>
      <p:ext uri="{BB962C8B-B14F-4D97-AF65-F5344CB8AC3E}">
        <p14:creationId xmlns:p14="http://schemas.microsoft.com/office/powerpoint/2010/main" val="227011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4" grpId="2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85233"/>
            <a:ext cx="5137640" cy="6077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46860" y="3048000"/>
            <a:ext cx="2076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http://aulablog.net/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83</a:t>
            </a:fld>
            <a:endParaRPr lang="en-US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4480749"/>
            <a:ext cx="2692164" cy="16459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035502" y="4452711"/>
            <a:ext cx="2660652" cy="838200"/>
            <a:chOff x="3130548" y="5105400"/>
            <a:chExt cx="2895600" cy="1066800"/>
          </a:xfrm>
        </p:grpSpPr>
        <p:sp>
          <p:nvSpPr>
            <p:cNvPr id="9" name="Rectangle 8"/>
            <p:cNvSpPr/>
            <p:nvPr/>
          </p:nvSpPr>
          <p:spPr>
            <a:xfrm>
              <a:off x="3130548" y="5105400"/>
              <a:ext cx="2895600" cy="10668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6618" y="5168900"/>
              <a:ext cx="2743459" cy="927100"/>
            </a:xfrm>
            <a:prstGeom prst="rect">
              <a:avLst/>
            </a:prstGeom>
          </p:spPr>
        </p:pic>
      </p:grp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616" y="5410200"/>
            <a:ext cx="2651760" cy="7164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650A42-DE04-4545-095D-3D14B7B584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2600" y="2754258"/>
            <a:ext cx="3098800" cy="965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6605371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178E0F-96FD-B4CC-8B6F-D3AA75683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84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7BE5D8-87A3-904E-CB91-BA9083396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8813">
            <a:off x="1794599" y="137161"/>
            <a:ext cx="4513741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1999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62C85-73F7-08DF-CA69-838FC6CB6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56834"/>
            <a:ext cx="6972300" cy="4458632"/>
          </a:xfrm>
          <a:prstGeom prst="rect">
            <a:avLst/>
          </a:prstGeom>
        </p:spPr>
      </p:pic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3D5597D6-6318-5AFD-E6EE-FA0CA7FACFEF}"/>
              </a:ext>
            </a:extLst>
          </p:cNvPr>
          <p:cNvSpPr/>
          <p:nvPr/>
        </p:nvSpPr>
        <p:spPr>
          <a:xfrm>
            <a:off x="1028700" y="1143000"/>
            <a:ext cx="3714750" cy="4686300"/>
          </a:xfrm>
          <a:prstGeom prst="rect">
            <a:avLst/>
          </a:prstGeom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</p:spTree>
    <p:extLst>
      <p:ext uri="{BB962C8B-B14F-4D97-AF65-F5344CB8AC3E}">
        <p14:creationId xmlns:p14="http://schemas.microsoft.com/office/powerpoint/2010/main" val="387845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4778" y="2362200"/>
            <a:ext cx="70889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“¿</a:t>
            </a:r>
            <a:r>
              <a:rPr lang="en-US" sz="3200" b="1" dirty="0" err="1"/>
              <a:t>Quién</a:t>
            </a:r>
            <a:r>
              <a:rPr lang="en-US" sz="3200" b="1" dirty="0"/>
              <a:t> </a:t>
            </a:r>
            <a:r>
              <a:rPr lang="en-US" sz="3200" b="1" dirty="0" err="1"/>
              <a:t>eres</a:t>
            </a:r>
            <a:r>
              <a:rPr lang="en-US" sz="3200" b="1" dirty="0"/>
              <a:t> </a:t>
            </a:r>
            <a:r>
              <a:rPr lang="en-US" sz="3200" b="1" dirty="0" err="1"/>
              <a:t>tú</a:t>
            </a:r>
            <a:r>
              <a:rPr lang="en-US" sz="3200" b="1" dirty="0"/>
              <a:t>?”</a:t>
            </a:r>
          </a:p>
          <a:p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86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1311" y="3502501"/>
            <a:ext cx="86698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dirty="0" err="1"/>
              <a:t>Preséntate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10-15 </a:t>
            </a:r>
            <a:r>
              <a:rPr lang="en-US" sz="2000" dirty="0" err="1"/>
              <a:t>segundos</a:t>
            </a:r>
            <a:r>
              <a:rPr lang="en-US" sz="2000" dirty="0"/>
              <a:t>, </a:t>
            </a:r>
            <a:r>
              <a:rPr lang="en-US" sz="2000" dirty="0" err="1"/>
              <a:t>por</a:t>
            </a:r>
            <a:r>
              <a:rPr lang="en-US" sz="2000" dirty="0"/>
              <a:t> favor.</a:t>
            </a:r>
          </a:p>
          <a:p>
            <a:pPr marL="1200150" lvl="2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Nombre</a:t>
            </a:r>
            <a:r>
              <a:rPr lang="en-US" sz="2000" dirty="0"/>
              <a:t> </a:t>
            </a:r>
            <a:r>
              <a:rPr lang="en-US" sz="2000" dirty="0" err="1"/>
              <a:t>preferido</a:t>
            </a:r>
            <a:endParaRPr lang="en-US" sz="2000" dirty="0"/>
          </a:p>
          <a:p>
            <a:pPr marL="1200150" lvl="2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000" dirty="0"/>
              <a:t>El aspecto de análisis que </a:t>
            </a:r>
            <a:br>
              <a:rPr lang="es-ES" sz="2000" dirty="0"/>
            </a:br>
            <a:r>
              <a:rPr lang="es-ES" sz="2000" dirty="0"/>
              <a:t>		a) encuentras más fascinante, y </a:t>
            </a:r>
            <a:br>
              <a:rPr lang="es-ES" sz="2000" dirty="0"/>
            </a:br>
            <a:r>
              <a:rPr lang="es-ES" sz="2000" dirty="0"/>
              <a:t>		b) en que quieres mejorar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6035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34C260-DF8A-4EE1-86C1-9D7613596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87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27B59B-8A4C-4049-9EC1-667CD10730B9}"/>
              </a:ext>
            </a:extLst>
          </p:cNvPr>
          <p:cNvSpPr txBox="1">
            <a:spLocks noChangeArrowheads="1"/>
          </p:cNvSpPr>
          <p:nvPr/>
        </p:nvSpPr>
        <p:spPr>
          <a:xfrm>
            <a:off x="1391920" y="2286000"/>
            <a:ext cx="7315200" cy="175432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¿Preguntas?  </a:t>
            </a:r>
            <a:br>
              <a:rPr lang="en-US" sz="3600"/>
            </a:br>
            <a:r>
              <a:rPr lang="en-US" sz="3600"/>
              <a:t>		¿Comentarios?</a:t>
            </a:r>
            <a:br>
              <a:rPr lang="en-US" sz="3600"/>
            </a:br>
            <a:r>
              <a:rPr lang="en-US" sz="3600"/>
              <a:t>				¿Dudas?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4905769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Terminología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88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84E9E3-A170-468E-B25D-706510E741DA}"/>
              </a:ext>
            </a:extLst>
          </p:cNvPr>
          <p:cNvSpPr/>
          <p:nvPr/>
        </p:nvSpPr>
        <p:spPr>
          <a:xfrm>
            <a:off x="762000" y="1447800"/>
            <a:ext cx="7772400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 err="1"/>
              <a:t>Política</a:t>
            </a:r>
            <a:r>
              <a:rPr lang="en-US" sz="2400" dirty="0"/>
              <a:t>/</a:t>
            </a:r>
            <a:r>
              <a:rPr lang="en-US" sz="2400" dirty="0" err="1"/>
              <a:t>política</a:t>
            </a:r>
            <a:r>
              <a:rPr lang="en-US" sz="2400" dirty="0"/>
              <a:t> y </a:t>
            </a:r>
            <a:r>
              <a:rPr lang="en-US" sz="2400" dirty="0" err="1"/>
              <a:t>decisor</a:t>
            </a:r>
            <a:r>
              <a:rPr lang="en-US" sz="2400" dirty="0"/>
              <a:t>/</a:t>
            </a:r>
            <a:r>
              <a:rPr lang="en-US" sz="2400" dirty="0" err="1"/>
              <a:t>político</a:t>
            </a:r>
            <a:endParaRPr lang="en-US" sz="2400" dirty="0"/>
          </a:p>
          <a:p>
            <a:pPr algn="ctr">
              <a:spcAft>
                <a:spcPts val="600"/>
              </a:spcAft>
            </a:pPr>
            <a:r>
              <a:rPr lang="en-US" sz="2400" dirty="0"/>
              <a:t>Inter</a:t>
            </a:r>
            <a:r>
              <a:rPr lang="es-ES" sz="2400" dirty="0" err="1"/>
              <a:t>és</a:t>
            </a:r>
            <a:r>
              <a:rPr lang="es-ES" sz="2400" dirty="0"/>
              <a:t> o intereses</a:t>
            </a:r>
            <a:endParaRPr lang="en-US" sz="2400" dirty="0"/>
          </a:p>
          <a:p>
            <a:pPr algn="ctr">
              <a:spcAft>
                <a:spcPts val="600"/>
              </a:spcAft>
            </a:pPr>
            <a:r>
              <a:rPr lang="en-US" sz="2400" dirty="0" err="1"/>
              <a:t>Información</a:t>
            </a:r>
            <a:r>
              <a:rPr lang="en-US" sz="2400" dirty="0"/>
              <a:t>, </a:t>
            </a:r>
            <a:r>
              <a:rPr lang="en-US" sz="2400" dirty="0" err="1"/>
              <a:t>análisis</a:t>
            </a:r>
            <a:r>
              <a:rPr lang="en-US" sz="2400" dirty="0"/>
              <a:t>, </a:t>
            </a:r>
            <a:r>
              <a:rPr lang="en-US" sz="2400" dirty="0" err="1"/>
              <a:t>inteligencia</a:t>
            </a:r>
            <a:endParaRPr lang="en-US" sz="2400" dirty="0"/>
          </a:p>
          <a:p>
            <a:pPr algn="ctr">
              <a:spcAft>
                <a:spcPts val="600"/>
              </a:spcAft>
            </a:pPr>
            <a:r>
              <a:rPr lang="es-ES" sz="2400" dirty="0"/>
              <a:t>Evidencia:  hechos, circunstancias, información “de oídas”</a:t>
            </a:r>
          </a:p>
          <a:p>
            <a:pPr algn="ctr">
              <a:spcAft>
                <a:spcPts val="600"/>
              </a:spcAft>
            </a:pPr>
            <a:r>
              <a:rPr lang="en-US" sz="2400" dirty="0" err="1"/>
              <a:t>Opinión</a:t>
            </a:r>
            <a:r>
              <a:rPr lang="en-US" sz="2400" dirty="0"/>
              <a:t>, </a:t>
            </a:r>
            <a:r>
              <a:rPr lang="en-US" sz="2400" dirty="0" err="1"/>
              <a:t>análisis</a:t>
            </a:r>
            <a:r>
              <a:rPr lang="en-US" sz="2400" dirty="0"/>
              <a:t>, </a:t>
            </a:r>
            <a:r>
              <a:rPr lang="en-US" sz="2400" dirty="0" err="1"/>
              <a:t>juicio</a:t>
            </a:r>
            <a:endParaRPr lang="en-US" sz="2400" dirty="0"/>
          </a:p>
          <a:p>
            <a:pPr algn="ctr">
              <a:spcAft>
                <a:spcPts val="600"/>
              </a:spcAft>
            </a:pPr>
            <a:r>
              <a:rPr lang="en-US" sz="2400" dirty="0" err="1"/>
              <a:t>Argumentación</a:t>
            </a:r>
            <a:r>
              <a:rPr lang="en-US" sz="2400" dirty="0"/>
              <a:t>:  </a:t>
            </a:r>
            <a:r>
              <a:rPr lang="en-US" sz="2400" dirty="0" err="1"/>
              <a:t>evidencia</a:t>
            </a:r>
            <a:r>
              <a:rPr lang="en-US" sz="2400" dirty="0"/>
              <a:t>, </a:t>
            </a:r>
            <a:r>
              <a:rPr lang="en-US" sz="2400" dirty="0" err="1"/>
              <a:t>lógica</a:t>
            </a:r>
            <a:r>
              <a:rPr lang="en-US" sz="2400" dirty="0"/>
              <a:t>, </a:t>
            </a:r>
            <a:r>
              <a:rPr lang="en-US" sz="2400" dirty="0" err="1"/>
              <a:t>precedente</a:t>
            </a:r>
            <a:r>
              <a:rPr lang="en-US" sz="2400" dirty="0"/>
              <a:t>, </a:t>
            </a:r>
            <a:r>
              <a:rPr lang="en-US" sz="2400" dirty="0" err="1"/>
              <a:t>modelos</a:t>
            </a:r>
            <a:endParaRPr lang="en-US" sz="2400" dirty="0"/>
          </a:p>
          <a:p>
            <a:pPr algn="ctr">
              <a:spcAft>
                <a:spcPts val="600"/>
              </a:spcAft>
            </a:pPr>
            <a:r>
              <a:rPr lang="en-US" sz="2400" dirty="0" err="1"/>
              <a:t>Fenómeno</a:t>
            </a:r>
            <a:r>
              <a:rPr lang="en-US" sz="2400" dirty="0"/>
              <a:t>:  </a:t>
            </a:r>
            <a:r>
              <a:rPr lang="en-US" sz="2400" dirty="0" err="1"/>
              <a:t>suceso</a:t>
            </a:r>
            <a:r>
              <a:rPr lang="en-US" sz="2400" dirty="0"/>
              <a:t>, </a:t>
            </a:r>
            <a:r>
              <a:rPr lang="en-US" sz="2400" dirty="0" err="1"/>
              <a:t>impulsor</a:t>
            </a:r>
            <a:r>
              <a:rPr lang="en-US" sz="2400" dirty="0"/>
              <a:t>, </a:t>
            </a:r>
            <a:r>
              <a:rPr lang="en-US" sz="2400" dirty="0" err="1"/>
              <a:t>corriente</a:t>
            </a:r>
            <a:r>
              <a:rPr lang="en-US" sz="2400" dirty="0"/>
              <a:t>, </a:t>
            </a:r>
            <a:r>
              <a:rPr lang="en-US" sz="2400" dirty="0" err="1"/>
              <a:t>escenario</a:t>
            </a:r>
            <a:endParaRPr lang="en-US" sz="2400" dirty="0"/>
          </a:p>
          <a:p>
            <a:pPr algn="ctr">
              <a:spcAft>
                <a:spcPts val="600"/>
              </a:spcAft>
            </a:pPr>
            <a:r>
              <a:rPr lang="en-US" sz="2400" dirty="0" err="1"/>
              <a:t>Presunción</a:t>
            </a:r>
            <a:r>
              <a:rPr lang="en-US" sz="2400" dirty="0"/>
              <a:t>/</a:t>
            </a:r>
            <a:r>
              <a:rPr lang="en-US" sz="2400" dirty="0" err="1"/>
              <a:t>asunción</a:t>
            </a:r>
            <a:r>
              <a:rPr lang="en-US" sz="2400" dirty="0"/>
              <a:t>, variable, </a:t>
            </a:r>
            <a:r>
              <a:rPr lang="en-US" sz="2400" dirty="0" err="1"/>
              <a:t>alternativo</a:t>
            </a:r>
            <a:endParaRPr lang="en-US" sz="2400" dirty="0"/>
          </a:p>
          <a:p>
            <a:pPr algn="ctr">
              <a:spcAft>
                <a:spcPts val="600"/>
              </a:spcAft>
            </a:pPr>
            <a:r>
              <a:rPr lang="es-ES" sz="2400" dirty="0"/>
              <a:t>Escenario(s), escenarios alternativos </a:t>
            </a:r>
            <a:endParaRPr lang="en-US" sz="2400" dirty="0"/>
          </a:p>
          <a:p>
            <a:pPr algn="ctr">
              <a:spcAft>
                <a:spcPts val="600"/>
              </a:spcAft>
            </a:pPr>
            <a:r>
              <a:rPr lang="es-ES" sz="2400" dirty="0"/>
              <a:t>Comodines (wild </a:t>
            </a:r>
            <a:r>
              <a:rPr lang="es-ES" sz="2400" dirty="0" err="1"/>
              <a:t>cards</a:t>
            </a:r>
            <a:r>
              <a:rPr lang="es-ES" sz="2400" dirty="0"/>
              <a:t>)</a:t>
            </a:r>
            <a:endParaRPr lang="en-US" sz="2400" dirty="0"/>
          </a:p>
          <a:p>
            <a:pPr algn="ctr">
              <a:spcAft>
                <a:spcPts val="600"/>
              </a:spcAft>
            </a:pPr>
            <a:r>
              <a:rPr lang="es-ES" sz="2400" dirty="0"/>
              <a:t>Implicaciones</a:t>
            </a:r>
            <a:endParaRPr lang="en-US" sz="2400" dirty="0"/>
          </a:p>
          <a:p>
            <a:pPr algn="ctr">
              <a:spcAft>
                <a:spcPts val="1200"/>
              </a:spcAft>
            </a:pPr>
            <a:endParaRPr lang="en-US" dirty="0"/>
          </a:p>
          <a:p>
            <a:pPr algn="ctr">
              <a:spcAft>
                <a:spcPts val="12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52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2E8ADA-5B27-4D96-9A05-7EA115B5F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89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608A8D-3971-4E5C-8941-D56B4F0F26BF}"/>
              </a:ext>
            </a:extLst>
          </p:cNvPr>
          <p:cNvSpPr/>
          <p:nvPr/>
        </p:nvSpPr>
        <p:spPr>
          <a:xfrm>
            <a:off x="1066800" y="1676400"/>
            <a:ext cx="7239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kern="0" dirty="0"/>
              <a:t>¿CÓMO CONTRIBUIMOS AL CICLO DE INTELIGENCIA?</a:t>
            </a:r>
          </a:p>
          <a:p>
            <a:endParaRPr lang="es-ES" sz="2400" dirty="0"/>
          </a:p>
          <a:p>
            <a:pPr lvl="1"/>
            <a:r>
              <a:rPr lang="es-ES" sz="2400" dirty="0"/>
              <a:t>¿Qué necesita el decisor? </a:t>
            </a:r>
          </a:p>
          <a:p>
            <a:pPr lvl="1"/>
            <a:r>
              <a:rPr lang="es-E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modelos</a:t>
            </a:r>
            <a:r>
              <a:rPr lang="en-US" sz="2400" dirty="0"/>
              <a:t>, </a:t>
            </a:r>
            <a:r>
              <a:rPr lang="en-US" sz="2400" dirty="0" err="1"/>
              <a:t>técnicas</a:t>
            </a:r>
            <a:r>
              <a:rPr lang="en-US" sz="2400" dirty="0"/>
              <a:t> </a:t>
            </a:r>
            <a:r>
              <a:rPr lang="en-US" sz="2400" dirty="0" err="1"/>
              <a:t>usamos</a:t>
            </a:r>
            <a:r>
              <a:rPr lang="en-US" sz="2400" dirty="0"/>
              <a:t>?</a:t>
            </a:r>
          </a:p>
          <a:p>
            <a:pPr lvl="1"/>
            <a:r>
              <a:rPr lang="en-U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son “</a:t>
            </a:r>
            <a:r>
              <a:rPr lang="en-US" sz="2400" dirty="0" err="1"/>
              <a:t>impulsores</a:t>
            </a:r>
            <a:r>
              <a:rPr lang="en-US" sz="2400" dirty="0"/>
              <a:t>”?</a:t>
            </a:r>
          </a:p>
          <a:p>
            <a:pPr lvl="1"/>
            <a:endParaRPr lang="es-ES" sz="2400" dirty="0"/>
          </a:p>
          <a:p>
            <a:pPr lvl="1"/>
            <a:r>
              <a:rPr lang="es-E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es “tradecraft” (“</a:t>
            </a:r>
            <a:r>
              <a:rPr lang="en-US" sz="2400" dirty="0" err="1"/>
              <a:t>el</a:t>
            </a:r>
            <a:r>
              <a:rPr lang="en-US" sz="2400" dirty="0"/>
              <a:t> </a:t>
            </a:r>
            <a:r>
              <a:rPr lang="en-US" sz="2400" dirty="0" err="1"/>
              <a:t>arte</a:t>
            </a:r>
            <a:r>
              <a:rPr lang="en-US" sz="2400" dirty="0"/>
              <a:t> de </a:t>
            </a:r>
            <a:r>
              <a:rPr lang="en-US" sz="2400" dirty="0" err="1"/>
              <a:t>oficio</a:t>
            </a:r>
            <a:r>
              <a:rPr lang="en-US" sz="2400" dirty="0"/>
              <a:t>”)?</a:t>
            </a:r>
          </a:p>
          <a:p>
            <a:pPr lvl="1"/>
            <a:r>
              <a:rPr lang="es-E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son </a:t>
            </a:r>
            <a:r>
              <a:rPr lang="en-US" sz="2400" dirty="0" err="1"/>
              <a:t>escenarios</a:t>
            </a:r>
            <a:r>
              <a:rPr lang="en-US" sz="2400" dirty="0"/>
              <a:t> y </a:t>
            </a:r>
            <a:r>
              <a:rPr lang="en-US" sz="2400" dirty="0" err="1"/>
              <a:t>escenarios</a:t>
            </a:r>
            <a:r>
              <a:rPr lang="en-US" sz="2400" dirty="0"/>
              <a:t> </a:t>
            </a:r>
            <a:r>
              <a:rPr lang="en-US" sz="2400" dirty="0" err="1"/>
              <a:t>alternativos</a:t>
            </a:r>
            <a:r>
              <a:rPr lang="en-US" sz="2400" dirty="0"/>
              <a:t>?</a:t>
            </a:r>
          </a:p>
          <a:p>
            <a:pPr lvl="1"/>
            <a:r>
              <a:rPr lang="es-ES" sz="2400" dirty="0"/>
              <a:t>¿</a:t>
            </a:r>
            <a:r>
              <a:rPr lang="en-US" sz="2400" dirty="0"/>
              <a:t>C</a:t>
            </a:r>
            <a:r>
              <a:rPr lang="es-ES" sz="2400" dirty="0" err="1"/>
              <a:t>ómo</a:t>
            </a:r>
            <a:r>
              <a:rPr lang="es-ES" sz="2400" dirty="0"/>
              <a:t> garantizamos calidad?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8436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D7D6C1-96D6-46A3-A07A-725B7E557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40817F-361B-4C8C-881C-B459CEBC0CCE}"/>
              </a:ext>
            </a:extLst>
          </p:cNvPr>
          <p:cNvSpPr txBox="1"/>
          <p:nvPr/>
        </p:nvSpPr>
        <p:spPr>
          <a:xfrm>
            <a:off x="1358546" y="2019196"/>
            <a:ext cx="623587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/>
              <a:t>Empezamos con revisión del proceso con</a:t>
            </a:r>
          </a:p>
          <a:p>
            <a:pPr algn="ctr"/>
            <a:endParaRPr lang="es-ES" sz="2800" dirty="0"/>
          </a:p>
          <a:p>
            <a:pPr algn="ctr"/>
            <a:r>
              <a:rPr lang="es-ES" sz="3200" dirty="0"/>
              <a:t>EL CICLO DE INTELIGENCIA</a:t>
            </a:r>
          </a:p>
          <a:p>
            <a:pPr algn="ctr"/>
            <a:endParaRPr lang="es-ES" sz="2800" dirty="0"/>
          </a:p>
          <a:p>
            <a:pPr algn="ctr"/>
            <a:r>
              <a:rPr lang="es-ES" sz="2800" dirty="0"/>
              <a:t>en términos generales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2164430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1" y="2286000"/>
            <a:ext cx="479003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dirty="0"/>
              <a:t>Ambiente de taller</a:t>
            </a:r>
            <a:endParaRPr lang="en-US" sz="2400" dirty="0"/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participación</a:t>
            </a:r>
            <a:endParaRPr lang="en-US" sz="2400" dirty="0"/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creatividad</a:t>
            </a:r>
            <a:endParaRPr lang="en-US" sz="2400" dirty="0"/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colaboración</a:t>
            </a:r>
            <a:endParaRPr lang="en-US" sz="2400" dirty="0"/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respeto por todos los puntos de vista</a:t>
            </a:r>
            <a:endParaRPr lang="en-US" sz="24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“</a:t>
            </a:r>
            <a:r>
              <a:rPr lang="en-US" dirty="0" err="1"/>
              <a:t>Reglas</a:t>
            </a:r>
            <a:r>
              <a:rPr lang="en-US" dirty="0"/>
              <a:t> de </a:t>
            </a:r>
            <a:r>
              <a:rPr lang="en-US" dirty="0" err="1"/>
              <a:t>juego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90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EF862D6-67FD-4186-93A8-B22F3203820A}"/>
              </a:ext>
            </a:extLst>
          </p:cNvPr>
          <p:cNvGrpSpPr/>
          <p:nvPr/>
        </p:nvGrpSpPr>
        <p:grpSpPr>
          <a:xfrm>
            <a:off x="5632450" y="1349790"/>
            <a:ext cx="3359150" cy="5127210"/>
            <a:chOff x="2965450" y="1211837"/>
            <a:chExt cx="3206750" cy="514451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E71FACE-AAF2-46AA-B847-F6874A069000}"/>
                </a:ext>
              </a:extLst>
            </p:cNvPr>
            <p:cNvSpPr/>
            <p:nvPr/>
          </p:nvSpPr>
          <p:spPr>
            <a:xfrm>
              <a:off x="2965450" y="1211837"/>
              <a:ext cx="3206750" cy="514451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20F8971-ED0E-4B2E-B49C-0621CFC0DF59}"/>
                </a:ext>
              </a:extLst>
            </p:cNvPr>
            <p:cNvSpPr txBox="1"/>
            <p:nvPr/>
          </p:nvSpPr>
          <p:spPr>
            <a:xfrm>
              <a:off x="3476074" y="1429393"/>
              <a:ext cx="25081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Protocolo</a:t>
              </a:r>
              <a:r>
                <a:rPr lang="en-US" sz="2400" dirty="0"/>
                <a:t> </a:t>
              </a:r>
              <a:r>
                <a:rPr lang="en-US" sz="2400" dirty="0" err="1"/>
                <a:t>en</a:t>
              </a:r>
              <a:r>
                <a:rPr lang="en-US" sz="2400" dirty="0"/>
                <a:t> </a:t>
              </a:r>
              <a:r>
                <a:rPr lang="en-US" sz="2400" dirty="0" err="1"/>
                <a:t>Línea</a:t>
              </a:r>
              <a:endParaRPr lang="en-US" sz="24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95150C6-DCB1-403F-AAB3-1C4E78D56A3E}"/>
                </a:ext>
              </a:extLst>
            </p:cNvPr>
            <p:cNvSpPr txBox="1"/>
            <p:nvPr/>
          </p:nvSpPr>
          <p:spPr>
            <a:xfrm>
              <a:off x="3346450" y="2126237"/>
              <a:ext cx="2603500" cy="4062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s-ES" dirty="0"/>
                <a:t>Cámara conectada</a:t>
              </a:r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s-ES" dirty="0"/>
                <a:t>Micrófono silenciado cuando no hablas</a:t>
              </a:r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s-ES" dirty="0"/>
                <a:t>Levantar la mano</a:t>
              </a:r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s-ES" dirty="0"/>
                <a:t>Votación y pregunta/respuesta</a:t>
              </a:r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dirty="0"/>
                <a:t>Chat </a:t>
              </a:r>
              <a:r>
                <a:rPr lang="en-US" dirty="0" err="1"/>
                <a:t>como</a:t>
              </a:r>
              <a:r>
                <a:rPr lang="en-US" dirty="0"/>
                <a:t> </a:t>
              </a:r>
              <a:r>
                <a:rPr lang="en-US" dirty="0" err="1"/>
                <a:t>elemento</a:t>
              </a:r>
              <a:r>
                <a:rPr lang="en-US" dirty="0"/>
                <a:t> de </a:t>
              </a:r>
              <a:r>
                <a:rPr lang="en-US" dirty="0" err="1"/>
                <a:t>participación</a:t>
              </a:r>
              <a:endParaRPr lang="en-US" dirty="0"/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dirty="0" err="1"/>
                <a:t>Grabación</a:t>
              </a:r>
              <a:r>
                <a:rPr lang="en-US" dirty="0"/>
                <a:t> (no)</a:t>
              </a:r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dirty="0" err="1"/>
                <a:t>Nombre</a:t>
              </a:r>
              <a:r>
                <a:rPr lang="en-US" dirty="0"/>
                <a:t> </a:t>
              </a:r>
              <a:r>
                <a:rPr lang="en-US" dirty="0" err="1"/>
                <a:t>en</a:t>
              </a:r>
              <a:r>
                <a:rPr lang="en-US" dirty="0"/>
                <a:t> forma </a:t>
              </a:r>
              <a:r>
                <a:rPr lang="en-US" dirty="0" err="1"/>
                <a:t>preferida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148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724976"/>
            <a:ext cx="59330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dirty="0"/>
              <a:t>Ambiente de taller</a:t>
            </a:r>
            <a:endParaRPr lang="en-US" sz="2400" dirty="0"/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participación</a:t>
            </a:r>
            <a:endParaRPr lang="en-US" sz="2400" dirty="0"/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creatividad</a:t>
            </a:r>
            <a:endParaRPr lang="en-US" sz="2400" dirty="0"/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colaboración</a:t>
            </a:r>
            <a:endParaRPr lang="en-US" sz="2400" dirty="0"/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respeto por todos los puntos de vista</a:t>
            </a:r>
            <a:endParaRPr lang="en-US" sz="24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“</a:t>
            </a:r>
            <a:r>
              <a:rPr lang="en-US" dirty="0" err="1"/>
              <a:t>Reglas</a:t>
            </a:r>
            <a:r>
              <a:rPr lang="en-US" dirty="0"/>
              <a:t> de </a:t>
            </a:r>
            <a:r>
              <a:rPr lang="en-US" dirty="0" err="1"/>
              <a:t>juego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91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C53B70-7470-6957-9247-D3F45002767E}"/>
              </a:ext>
            </a:extLst>
          </p:cNvPr>
          <p:cNvSpPr txBox="1"/>
          <p:nvPr/>
        </p:nvSpPr>
        <p:spPr>
          <a:xfrm>
            <a:off x="5314950" y="1571946"/>
            <a:ext cx="32004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_tradnl" dirty="0"/>
              <a:t>Si no te interesan los temas, hazme el favor de pedir cambios.</a:t>
            </a:r>
          </a:p>
          <a:p>
            <a:pPr>
              <a:spcAft>
                <a:spcPts val="600"/>
              </a:spcAft>
            </a:pPr>
            <a:r>
              <a:rPr lang="es-ES_tradnl" dirty="0"/>
              <a:t>Si no quieres estar aquí, haznos el favor de no venir.</a:t>
            </a:r>
          </a:p>
          <a:p>
            <a:pPr>
              <a:spcAft>
                <a:spcPts val="600"/>
              </a:spcAft>
            </a:pPr>
            <a:r>
              <a:rPr lang="es-ES_tradnl" dirty="0"/>
              <a:t>LAS PAUSAS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dirty="0"/>
              <a:t>Flexibilidad pero limitada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dirty="0"/>
              <a:t>Una para el café (___ </a:t>
            </a:r>
            <a:r>
              <a:rPr lang="es-ES_tradnl" dirty="0" err="1"/>
              <a:t>mins</a:t>
            </a:r>
            <a:r>
              <a:rPr lang="es-ES_tradnl" dirty="0"/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dirty="0"/>
              <a:t>Segunda para baño o fumar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dirty="0"/>
              <a:t>Negociamos, pero hay que observar el acuerdo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95FAB8-E2AA-4246-B007-1DFF148E3598}"/>
              </a:ext>
            </a:extLst>
          </p:cNvPr>
          <p:cNvSpPr txBox="1"/>
          <p:nvPr/>
        </p:nvSpPr>
        <p:spPr>
          <a:xfrm>
            <a:off x="1143000" y="5480302"/>
            <a:ext cx="2868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/>
              <a:t>Dos cosas más, por favor: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9D7F81-FAF9-109E-46D9-519F49E6317E}"/>
              </a:ext>
            </a:extLst>
          </p:cNvPr>
          <p:cNvSpPr txBox="1"/>
          <p:nvPr/>
        </p:nvSpPr>
        <p:spPr>
          <a:xfrm>
            <a:off x="3962400" y="5496568"/>
            <a:ext cx="42546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/>
              <a:t>No hables cuando no hay que hablar.</a:t>
            </a:r>
          </a:p>
          <a:p>
            <a:r>
              <a:rPr lang="es-ES_tradnl" sz="2000" dirty="0"/>
              <a:t>Habla en voz alta y clara cuando habla.</a:t>
            </a:r>
          </a:p>
        </p:txBody>
      </p:sp>
    </p:spTree>
    <p:extLst>
      <p:ext uri="{BB962C8B-B14F-4D97-AF65-F5344CB8AC3E}">
        <p14:creationId xmlns:p14="http://schemas.microsoft.com/office/powerpoint/2010/main" val="206650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2E8ADA-5B27-4D96-9A05-7EA115B5F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92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608A8D-3971-4E5C-8941-D56B4F0F26BF}"/>
              </a:ext>
            </a:extLst>
          </p:cNvPr>
          <p:cNvSpPr/>
          <p:nvPr/>
        </p:nvSpPr>
        <p:spPr>
          <a:xfrm>
            <a:off x="1600200" y="1752600"/>
            <a:ext cx="6477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kern="0" dirty="0"/>
              <a:t>RELACIONES ANALISTA-DECISOR</a:t>
            </a:r>
          </a:p>
          <a:p>
            <a:endParaRPr lang="es-ES" sz="2400" dirty="0"/>
          </a:p>
          <a:p>
            <a:r>
              <a:rPr lang="es-ES" sz="2400" dirty="0"/>
              <a:t>¿Qué necesita el decisor? </a:t>
            </a:r>
          </a:p>
          <a:p>
            <a:r>
              <a:rPr lang="es-E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modelos</a:t>
            </a:r>
            <a:r>
              <a:rPr lang="en-US" sz="2400" dirty="0"/>
              <a:t>, </a:t>
            </a:r>
            <a:r>
              <a:rPr lang="en-US" sz="2400" dirty="0" err="1"/>
              <a:t>técnicas</a:t>
            </a:r>
            <a:r>
              <a:rPr lang="en-US" sz="2400" dirty="0"/>
              <a:t> </a:t>
            </a:r>
            <a:r>
              <a:rPr lang="en-US" sz="2400" dirty="0" err="1"/>
              <a:t>usamos</a:t>
            </a:r>
            <a:r>
              <a:rPr lang="en-US" sz="2400" dirty="0"/>
              <a:t>?</a:t>
            </a:r>
          </a:p>
          <a:p>
            <a:endParaRPr lang="es-ES" sz="2400" dirty="0"/>
          </a:p>
          <a:p>
            <a:r>
              <a:rPr lang="es-ES" sz="2400" dirty="0"/>
              <a:t>¿C</a:t>
            </a:r>
            <a:r>
              <a:rPr lang="en-US" sz="2400" dirty="0" err="1"/>
              <a:t>ómo</a:t>
            </a:r>
            <a:r>
              <a:rPr lang="en-US" sz="2400" dirty="0"/>
              <a:t> se lo </a:t>
            </a:r>
            <a:r>
              <a:rPr lang="en-US" sz="2400" dirty="0" err="1"/>
              <a:t>preparamos</a:t>
            </a:r>
            <a:r>
              <a:rPr lang="en-US" sz="2400" dirty="0"/>
              <a:t>?</a:t>
            </a:r>
          </a:p>
          <a:p>
            <a:r>
              <a:rPr lang="es-E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es “tradecraft” (“</a:t>
            </a:r>
            <a:r>
              <a:rPr lang="en-US" sz="2400" dirty="0" err="1"/>
              <a:t>el</a:t>
            </a:r>
            <a:r>
              <a:rPr lang="en-US" sz="2400" dirty="0"/>
              <a:t> </a:t>
            </a:r>
            <a:r>
              <a:rPr lang="en-US" sz="2400" dirty="0" err="1"/>
              <a:t>arte</a:t>
            </a:r>
            <a:r>
              <a:rPr lang="en-US" sz="2400" dirty="0"/>
              <a:t> de </a:t>
            </a:r>
            <a:r>
              <a:rPr lang="en-US" sz="2400" dirty="0" err="1"/>
              <a:t>oficio</a:t>
            </a:r>
            <a:r>
              <a:rPr lang="en-US" sz="2400" dirty="0"/>
              <a:t>”)?</a:t>
            </a:r>
          </a:p>
          <a:p>
            <a:r>
              <a:rPr lang="es-E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son </a:t>
            </a:r>
            <a:r>
              <a:rPr lang="en-US" sz="2400" dirty="0" err="1"/>
              <a:t>escenarios</a:t>
            </a:r>
            <a:r>
              <a:rPr lang="en-US" sz="2400" dirty="0"/>
              <a:t> y </a:t>
            </a:r>
            <a:r>
              <a:rPr lang="en-US" sz="2400" dirty="0" err="1"/>
              <a:t>escenarios</a:t>
            </a:r>
            <a:r>
              <a:rPr lang="en-US" sz="2400" dirty="0"/>
              <a:t> </a:t>
            </a:r>
            <a:r>
              <a:rPr lang="en-US" sz="2400" dirty="0" err="1"/>
              <a:t>alternativos</a:t>
            </a:r>
            <a:r>
              <a:rPr lang="en-US" sz="2400" dirty="0"/>
              <a:t>?</a:t>
            </a:r>
          </a:p>
          <a:p>
            <a:r>
              <a:rPr lang="es-ES" sz="2400" dirty="0"/>
              <a:t>¿</a:t>
            </a:r>
            <a:r>
              <a:rPr lang="en-US" sz="2400" dirty="0"/>
              <a:t>C</a:t>
            </a:r>
            <a:r>
              <a:rPr lang="es-ES" sz="2400" dirty="0" err="1"/>
              <a:t>ómo</a:t>
            </a:r>
            <a:r>
              <a:rPr lang="es-ES" sz="2400" dirty="0"/>
              <a:t> garantizamos calidad?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8016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609600"/>
          </a:xfrm>
        </p:spPr>
        <p:txBody>
          <a:bodyPr>
            <a:noAutofit/>
          </a:bodyPr>
          <a:lstStyle/>
          <a:p>
            <a:pPr algn="ctr"/>
            <a:r>
              <a:rPr lang="en-US" sz="3200" kern="0" spc="0" dirty="0"/>
              <a:t>¿</a:t>
            </a:r>
            <a:r>
              <a:rPr lang="en-US" sz="3200" kern="0" spc="0" dirty="0" err="1"/>
              <a:t>Quién</a:t>
            </a:r>
            <a:r>
              <a:rPr lang="en-US" sz="3200" kern="0" spc="0" dirty="0"/>
              <a:t> </a:t>
            </a:r>
            <a:r>
              <a:rPr lang="en-US" sz="3200" kern="0" spc="0" dirty="0" err="1"/>
              <a:t>es</a:t>
            </a:r>
            <a:r>
              <a:rPr lang="en-US" sz="3200" kern="0" spc="0" dirty="0"/>
              <a:t> el </a:t>
            </a:r>
            <a:r>
              <a:rPr lang="en-US" sz="3200" kern="0" spc="0" dirty="0" err="1"/>
              <a:t>decisor</a:t>
            </a:r>
            <a:r>
              <a:rPr lang="en-US" sz="3200" kern="0" spc="0" dirty="0"/>
              <a:t>, y </a:t>
            </a:r>
            <a:r>
              <a:rPr lang="en-US" sz="3200" kern="0" spc="0" dirty="0" err="1"/>
              <a:t>qué</a:t>
            </a:r>
            <a:r>
              <a:rPr lang="en-US" sz="3200" kern="0" spc="0" dirty="0"/>
              <a:t> </a:t>
            </a:r>
            <a:r>
              <a:rPr lang="en-US" sz="3200" kern="0" spc="0" dirty="0" err="1"/>
              <a:t>quiere</a:t>
            </a:r>
            <a:r>
              <a:rPr lang="en-US" sz="3200" kern="0" spc="0" dirty="0"/>
              <a:t> y </a:t>
            </a:r>
            <a:r>
              <a:rPr lang="en-US" sz="3200" kern="0" spc="0" dirty="0" err="1"/>
              <a:t>necesita</a:t>
            </a:r>
            <a:r>
              <a:rPr lang="en-US" sz="3200" kern="0" spc="0" dirty="0"/>
              <a:t>?</a:t>
            </a:r>
            <a:endParaRPr lang="en-US" sz="1100" kern="0" spc="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62000" y="2438400"/>
            <a:ext cx="7772400" cy="304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spcAft>
                <a:spcPts val="1200"/>
              </a:spcAft>
            </a:pPr>
            <a:r>
              <a:rPr lang="en-US" sz="2400" dirty="0"/>
              <a:t>Tres </a:t>
            </a:r>
            <a:r>
              <a:rPr lang="en-US" sz="2400" dirty="0" err="1"/>
              <a:t>perspectivas</a:t>
            </a:r>
            <a:r>
              <a:rPr lang="en-US" sz="2400" dirty="0"/>
              <a:t>:</a:t>
            </a:r>
          </a:p>
          <a:p>
            <a:pPr marL="514350" indent="-514350" algn="l">
              <a:spcAft>
                <a:spcPts val="1200"/>
              </a:spcAft>
              <a:buAutoNum type="arabicPeriod"/>
            </a:pPr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hacemos</a:t>
            </a:r>
            <a:r>
              <a:rPr lang="en-US" sz="2400" dirty="0"/>
              <a:t> </a:t>
            </a:r>
            <a:r>
              <a:rPr lang="en-US" sz="2400" dirty="0" err="1"/>
              <a:t>todos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decisión</a:t>
            </a:r>
            <a:r>
              <a:rPr lang="en-US" sz="2400" dirty="0"/>
              <a:t>?  ¿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necesitamos</a:t>
            </a:r>
            <a:r>
              <a:rPr lang="en-US" sz="2400" dirty="0"/>
              <a:t>?</a:t>
            </a:r>
          </a:p>
          <a:p>
            <a:pPr marL="514350" indent="-514350" algn="l">
              <a:spcAft>
                <a:spcPts val="1200"/>
              </a:spcAft>
              <a:buAutoNum type="arabicPeriod"/>
            </a:pPr>
            <a:r>
              <a:rPr lang="en-US" sz="2400" dirty="0"/>
              <a:t>¿</a:t>
            </a:r>
            <a:r>
              <a:rPr lang="en-US" sz="2400" dirty="0" err="1"/>
              <a:t>Cúales</a:t>
            </a:r>
            <a:r>
              <a:rPr lang="en-US" sz="2400" dirty="0"/>
              <a:t> son las </a:t>
            </a:r>
            <a:r>
              <a:rPr lang="en-US" sz="2400" dirty="0" err="1"/>
              <a:t>diferencias</a:t>
            </a:r>
            <a:r>
              <a:rPr lang="en-US" sz="2400" dirty="0"/>
              <a:t> entre “</a:t>
            </a:r>
            <a:r>
              <a:rPr lang="en-US" sz="2400" dirty="0" err="1"/>
              <a:t>ellos</a:t>
            </a:r>
            <a:r>
              <a:rPr lang="en-US" sz="2400" dirty="0"/>
              <a:t>” (</a:t>
            </a:r>
            <a:r>
              <a:rPr lang="en-US" sz="2400" dirty="0" err="1"/>
              <a:t>decisores</a:t>
            </a:r>
            <a:r>
              <a:rPr lang="en-US" sz="2400" dirty="0"/>
              <a:t>) y “</a:t>
            </a:r>
            <a:r>
              <a:rPr lang="en-US" sz="2400" dirty="0" err="1"/>
              <a:t>nosotros</a:t>
            </a:r>
            <a:r>
              <a:rPr lang="en-US" sz="2400" dirty="0"/>
              <a:t>” (</a:t>
            </a:r>
            <a:r>
              <a:rPr lang="en-US" sz="2400" dirty="0" err="1"/>
              <a:t>analistas</a:t>
            </a:r>
            <a:r>
              <a:rPr lang="en-US" sz="2400" dirty="0"/>
              <a:t>)? </a:t>
            </a:r>
          </a:p>
          <a:p>
            <a:pPr marL="514350" indent="-514350" algn="l">
              <a:spcAft>
                <a:spcPts val="1200"/>
              </a:spcAft>
              <a:buAutoNum type="arabicPeriod"/>
            </a:pPr>
            <a:r>
              <a:rPr lang="en-US" sz="2400" dirty="0"/>
              <a:t>¿</a:t>
            </a:r>
            <a:r>
              <a:rPr lang="en-US" sz="2400" dirty="0" err="1"/>
              <a:t>Cúal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la </a:t>
            </a:r>
            <a:r>
              <a:rPr lang="en-US" sz="2400" dirty="0" err="1"/>
              <a:t>diferencia</a:t>
            </a:r>
            <a:r>
              <a:rPr lang="en-US" sz="2400" dirty="0"/>
              <a:t> entre lo que </a:t>
            </a:r>
            <a:r>
              <a:rPr lang="en-US" sz="2400" dirty="0" err="1"/>
              <a:t>ellos</a:t>
            </a:r>
            <a:r>
              <a:rPr lang="en-US" sz="2400" dirty="0"/>
              <a:t> </a:t>
            </a:r>
            <a:r>
              <a:rPr lang="en-US" sz="2400" dirty="0" err="1"/>
              <a:t>desean</a:t>
            </a:r>
            <a:r>
              <a:rPr lang="en-US" sz="2400" dirty="0"/>
              <a:t> </a:t>
            </a:r>
            <a:r>
              <a:rPr lang="en-US" sz="2400" dirty="0" err="1"/>
              <a:t>tener</a:t>
            </a:r>
            <a:r>
              <a:rPr lang="en-US" sz="2400" dirty="0"/>
              <a:t> y lo que </a:t>
            </a:r>
            <a:r>
              <a:rPr lang="en-US" sz="2400" dirty="0" err="1"/>
              <a:t>necesitan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535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609600"/>
          </a:xfrm>
        </p:spPr>
        <p:txBody>
          <a:bodyPr>
            <a:noAutofit/>
          </a:bodyPr>
          <a:lstStyle/>
          <a:p>
            <a:pPr algn="ctr"/>
            <a:r>
              <a:rPr lang="en-US" sz="3200" kern="0" spc="0" dirty="0"/>
              <a:t>¿</a:t>
            </a:r>
            <a:r>
              <a:rPr lang="en-US" sz="3200" kern="0" spc="0" dirty="0" err="1"/>
              <a:t>Quién</a:t>
            </a:r>
            <a:r>
              <a:rPr lang="en-US" sz="3200" kern="0" spc="0" dirty="0"/>
              <a:t> </a:t>
            </a:r>
            <a:r>
              <a:rPr lang="en-US" sz="3200" kern="0" spc="0" dirty="0" err="1"/>
              <a:t>es</a:t>
            </a:r>
            <a:r>
              <a:rPr lang="en-US" sz="3200" kern="0" spc="0" dirty="0"/>
              <a:t> el </a:t>
            </a:r>
            <a:r>
              <a:rPr lang="en-US" sz="3200" kern="0" spc="0" dirty="0" err="1"/>
              <a:t>decisor</a:t>
            </a:r>
            <a:r>
              <a:rPr lang="en-US" sz="3200" kern="0" spc="0" dirty="0"/>
              <a:t>, y </a:t>
            </a:r>
            <a:r>
              <a:rPr lang="en-US" sz="3200" kern="0" spc="0" dirty="0" err="1"/>
              <a:t>qué</a:t>
            </a:r>
            <a:r>
              <a:rPr lang="en-US" sz="3200" kern="0" spc="0" dirty="0"/>
              <a:t> </a:t>
            </a:r>
            <a:r>
              <a:rPr lang="en-US" sz="3200" kern="0" spc="0" dirty="0" err="1"/>
              <a:t>quiere</a:t>
            </a:r>
            <a:r>
              <a:rPr lang="en-US" sz="3200" kern="0" spc="0" dirty="0"/>
              <a:t> y </a:t>
            </a:r>
            <a:r>
              <a:rPr lang="en-US" sz="3200" kern="0" spc="0" dirty="0" err="1"/>
              <a:t>necesita</a:t>
            </a:r>
            <a:r>
              <a:rPr lang="en-US" sz="3200" kern="0" spc="0" dirty="0"/>
              <a:t>?</a:t>
            </a:r>
            <a:endParaRPr lang="en-US" sz="1100" kern="0" spc="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62000" y="2438400"/>
            <a:ext cx="7772400" cy="304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spcAft>
                <a:spcPts val="1200"/>
              </a:spcAft>
            </a:pPr>
            <a:r>
              <a:rPr lang="en-US" sz="2400" dirty="0"/>
              <a:t>Tres </a:t>
            </a:r>
            <a:r>
              <a:rPr lang="en-US" sz="2400" dirty="0" err="1"/>
              <a:t>perspectivas</a:t>
            </a:r>
            <a:r>
              <a:rPr lang="en-US" sz="2400" dirty="0"/>
              <a:t>:</a:t>
            </a:r>
          </a:p>
          <a:p>
            <a:pPr marL="514350" indent="-514350" algn="l">
              <a:spcAft>
                <a:spcPts val="1200"/>
              </a:spcAft>
              <a:buAutoNum type="arabicPeriod"/>
            </a:pPr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hacemos</a:t>
            </a:r>
            <a:r>
              <a:rPr lang="en-US" sz="2400" dirty="0"/>
              <a:t> </a:t>
            </a:r>
            <a:r>
              <a:rPr lang="en-US" sz="2400" dirty="0" err="1"/>
              <a:t>todos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decisión</a:t>
            </a:r>
            <a:r>
              <a:rPr lang="en-US" sz="2400" dirty="0"/>
              <a:t>?  ¿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necesitamos</a:t>
            </a:r>
            <a:r>
              <a:rPr lang="en-US" sz="2400" dirty="0"/>
              <a:t>?</a:t>
            </a:r>
          </a:p>
          <a:p>
            <a:pPr marL="514350" indent="-514350" algn="l">
              <a:spcAft>
                <a:spcPts val="1200"/>
              </a:spcAft>
              <a:buAutoNum type="arabicPeriod"/>
            </a:pPr>
            <a:r>
              <a:rPr lang="en-US" sz="2400" dirty="0"/>
              <a:t>¿</a:t>
            </a:r>
            <a:r>
              <a:rPr lang="en-US" sz="2400" dirty="0" err="1"/>
              <a:t>Cúales</a:t>
            </a:r>
            <a:r>
              <a:rPr lang="en-US" sz="2400" dirty="0"/>
              <a:t> son las </a:t>
            </a:r>
            <a:r>
              <a:rPr lang="en-US" sz="2400" dirty="0" err="1"/>
              <a:t>diferencias</a:t>
            </a:r>
            <a:r>
              <a:rPr lang="en-US" sz="2400" dirty="0"/>
              <a:t> entre “</a:t>
            </a:r>
            <a:r>
              <a:rPr lang="en-US" sz="2400" dirty="0" err="1"/>
              <a:t>ellos</a:t>
            </a:r>
            <a:r>
              <a:rPr lang="en-US" sz="2400" dirty="0"/>
              <a:t>” (</a:t>
            </a:r>
            <a:r>
              <a:rPr lang="en-US" sz="2400" dirty="0" err="1"/>
              <a:t>decisores</a:t>
            </a:r>
            <a:r>
              <a:rPr lang="en-US" sz="2400" dirty="0"/>
              <a:t>) y “</a:t>
            </a:r>
            <a:r>
              <a:rPr lang="en-US" sz="2400" dirty="0" err="1"/>
              <a:t>nosotros</a:t>
            </a:r>
            <a:r>
              <a:rPr lang="en-US" sz="2400" dirty="0"/>
              <a:t>” (</a:t>
            </a:r>
            <a:r>
              <a:rPr lang="en-US" sz="2400" dirty="0" err="1"/>
              <a:t>analistas</a:t>
            </a:r>
            <a:r>
              <a:rPr lang="en-US" sz="2400" dirty="0"/>
              <a:t>)? </a:t>
            </a:r>
          </a:p>
          <a:p>
            <a:pPr marL="514350" indent="-514350" algn="l">
              <a:spcAft>
                <a:spcPts val="1200"/>
              </a:spcAft>
              <a:buAutoNum type="arabicPeriod"/>
            </a:pPr>
            <a:r>
              <a:rPr lang="en-US" sz="2400" dirty="0"/>
              <a:t>¿</a:t>
            </a:r>
            <a:r>
              <a:rPr lang="en-US" sz="2400" dirty="0" err="1"/>
              <a:t>Cúal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la </a:t>
            </a:r>
            <a:r>
              <a:rPr lang="en-US" sz="2400" dirty="0" err="1"/>
              <a:t>diferencia</a:t>
            </a:r>
            <a:r>
              <a:rPr lang="en-US" sz="2400" dirty="0"/>
              <a:t> entre lo que </a:t>
            </a:r>
            <a:r>
              <a:rPr lang="en-US" sz="2400" dirty="0" err="1"/>
              <a:t>ellos</a:t>
            </a:r>
            <a:r>
              <a:rPr lang="en-US" sz="2400" dirty="0"/>
              <a:t> </a:t>
            </a:r>
            <a:r>
              <a:rPr lang="en-US" sz="2400" dirty="0" err="1"/>
              <a:t>desean</a:t>
            </a:r>
            <a:r>
              <a:rPr lang="en-US" sz="2400" dirty="0"/>
              <a:t> </a:t>
            </a:r>
            <a:r>
              <a:rPr lang="en-US" sz="2400" dirty="0" err="1"/>
              <a:t>tener</a:t>
            </a:r>
            <a:r>
              <a:rPr lang="en-US" sz="2400" dirty="0"/>
              <a:t> y lo que </a:t>
            </a:r>
            <a:r>
              <a:rPr lang="en-US" sz="2400" dirty="0" err="1"/>
              <a:t>necesitan</a:t>
            </a:r>
            <a:r>
              <a:rPr lang="en-US" sz="2400" dirty="0"/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1E41F1-A6BF-4E49-81DF-0777D0947CEE}"/>
              </a:ext>
            </a:extLst>
          </p:cNvPr>
          <p:cNvSpPr/>
          <p:nvPr/>
        </p:nvSpPr>
        <p:spPr>
          <a:xfrm>
            <a:off x="457200" y="2895600"/>
            <a:ext cx="8077200" cy="91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34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609600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¿</a:t>
            </a:r>
            <a:r>
              <a:rPr lang="en-US" sz="2400" b="1" dirty="0" err="1"/>
              <a:t>Cómo</a:t>
            </a:r>
            <a:r>
              <a:rPr lang="en-US" sz="2400" b="1" dirty="0"/>
              <a:t> </a:t>
            </a:r>
            <a:r>
              <a:rPr lang="en-US" sz="2400" b="1" dirty="0" err="1"/>
              <a:t>haces</a:t>
            </a:r>
            <a:r>
              <a:rPr lang="en-US" sz="2400" b="1" dirty="0"/>
              <a:t> </a:t>
            </a:r>
            <a:r>
              <a:rPr lang="en-US" sz="2400" b="1" dirty="0" err="1"/>
              <a:t>tú</a:t>
            </a:r>
            <a:r>
              <a:rPr lang="en-US" sz="2400" b="1" dirty="0"/>
              <a:t> </a:t>
            </a:r>
            <a:r>
              <a:rPr lang="en-US" sz="2400" b="1" dirty="0" err="1"/>
              <a:t>decisiones</a:t>
            </a:r>
            <a:r>
              <a:rPr lang="en-US" sz="2400" b="1" dirty="0"/>
              <a:t>?</a:t>
            </a:r>
            <a:br>
              <a:rPr lang="en-US" sz="2400" b="1" dirty="0"/>
            </a:b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1371600"/>
            <a:ext cx="7391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Piensa …  </a:t>
            </a:r>
            <a:br>
              <a:rPr lang="es-ES" sz="2400" dirty="0"/>
            </a:b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Cúal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decision que </a:t>
            </a:r>
            <a:r>
              <a:rPr lang="en-US" sz="2400" dirty="0" err="1"/>
              <a:t>hiciste</a:t>
            </a:r>
            <a:r>
              <a:rPr lang="en-US" sz="2400" dirty="0"/>
              <a:t> </a:t>
            </a:r>
            <a:r>
              <a:rPr lang="en-US" sz="2400" dirty="0" err="1"/>
              <a:t>recientemente</a:t>
            </a:r>
            <a:r>
              <a:rPr lang="en-US" sz="2400" dirty="0"/>
              <a:t>?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algo</a:t>
            </a:r>
            <a:r>
              <a:rPr lang="en-US" sz="2400" dirty="0"/>
              <a:t> con el </a:t>
            </a:r>
            <a:r>
              <a:rPr lang="en-US" sz="2400" dirty="0" err="1"/>
              <a:t>trabajo</a:t>
            </a:r>
            <a:r>
              <a:rPr lang="en-US" sz="2400" dirty="0"/>
              <a:t> o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estudios</a:t>
            </a:r>
            <a:r>
              <a:rPr lang="en-US" sz="2400" dirty="0"/>
              <a:t>?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/>
              <a:t>¿con el/la </a:t>
            </a:r>
            <a:r>
              <a:rPr lang="en-US" sz="2400" dirty="0" err="1"/>
              <a:t>novio</a:t>
            </a:r>
            <a:r>
              <a:rPr lang="en-US" sz="2400" dirty="0"/>
              <a:t>/a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alguna</a:t>
            </a:r>
            <a:r>
              <a:rPr lang="en-US" sz="2400" dirty="0"/>
              <a:t> </a:t>
            </a:r>
            <a:r>
              <a:rPr lang="en-US" sz="2400" dirty="0" err="1"/>
              <a:t>compra</a:t>
            </a:r>
            <a:r>
              <a:rPr lang="en-US" sz="2400" dirty="0"/>
              <a:t>?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/>
              <a:t>¿la </a:t>
            </a:r>
            <a:r>
              <a:rPr lang="en-US" sz="2400" dirty="0" err="1"/>
              <a:t>vivienda</a:t>
            </a:r>
            <a:r>
              <a:rPr lang="en-US" sz="2400" dirty="0"/>
              <a:t>?</a:t>
            </a:r>
            <a:br>
              <a:rPr lang="en-US" sz="2400" dirty="0"/>
            </a:b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hiciste</a:t>
            </a:r>
            <a:r>
              <a:rPr lang="en-US" sz="2400" dirty="0"/>
              <a:t> </a:t>
            </a:r>
            <a:r>
              <a:rPr lang="en-US" sz="2400" dirty="0" err="1"/>
              <a:t>esa</a:t>
            </a:r>
            <a:r>
              <a:rPr lang="en-US" sz="2400" dirty="0"/>
              <a:t> </a:t>
            </a:r>
            <a:r>
              <a:rPr lang="en-US" sz="2400" dirty="0" err="1"/>
              <a:t>decisi</a:t>
            </a:r>
            <a:r>
              <a:rPr lang="es-ES" sz="2400" dirty="0" err="1"/>
              <a:t>ón</a:t>
            </a:r>
            <a:r>
              <a:rPr lang="en-US" sz="2400" dirty="0"/>
              <a:t>?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investigación</a:t>
            </a:r>
            <a:r>
              <a:rPr lang="en-US" sz="2400" dirty="0"/>
              <a:t>?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consulta</a:t>
            </a:r>
            <a:r>
              <a:rPr lang="en-US" sz="2400" dirty="0"/>
              <a:t> con amigo o con </a:t>
            </a:r>
            <a:r>
              <a:rPr lang="en-US" sz="2400" dirty="0" err="1"/>
              <a:t>alguien</a:t>
            </a:r>
            <a:r>
              <a:rPr lang="en-US" sz="2400" dirty="0"/>
              <a:t> </a:t>
            </a:r>
            <a:r>
              <a:rPr lang="en-US" sz="2400" dirty="0" err="1"/>
              <a:t>profesional</a:t>
            </a:r>
            <a:r>
              <a:rPr lang="en-US" sz="2400" dirty="0"/>
              <a:t>?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/>
              <a:t>¿con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adivina</a:t>
            </a:r>
            <a:r>
              <a:rPr lang="en-US" sz="2400" dirty="0"/>
              <a:t>?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tirar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moneda</a:t>
            </a:r>
            <a:r>
              <a:rPr lang="en-US" sz="2400" dirty="0"/>
              <a:t> al </a:t>
            </a:r>
            <a:r>
              <a:rPr lang="en-US" sz="2400" dirty="0" err="1"/>
              <a:t>aire</a:t>
            </a:r>
            <a:r>
              <a:rPr lang="en-US" sz="2400" dirty="0"/>
              <a:t> (</a:t>
            </a:r>
            <a:r>
              <a:rPr lang="en-US" sz="2400" dirty="0" err="1"/>
              <a:t>cara</a:t>
            </a:r>
            <a:r>
              <a:rPr lang="en-US" sz="2400" dirty="0"/>
              <a:t> o </a:t>
            </a:r>
            <a:r>
              <a:rPr lang="en-US" sz="2400" dirty="0" err="1"/>
              <a:t>cruz</a:t>
            </a:r>
            <a:r>
              <a:rPr lang="en-US" sz="2400" dirty="0"/>
              <a:t>)?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609600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¿</a:t>
            </a:r>
            <a:r>
              <a:rPr lang="en-US" sz="2400" b="1" dirty="0" err="1"/>
              <a:t>Cómo</a:t>
            </a:r>
            <a:r>
              <a:rPr lang="en-US" sz="2400" b="1" dirty="0"/>
              <a:t> </a:t>
            </a:r>
            <a:r>
              <a:rPr lang="en-US" sz="2400" b="1" dirty="0" err="1"/>
              <a:t>haces</a:t>
            </a:r>
            <a:r>
              <a:rPr lang="en-US" sz="2400" b="1" dirty="0"/>
              <a:t> </a:t>
            </a:r>
            <a:r>
              <a:rPr lang="en-US" sz="2400" b="1" dirty="0" err="1"/>
              <a:t>tú</a:t>
            </a:r>
            <a:r>
              <a:rPr lang="en-US" sz="2400" b="1" dirty="0"/>
              <a:t> </a:t>
            </a:r>
            <a:r>
              <a:rPr lang="en-US" sz="2400" b="1" dirty="0" err="1"/>
              <a:t>decisiones</a:t>
            </a:r>
            <a:r>
              <a:rPr lang="en-US" sz="2400" b="1" dirty="0"/>
              <a:t>?</a:t>
            </a:r>
            <a:br>
              <a:rPr lang="en-US" sz="2400" b="1" dirty="0"/>
            </a:b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1371600"/>
            <a:ext cx="7391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tx1">
                    <a:lumMod val="50000"/>
                  </a:schemeClr>
                </a:solidFill>
              </a:rPr>
              <a:t>Piensa …  </a:t>
            </a:r>
            <a:br>
              <a:rPr lang="es-ES" sz="2400" dirty="0">
                <a:solidFill>
                  <a:schemeClr val="tx1">
                    <a:lumMod val="50000"/>
                  </a:schemeClr>
                </a:solidFill>
              </a:rPr>
            </a:br>
            <a:endParaRPr lang="en-US" sz="2400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¿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Cúal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es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una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decision que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hiciste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recientemente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?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¿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algo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con el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trabajo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o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los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estudios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?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¿con el/la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novio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/a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¿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alguna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compra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?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¿la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vivienda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?</a:t>
            </a:r>
            <a:br>
              <a:rPr lang="en-US" sz="2400" dirty="0">
                <a:solidFill>
                  <a:schemeClr val="tx1">
                    <a:lumMod val="50000"/>
                  </a:schemeClr>
                </a:solidFill>
              </a:rPr>
            </a:br>
            <a:endParaRPr lang="en-US" sz="2400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¿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Cómo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hiciste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esa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decisi</a:t>
            </a:r>
            <a:r>
              <a:rPr lang="es-ES" sz="2400" dirty="0" err="1">
                <a:solidFill>
                  <a:schemeClr val="tx1">
                    <a:lumMod val="50000"/>
                  </a:schemeClr>
                </a:solidFill>
              </a:rPr>
              <a:t>ón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?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¿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investigación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?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¿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consulta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con amigo o con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alguien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profesional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?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¿con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una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adivina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?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¿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tirar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una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moneda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al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aire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(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cara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 o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cruz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)?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96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297F95-F6B6-43AB-AC10-58E5F25F30C0}"/>
              </a:ext>
            </a:extLst>
          </p:cNvPr>
          <p:cNvSpPr txBox="1"/>
          <p:nvPr/>
        </p:nvSpPr>
        <p:spPr>
          <a:xfrm>
            <a:off x="5212254" y="2940278"/>
            <a:ext cx="1721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DECISIÓN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2B18C0-B0D2-4204-914F-013E6F15D96E}"/>
              </a:ext>
            </a:extLst>
          </p:cNvPr>
          <p:cNvSpPr txBox="1"/>
          <p:nvPr/>
        </p:nvSpPr>
        <p:spPr>
          <a:xfrm>
            <a:off x="5239866" y="4439959"/>
            <a:ext cx="1736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P</a:t>
            </a:r>
            <a:r>
              <a:rPr lang="en-US" sz="2800" dirty="0"/>
              <a:t>ROCESO</a:t>
            </a:r>
          </a:p>
        </p:txBody>
      </p:sp>
    </p:spTree>
    <p:extLst>
      <p:ext uri="{BB962C8B-B14F-4D97-AF65-F5344CB8AC3E}">
        <p14:creationId xmlns:p14="http://schemas.microsoft.com/office/powerpoint/2010/main" val="422483819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97</a:t>
            </a:fld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6934200" y="6155871"/>
            <a:ext cx="685800" cy="22860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232417-C003-4736-8119-D467171EBED1}"/>
              </a:ext>
            </a:extLst>
          </p:cNvPr>
          <p:cNvSpPr txBox="1"/>
          <p:nvPr/>
        </p:nvSpPr>
        <p:spPr>
          <a:xfrm>
            <a:off x="2362200" y="60960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White Board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DD20E-3CD3-4F00-9C6B-F3CC705330DF}"/>
              </a:ext>
            </a:extLst>
          </p:cNvPr>
          <p:cNvSpPr txBox="1"/>
          <p:nvPr/>
        </p:nvSpPr>
        <p:spPr>
          <a:xfrm>
            <a:off x="3505200" y="1447800"/>
            <a:ext cx="12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Decisiones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44693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609600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¿</a:t>
            </a:r>
            <a:r>
              <a:rPr lang="en-US" sz="2400" b="1" dirty="0" err="1"/>
              <a:t>Cómo</a:t>
            </a:r>
            <a:r>
              <a:rPr lang="en-US" sz="2400" b="1" dirty="0"/>
              <a:t> </a:t>
            </a:r>
            <a:r>
              <a:rPr lang="en-US" sz="2400" b="1" dirty="0" err="1"/>
              <a:t>hiciste</a:t>
            </a:r>
            <a:r>
              <a:rPr lang="en-US" sz="2400" b="1" dirty="0"/>
              <a:t> la </a:t>
            </a:r>
            <a:r>
              <a:rPr lang="en-US" sz="2400" b="1" dirty="0" err="1"/>
              <a:t>decisión</a:t>
            </a:r>
            <a:r>
              <a:rPr lang="en-US" sz="2400" b="1" dirty="0"/>
              <a:t>?</a:t>
            </a:r>
            <a:br>
              <a:rPr lang="en-US" sz="2400" b="1" dirty="0"/>
            </a:b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1371600"/>
            <a:ext cx="7391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Además de las preguntas anteriores …</a:t>
            </a:r>
            <a:br>
              <a:rPr lang="es-ES" sz="2400" dirty="0"/>
            </a:b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pusiste</a:t>
            </a:r>
            <a:r>
              <a:rPr lang="en-US" sz="2400" dirty="0"/>
              <a:t> control </a:t>
            </a:r>
            <a:r>
              <a:rPr lang="en-US" sz="2400" dirty="0" err="1"/>
              <a:t>sobre</a:t>
            </a:r>
            <a:r>
              <a:rPr lang="en-US" sz="2400" dirty="0"/>
              <a:t> </a:t>
            </a:r>
            <a:r>
              <a:rPr lang="en-US" sz="2400" dirty="0" err="1"/>
              <a:t>tus</a:t>
            </a:r>
            <a:r>
              <a:rPr lang="en-US" sz="2400" dirty="0"/>
              <a:t> </a:t>
            </a:r>
            <a:r>
              <a:rPr lang="en-US" sz="2400" dirty="0" err="1"/>
              <a:t>impulsos</a:t>
            </a:r>
            <a:r>
              <a:rPr lang="en-US" sz="2400" dirty="0"/>
              <a:t>?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 err="1"/>
              <a:t>exceso</a:t>
            </a:r>
            <a:r>
              <a:rPr lang="en-US" sz="2400" dirty="0"/>
              <a:t> de </a:t>
            </a:r>
            <a:r>
              <a:rPr lang="en-US" sz="2400" dirty="0" err="1"/>
              <a:t>optimismo</a:t>
            </a:r>
            <a:endParaRPr lang="en-US" sz="2400" dirty="0"/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 err="1"/>
              <a:t>presunciones</a:t>
            </a:r>
            <a:r>
              <a:rPr lang="en-US" sz="2400" dirty="0"/>
              <a:t> y </a:t>
            </a:r>
            <a:r>
              <a:rPr lang="en-US" sz="2400" dirty="0" err="1"/>
              <a:t>prejuicios</a:t>
            </a:r>
            <a:endParaRPr lang="en-US" sz="2400" dirty="0"/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/>
              <a:t>imagen y ego</a:t>
            </a:r>
            <a:br>
              <a:rPr lang="en-US" sz="2400" dirty="0"/>
            </a:b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supiste</a:t>
            </a:r>
            <a:r>
              <a:rPr lang="en-US" sz="2400" dirty="0"/>
              <a:t> (o </a:t>
            </a:r>
            <a:r>
              <a:rPr lang="en-US" sz="2400" dirty="0" err="1"/>
              <a:t>sabrás</a:t>
            </a:r>
            <a:r>
              <a:rPr lang="en-US" sz="2400" dirty="0"/>
              <a:t>) </a:t>
            </a:r>
            <a:r>
              <a:rPr lang="en-US" sz="2400" dirty="0" err="1"/>
              <a:t>si</a:t>
            </a:r>
            <a:r>
              <a:rPr lang="en-US" sz="2400" dirty="0"/>
              <a:t> la </a:t>
            </a:r>
            <a:r>
              <a:rPr lang="en-US" sz="2400" dirty="0" err="1"/>
              <a:t>decisión</a:t>
            </a:r>
            <a:r>
              <a:rPr lang="en-US" sz="2400" dirty="0"/>
              <a:t> </a:t>
            </a:r>
            <a:r>
              <a:rPr lang="en-US" sz="2400" dirty="0" err="1"/>
              <a:t>fue</a:t>
            </a:r>
            <a:r>
              <a:rPr lang="en-US" sz="2400" dirty="0"/>
              <a:t> </a:t>
            </a:r>
            <a:r>
              <a:rPr lang="en-US" sz="2400" dirty="0" err="1"/>
              <a:t>correcta</a:t>
            </a:r>
            <a:r>
              <a:rPr lang="en-US" sz="2400" dirty="0"/>
              <a:t>?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 err="1"/>
              <a:t>compruebas</a:t>
            </a:r>
            <a:r>
              <a:rPr lang="en-US" sz="2400" dirty="0"/>
              <a:t> el </a:t>
            </a:r>
            <a:r>
              <a:rPr lang="en-US" sz="2400" dirty="0" err="1"/>
              <a:t>resultado</a:t>
            </a:r>
            <a:endParaRPr lang="en-US" sz="2400" dirty="0"/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 err="1"/>
              <a:t>aumentan</a:t>
            </a:r>
            <a:r>
              <a:rPr lang="en-US" sz="2400" dirty="0"/>
              <a:t> o </a:t>
            </a:r>
            <a:r>
              <a:rPr lang="en-US" sz="2400" dirty="0" err="1"/>
              <a:t>disminuyen</a:t>
            </a:r>
            <a:r>
              <a:rPr lang="en-US" sz="2400" dirty="0"/>
              <a:t> </a:t>
            </a:r>
            <a:r>
              <a:rPr lang="en-US" sz="2400" dirty="0" err="1"/>
              <a:t>ganancias</a:t>
            </a:r>
            <a:endParaRPr lang="en-US" sz="2400" dirty="0"/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 err="1"/>
              <a:t>otros</a:t>
            </a:r>
            <a:r>
              <a:rPr lang="en-US" sz="2400" dirty="0"/>
              <a:t> </a:t>
            </a:r>
            <a:r>
              <a:rPr lang="en-US" sz="2400" dirty="0" err="1"/>
              <a:t>indicadores</a:t>
            </a:r>
            <a:endParaRPr lang="en-US" sz="2400" dirty="0"/>
          </a:p>
          <a:p>
            <a:pPr marL="1200150" lvl="2" indent="-285750">
              <a:buFont typeface="Arial" pitchFamily="34" charset="0"/>
              <a:buChar char="•"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describirías</a:t>
            </a:r>
            <a:r>
              <a:rPr lang="en-US" sz="2400" dirty="0"/>
              <a:t> </a:t>
            </a:r>
            <a:r>
              <a:rPr lang="en-US" sz="2400" dirty="0" err="1"/>
              <a:t>tu</a:t>
            </a:r>
            <a:r>
              <a:rPr lang="en-US" sz="2400" dirty="0"/>
              <a:t> </a:t>
            </a:r>
            <a:r>
              <a:rPr lang="en-US" sz="2400" dirty="0" err="1"/>
              <a:t>método</a:t>
            </a:r>
            <a:r>
              <a:rPr lang="en-US" sz="2400" dirty="0"/>
              <a:t> </a:t>
            </a:r>
            <a:r>
              <a:rPr lang="en-US" sz="2400" dirty="0" err="1"/>
              <a:t>analítico</a:t>
            </a:r>
            <a:r>
              <a:rPr lang="en-US" sz="2400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98</a:t>
            </a:fld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7206343" y="6384471"/>
            <a:ext cx="685800" cy="2286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8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"/>
                            </p:stCondLst>
                            <p:childTnLst>
                              <p:par>
                                <p:cTn id="48" presetID="22" presetClass="entr" presetSubtype="8" repeatCount="300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99</a:t>
            </a:fld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6934200" y="6155871"/>
            <a:ext cx="685800" cy="22860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232417-C003-4736-8119-D467171EBED1}"/>
              </a:ext>
            </a:extLst>
          </p:cNvPr>
          <p:cNvSpPr txBox="1"/>
          <p:nvPr/>
        </p:nvSpPr>
        <p:spPr>
          <a:xfrm>
            <a:off x="2362200" y="60960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White Board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5B0395-C3D7-4CE3-91AC-72EEF509CF53}"/>
              </a:ext>
            </a:extLst>
          </p:cNvPr>
          <p:cNvSpPr txBox="1"/>
          <p:nvPr/>
        </p:nvSpPr>
        <p:spPr>
          <a:xfrm>
            <a:off x="3567419" y="1447800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s-ES" dirty="0" err="1"/>
              <a:t>étodos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925276"/>
      </p:ext>
    </p:extLst>
  </p:cSld>
  <p:clrMapOvr>
    <a:masterClrMapping/>
  </p:clrMapOvr>
</p:sld>
</file>

<file path=ppt/theme/theme1.xml><?xml version="1.0" encoding="utf-8"?>
<a:theme xmlns:a="http://schemas.openxmlformats.org/drawingml/2006/main" name="AU_analysis_class_theme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_analysis_class_theme" id="{D629ACFE-B0C4-497E-BC82-35A72FF012DF}" vid="{1BAA6AC4-EBB9-499A-AE4A-F60AD4DD45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AU_analysis_class_theme</Template>
  <TotalTime>9040</TotalTime>
  <Words>9412</Words>
  <Application>Microsoft Office PowerPoint</Application>
  <PresentationFormat>On-screen Show (4:3)</PresentationFormat>
  <Paragraphs>1796</Paragraphs>
  <Slides>237</Slides>
  <Notes>23</Notes>
  <HiddenSlides>26</HiddenSlides>
  <MMClips>6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237</vt:i4>
      </vt:variant>
    </vt:vector>
  </HeadingPairs>
  <TitlesOfParts>
    <vt:vector size="247" baseType="lpstr">
      <vt:lpstr>Arial</vt:lpstr>
      <vt:lpstr>Calibri</vt:lpstr>
      <vt:lpstr>Corbel</vt:lpstr>
      <vt:lpstr>Ink Free</vt:lpstr>
      <vt:lpstr>Lucida Calligraphy</vt:lpstr>
      <vt:lpstr>Lucida Handwriting</vt:lpstr>
      <vt:lpstr>Times New Roman</vt:lpstr>
      <vt:lpstr>Wingdings</vt:lpstr>
      <vt:lpstr>AU_analysis_class_theme</vt:lpstr>
      <vt:lpstr>Presentation</vt:lpstr>
      <vt:lpstr>EL  ANÁLISIS  ACCIONABLE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¿Quién es el decisor, y qué quiere y necesita?</vt:lpstr>
      <vt:lpstr>¿Quién es el decisor, y qué quiere y necesita?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¿Quién es el decisor, y qué quiere y necesita?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¿Qué es “el arte del oficio analítico”?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¿Qué es el arte del oficio?</vt:lpstr>
      <vt:lpstr>¿Qué es el arte del oficio?</vt:lpstr>
      <vt:lpstr>¿Qué es el arte del oficio?</vt:lpstr>
      <vt:lpstr>¿Qué es el arte del oficio?</vt:lpstr>
      <vt:lpstr>¿Qué es el arte del oficio?</vt:lpstr>
      <vt:lpstr>¿Qué es el arte del oficio?</vt:lpstr>
      <vt:lpstr>¿Qué es el arte del oficio?</vt:lpstr>
      <vt:lpstr>¿Qué es el arte del oficio?</vt:lpstr>
      <vt:lpstr>¿Qué es el arte del oficio?</vt:lpstr>
      <vt:lpstr>¿Qué es el arte del oficio?</vt:lpstr>
      <vt:lpstr>¿Qué es el arte del oficio?</vt:lpstr>
      <vt:lpstr>¿Qué es el arte del oficio?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Ejemplos</vt:lpstr>
      <vt:lpstr>¿Quién es el analista?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¿Preguntas?     ¿Comentarios?     ¿Dudas?</vt:lpstr>
      <vt:lpstr>EL  ANÁLISIS  ACCIONABLE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Analyst-Policymaker Relations</dc:title>
  <dc:creator>Fulton</dc:creator>
  <dc:description>based on 2016-11 Gustavo_clase_version_2016-11-07 08h</dc:description>
  <cp:lastModifiedBy>Fulton A</cp:lastModifiedBy>
  <cp:revision>1103</cp:revision>
  <cp:lastPrinted>2025-05-01T15:33:34Z</cp:lastPrinted>
  <dcterms:created xsi:type="dcterms:W3CDTF">2013-04-13T19:03:39Z</dcterms:created>
  <dcterms:modified xsi:type="dcterms:W3CDTF">2025-05-05T13:52:56Z</dcterms:modified>
</cp:coreProperties>
</file>