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Comfortaa" panose="020B0604020202020204" charset="0"/>
      <p:regular r:id="rId7"/>
      <p:bold r:id="rId8"/>
    </p:embeddedFont>
    <p:embeddedFont>
      <p:font typeface="Roboto" panose="02000000000000000000" pitchFamily="2" charset="0"/>
      <p:regular r:id="rId9"/>
      <p:bold r:id="rId10"/>
      <p:italic r:id="rId11"/>
      <p:boldItalic r:id="rId12"/>
    </p:embeddedFont>
    <p:embeddedFont>
      <p:font typeface="Roboto Slab" pitchFamily="2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16"/>
    <p:restoredTop sz="93112"/>
  </p:normalViewPr>
  <p:slideViewPr>
    <p:cSldViewPr snapToGrid="0">
      <p:cViewPr varScale="1">
        <p:scale>
          <a:sx n="107" d="100"/>
          <a:sy n="107" d="100"/>
        </p:scale>
        <p:origin x="114" y="12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ce5dc662c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ce5dc662c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ce9504a99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ce9504a99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ce5dc662c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ce5dc662c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2" y="1843050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44"/>
              <a:t>Dealing with the Houthis: Promoting Democracy and Freedom of Navigation </a:t>
            </a:r>
            <a:endParaRPr sz="2844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44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By: Noah Quinn &amp; Gavin Roca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Problem &amp; Status</a:t>
            </a:r>
            <a:endParaRPr dirty="0"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387900" y="1272950"/>
            <a:ext cx="4537500" cy="34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6707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545"/>
              <a:buChar char="●"/>
            </a:pPr>
            <a:r>
              <a:rPr lang="en" sz="1545" dirty="0"/>
              <a:t>Houthis expand control and power</a:t>
            </a:r>
            <a:endParaRPr sz="1545" dirty="0"/>
          </a:p>
          <a:p>
            <a:pPr marL="914400" lvl="1" indent="-326707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545"/>
              <a:buChar char="○"/>
            </a:pPr>
            <a:r>
              <a:rPr lang="en" sz="1545" dirty="0"/>
              <a:t>Controls the capital and 70% of population </a:t>
            </a:r>
            <a:endParaRPr sz="1545" dirty="0"/>
          </a:p>
          <a:p>
            <a:pPr marL="457200" lvl="0" indent="-326707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545"/>
              <a:buChar char="●"/>
            </a:pPr>
            <a:r>
              <a:rPr lang="en" sz="1545" dirty="0"/>
              <a:t>Severe Famine and Economic issues </a:t>
            </a:r>
            <a:endParaRPr sz="1545" dirty="0"/>
          </a:p>
          <a:p>
            <a:pPr marL="914400" lvl="1" indent="-326707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545"/>
              <a:buChar char="○"/>
            </a:pPr>
            <a:r>
              <a:rPr lang="en" sz="1545" dirty="0"/>
              <a:t>17.4 Million in need of food assistance</a:t>
            </a:r>
            <a:endParaRPr sz="1545" dirty="0"/>
          </a:p>
          <a:p>
            <a:pPr marL="457200" lvl="0" indent="-326707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545"/>
              <a:buChar char="●"/>
            </a:pPr>
            <a:r>
              <a:rPr lang="en" sz="1545" dirty="0"/>
              <a:t>Houthis pose massive threats to human rights</a:t>
            </a:r>
            <a:endParaRPr sz="1545" dirty="0"/>
          </a:p>
          <a:p>
            <a:pPr marL="457200" lvl="0" indent="-326707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545"/>
              <a:buChar char="●"/>
            </a:pPr>
            <a:r>
              <a:rPr lang="en" sz="1545" dirty="0"/>
              <a:t>Freedom of Navigation being prohibited </a:t>
            </a:r>
            <a:endParaRPr sz="1545" dirty="0"/>
          </a:p>
          <a:p>
            <a:pPr marL="914400" lvl="1" indent="-326707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545"/>
              <a:buChar char="○"/>
            </a:pPr>
            <a:r>
              <a:rPr lang="en" sz="1545" dirty="0"/>
              <a:t>One of eight maritime chokepoints</a:t>
            </a:r>
            <a:endParaRPr sz="1545" dirty="0"/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endParaRPr sz="1190" dirty="0"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7775" y="1272950"/>
            <a:ext cx="3718325" cy="303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Analysis</a:t>
            </a: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387900" y="1329150"/>
            <a:ext cx="5273100" cy="3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4290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Houthis are fundamentally opposed to peace </a:t>
            </a:r>
            <a:endParaRPr dirty="0"/>
          </a:p>
          <a:p>
            <a:pPr marL="914400" lvl="1" indent="-34290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Instability in key region &amp; key ally </a:t>
            </a:r>
            <a:endParaRPr sz="1800" dirty="0"/>
          </a:p>
          <a:p>
            <a:pPr marL="457200" lvl="0" indent="-34290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Inflation &amp; costs on the rise due to insecurity</a:t>
            </a:r>
            <a:endParaRPr dirty="0"/>
          </a:p>
          <a:p>
            <a:pPr marL="457200" lvl="0" indent="-34290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Iran plays a key role in fueling Houthis power</a:t>
            </a:r>
            <a:endParaRPr dirty="0"/>
          </a:p>
          <a:p>
            <a:pPr marL="457200" lvl="0" indent="-34290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Inaction on the Houthis </a:t>
            </a:r>
            <a:endParaRPr dirty="0"/>
          </a:p>
          <a:p>
            <a:pPr marL="914400" lvl="1" indent="-31750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10 years in power after Houthi takeover</a:t>
            </a:r>
          </a:p>
          <a:p>
            <a:pPr>
              <a:lnSpc>
                <a:spcPct val="180000"/>
              </a:lnSpc>
            </a:pPr>
            <a:r>
              <a:rPr lang="en-US" dirty="0"/>
              <a:t>Yemen support for United States is minimal </a:t>
            </a:r>
            <a:endParaRPr dirty="0"/>
          </a:p>
          <a:p>
            <a:pPr marL="457200" lvl="0" indent="-34290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Houthi missile strikes cause global fear </a:t>
            </a:r>
            <a:endParaRPr dirty="0"/>
          </a:p>
          <a:p>
            <a:pPr marL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7975" y="3277726"/>
            <a:ext cx="2838450" cy="176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7975" y="1189325"/>
            <a:ext cx="2838450" cy="194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387900" y="1196925"/>
            <a:ext cx="8368200" cy="33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Naval defenses around the south coast of Yemen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Defends cargo ships and creates a presence on the coast of Yemen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Eventually we will have countries take over presence of U.S. ships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Aid will be able to get through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Giving aid to Yemen eventually leads to the Houthi gov’t being overthrown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Con’s: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Money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Risking Navy ships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Not a permanent solution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Pro’s: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Will be able to effectively defend cargo ships</a:t>
            </a:r>
            <a:endParaRPr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dirty="0"/>
              <a:t>Lowering inflation and travel times for ships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Restores order in the Bab al-Mandab strait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Not a permanent solution</a:t>
            </a:r>
            <a:endParaRPr dirty="0"/>
          </a:p>
        </p:txBody>
      </p:sp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Recommendation, Pros and Cons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216</Words>
  <Application>Microsoft Office PowerPoint</Application>
  <PresentationFormat>On-screen Show (16:9)</PresentationFormat>
  <Paragraphs>35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Comfortaa</vt:lpstr>
      <vt:lpstr>Roboto Slab</vt:lpstr>
      <vt:lpstr>Roboto</vt:lpstr>
      <vt:lpstr>Marina</vt:lpstr>
      <vt:lpstr> Dealing with the Houthis: Promoting Democracy and Freedom of Navigation  </vt:lpstr>
      <vt:lpstr>Problem &amp; Status</vt:lpstr>
      <vt:lpstr>Key Analysis</vt:lpstr>
      <vt:lpstr>Recommendation, Pros and Cons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Dealing with the Houthis: Promoting Democracy and Freedom of Navigation  </dc:title>
  <cp:lastModifiedBy>Fulton A</cp:lastModifiedBy>
  <cp:revision>2</cp:revision>
  <dcterms:modified xsi:type="dcterms:W3CDTF">2024-04-25T18:07:06Z</dcterms:modified>
</cp:coreProperties>
</file>