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9"/>
  </p:normalViewPr>
  <p:slideViewPr>
    <p:cSldViewPr snapToGrid="0">
      <p:cViewPr varScale="1">
        <p:scale>
          <a:sx n="126" d="100"/>
          <a:sy n="126" d="100"/>
        </p:scale>
        <p:origin x="126" y="9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6f723f9ad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6f723f9ad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6f723f9ad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6f723f9ad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6f723f9ad6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6f723f9ad6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Future of US Support to Ukraine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Abby Gioffre &amp; Jessica Dwyer</a:t>
            </a:r>
            <a:endParaRPr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5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Russia’s war of aggression on Ukraine has reached a stalemate after two years of devastation.</a:t>
            </a:r>
            <a:endParaRPr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that Bill H.R. 815 has passed, the US must look towards increasing longevity of Ukrainian support domestically and abroad. </a:t>
            </a:r>
            <a:endParaRPr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term, the purpose of these efforts are to help Ukraine regain its occupied territory, grant them more leverage during negotiations, hold off Russian aggression, and resettle Ukrainian civilians. </a:t>
            </a:r>
            <a:endParaRPr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Options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580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Punishing Russia: </a:t>
            </a:r>
            <a:endParaRPr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Sending seized Russian assets to Ukraine</a:t>
            </a:r>
            <a:endParaRPr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Increasing sanctions against Russia</a:t>
            </a:r>
            <a:endParaRPr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68" name="Google Shape;68;p15"/>
          <p:cNvSpPr txBox="1"/>
          <p:nvPr/>
        </p:nvSpPr>
        <p:spPr>
          <a:xfrm>
            <a:off x="4095550" y="1152475"/>
            <a:ext cx="4202400" cy="31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Supporting Ukraine: </a:t>
            </a:r>
            <a:endParaRPr sz="18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Increasing intelligence information sharing between the US and Ukrainian military</a:t>
            </a:r>
            <a:endParaRPr sz="18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Achieve 2% defense spending throughout NATO</a:t>
            </a:r>
            <a:endParaRPr sz="18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Sending more aid to Ukraine by passing Bill HR 815</a:t>
            </a:r>
            <a:endParaRPr sz="18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NSC staff support Ukraine by increasing military and financial aid </a:t>
            </a:r>
            <a:endParaRPr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Bill H.R. 815</a:t>
            </a:r>
            <a:endParaRPr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Pressure European countries to reach the 2% NATO threshold</a:t>
            </a:r>
            <a:endParaRPr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military ties between US and Ukrainian military</a:t>
            </a:r>
            <a:endParaRPr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On-screen Show (16:9)</PresentationFormat>
  <Paragraphs>28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Simple Light</vt:lpstr>
      <vt:lpstr>The Future of US Support to Ukraine</vt:lpstr>
      <vt:lpstr>Analysis</vt:lpstr>
      <vt:lpstr>Options</vt:lpstr>
      <vt:lpstr>Recommendation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US Support to Ukraine</dc:title>
  <cp:lastModifiedBy>Fulton A</cp:lastModifiedBy>
  <cp:revision>1</cp:revision>
  <dcterms:modified xsi:type="dcterms:W3CDTF">2024-04-25T18:08:06Z</dcterms:modified>
</cp:coreProperties>
</file>