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Golos Text"/>
      <p:regular r:id="rId9"/>
      <p:bold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Bebas Neue"/>
      <p:regular r:id="rId15"/>
    </p:embeddedFont>
    <p:embeddedFont>
      <p:font typeface="PT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olosTex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regular.fntdata"/><Relationship Id="rId10" Type="http://schemas.openxmlformats.org/officeDocument/2006/relationships/font" Target="fonts/GolosText-bold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BebasNeue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PTSans-bold.fntdata"/><Relationship Id="rId16" Type="http://schemas.openxmlformats.org/officeDocument/2006/relationships/font" Target="fonts/PTSans-regular.fntdata"/><Relationship Id="rId19" Type="http://schemas.openxmlformats.org/officeDocument/2006/relationships/font" Target="fonts/PTSans-boldItalic.fntdata"/><Relationship Id="rId18" Type="http://schemas.openxmlformats.org/officeDocument/2006/relationships/font" Target="fonts/PT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317538"/>
            <a:ext cx="4502400" cy="20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440963"/>
            <a:ext cx="4502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2000250" y="1702875"/>
            <a:ext cx="5143500" cy="12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2000250" y="2943675"/>
            <a:ext cx="5143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1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754167" y="1666395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1754163" y="2788724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subTitle"/>
          </p:nvPr>
        </p:nvSpPr>
        <p:spPr>
          <a:xfrm>
            <a:off x="1754167" y="4036148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5819588" y="2788730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subTitle"/>
          </p:nvPr>
        </p:nvSpPr>
        <p:spPr>
          <a:xfrm>
            <a:off x="5819591" y="1666397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5819591" y="4036171"/>
            <a:ext cx="25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7" type="title"/>
          </p:nvPr>
        </p:nvSpPr>
        <p:spPr>
          <a:xfrm>
            <a:off x="815213" y="1500901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8" type="title"/>
          </p:nvPr>
        </p:nvSpPr>
        <p:spPr>
          <a:xfrm>
            <a:off x="815213" y="3870049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hasCustomPrompt="1" idx="9" type="title"/>
          </p:nvPr>
        </p:nvSpPr>
        <p:spPr>
          <a:xfrm>
            <a:off x="815213" y="26418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hasCustomPrompt="1" idx="13" type="title"/>
          </p:nvPr>
        </p:nvSpPr>
        <p:spPr>
          <a:xfrm>
            <a:off x="4887413" y="1500901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4" type="title"/>
          </p:nvPr>
        </p:nvSpPr>
        <p:spPr>
          <a:xfrm>
            <a:off x="4887538" y="3870049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5" type="title"/>
          </p:nvPr>
        </p:nvSpPr>
        <p:spPr>
          <a:xfrm>
            <a:off x="4887538" y="2641826"/>
            <a:ext cx="734700" cy="57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6" type="subTitle"/>
          </p:nvPr>
        </p:nvSpPr>
        <p:spPr>
          <a:xfrm>
            <a:off x="1754167" y="1332025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7" type="subTitle"/>
          </p:nvPr>
        </p:nvSpPr>
        <p:spPr>
          <a:xfrm>
            <a:off x="1754163" y="2454354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8" type="subTitle"/>
          </p:nvPr>
        </p:nvSpPr>
        <p:spPr>
          <a:xfrm>
            <a:off x="5819591" y="1332025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9" type="subTitle"/>
          </p:nvPr>
        </p:nvSpPr>
        <p:spPr>
          <a:xfrm>
            <a:off x="1754167" y="3701259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20" type="subTitle"/>
          </p:nvPr>
        </p:nvSpPr>
        <p:spPr>
          <a:xfrm>
            <a:off x="5819588" y="2454358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21" type="subTitle"/>
          </p:nvPr>
        </p:nvSpPr>
        <p:spPr>
          <a:xfrm>
            <a:off x="5819591" y="3701268"/>
            <a:ext cx="25092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" name="Google Shape;79;p1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713225" y="3233073"/>
            <a:ext cx="44136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713328" y="1428273"/>
            <a:ext cx="4413600" cy="18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5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2" name="Google Shape;92;p16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6" name="Google Shape;96;p17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720000" y="1317225"/>
            <a:ext cx="4425900" cy="16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720000" y="3009075"/>
            <a:ext cx="4425900" cy="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5520750" y="533863"/>
            <a:ext cx="2910000" cy="407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8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720000" y="1637550"/>
            <a:ext cx="3845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720000" y="2700750"/>
            <a:ext cx="3845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716025" y="1797238"/>
            <a:ext cx="37146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4716202" y="2477463"/>
            <a:ext cx="3714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046275" y="2417813"/>
            <a:ext cx="43845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046275" y="1520401"/>
            <a:ext cx="1062600" cy="985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046275" y="3333713"/>
            <a:ext cx="438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720000" y="1800388"/>
            <a:ext cx="38457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720000" y="2538063"/>
            <a:ext cx="3845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720000" y="1215750"/>
            <a:ext cx="77040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22" name="Google Shape;122;p22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AND_BODY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720000" y="1365825"/>
            <a:ext cx="38451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2" type="body"/>
          </p:nvPr>
        </p:nvSpPr>
        <p:spPr>
          <a:xfrm>
            <a:off x="4565100" y="1365825"/>
            <a:ext cx="38451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28" name="Google Shape;128;p2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4834581" y="3018759"/>
            <a:ext cx="28170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2" type="subTitle"/>
          </p:nvPr>
        </p:nvSpPr>
        <p:spPr>
          <a:xfrm>
            <a:off x="1492350" y="3018759"/>
            <a:ext cx="28170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3" type="subTitle"/>
          </p:nvPr>
        </p:nvSpPr>
        <p:spPr>
          <a:xfrm>
            <a:off x="1492350" y="2556684"/>
            <a:ext cx="2817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4" type="subTitle"/>
          </p:nvPr>
        </p:nvSpPr>
        <p:spPr>
          <a:xfrm>
            <a:off x="4834591" y="2556684"/>
            <a:ext cx="2817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24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693437" y="1807025"/>
            <a:ext cx="35313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2" type="subTitle"/>
          </p:nvPr>
        </p:nvSpPr>
        <p:spPr>
          <a:xfrm>
            <a:off x="919263" y="1807025"/>
            <a:ext cx="3531300" cy="19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811238" y="3139889"/>
            <a:ext cx="2361600" cy="856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2" type="subTitle"/>
          </p:nvPr>
        </p:nvSpPr>
        <p:spPr>
          <a:xfrm>
            <a:off x="3391188" y="3139889"/>
            <a:ext cx="2361600" cy="856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3" type="subTitle"/>
          </p:nvPr>
        </p:nvSpPr>
        <p:spPr>
          <a:xfrm>
            <a:off x="5971138" y="3139888"/>
            <a:ext cx="2361600" cy="856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4" type="subTitle"/>
          </p:nvPr>
        </p:nvSpPr>
        <p:spPr>
          <a:xfrm>
            <a:off x="811238" y="2614138"/>
            <a:ext cx="2361600" cy="660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5" type="subTitle"/>
          </p:nvPr>
        </p:nvSpPr>
        <p:spPr>
          <a:xfrm>
            <a:off x="3391191" y="2614138"/>
            <a:ext cx="2361600" cy="660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6" type="subTitle"/>
          </p:nvPr>
        </p:nvSpPr>
        <p:spPr>
          <a:xfrm>
            <a:off x="5971138" y="2614138"/>
            <a:ext cx="2361600" cy="660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" name="Google Shape;152;p26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1817850" y="2090493"/>
            <a:ext cx="2082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2" type="subTitle"/>
          </p:nvPr>
        </p:nvSpPr>
        <p:spPr>
          <a:xfrm>
            <a:off x="5889816" y="2090493"/>
            <a:ext cx="2082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3" type="subTitle"/>
          </p:nvPr>
        </p:nvSpPr>
        <p:spPr>
          <a:xfrm>
            <a:off x="1817850" y="3733368"/>
            <a:ext cx="2082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4" type="subTitle"/>
          </p:nvPr>
        </p:nvSpPr>
        <p:spPr>
          <a:xfrm>
            <a:off x="5889816" y="3733368"/>
            <a:ext cx="20823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5" type="subTitle"/>
          </p:nvPr>
        </p:nvSpPr>
        <p:spPr>
          <a:xfrm>
            <a:off x="1817850" y="1703743"/>
            <a:ext cx="20823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" name="Google Shape;161;p27"/>
          <p:cNvSpPr txBox="1"/>
          <p:nvPr>
            <p:ph idx="6" type="subTitle"/>
          </p:nvPr>
        </p:nvSpPr>
        <p:spPr>
          <a:xfrm>
            <a:off x="1817850" y="3346718"/>
            <a:ext cx="20823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2" name="Google Shape;162;p27"/>
          <p:cNvSpPr txBox="1"/>
          <p:nvPr>
            <p:ph idx="7" type="subTitle"/>
          </p:nvPr>
        </p:nvSpPr>
        <p:spPr>
          <a:xfrm>
            <a:off x="5889813" y="1703743"/>
            <a:ext cx="20823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3" name="Google Shape;163;p27"/>
          <p:cNvSpPr txBox="1"/>
          <p:nvPr>
            <p:ph idx="8" type="subTitle"/>
          </p:nvPr>
        </p:nvSpPr>
        <p:spPr>
          <a:xfrm>
            <a:off x="5889813" y="3346718"/>
            <a:ext cx="20823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4" name="Google Shape;164;p27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" type="subTitle"/>
          </p:nvPr>
        </p:nvSpPr>
        <p:spPr>
          <a:xfrm>
            <a:off x="720012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2" type="subTitle"/>
          </p:nvPr>
        </p:nvSpPr>
        <p:spPr>
          <a:xfrm>
            <a:off x="3456761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3" type="subTitle"/>
          </p:nvPr>
        </p:nvSpPr>
        <p:spPr>
          <a:xfrm>
            <a:off x="2064850" y="3746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4" type="subTitle"/>
          </p:nvPr>
        </p:nvSpPr>
        <p:spPr>
          <a:xfrm>
            <a:off x="4848349" y="3746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5" type="subTitle"/>
          </p:nvPr>
        </p:nvSpPr>
        <p:spPr>
          <a:xfrm>
            <a:off x="6193494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6" type="subTitle"/>
          </p:nvPr>
        </p:nvSpPr>
        <p:spPr>
          <a:xfrm>
            <a:off x="720012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4" name="Google Shape;174;p28"/>
          <p:cNvSpPr txBox="1"/>
          <p:nvPr>
            <p:ph idx="7" type="subTitle"/>
          </p:nvPr>
        </p:nvSpPr>
        <p:spPr>
          <a:xfrm>
            <a:off x="3456761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5" name="Google Shape;175;p28"/>
          <p:cNvSpPr txBox="1"/>
          <p:nvPr>
            <p:ph idx="8" type="subTitle"/>
          </p:nvPr>
        </p:nvSpPr>
        <p:spPr>
          <a:xfrm>
            <a:off x="6193494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9" type="subTitle"/>
          </p:nvPr>
        </p:nvSpPr>
        <p:spPr>
          <a:xfrm>
            <a:off x="2064850" y="3365575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7" name="Google Shape;177;p28"/>
          <p:cNvSpPr txBox="1"/>
          <p:nvPr>
            <p:ph idx="13" type="subTitle"/>
          </p:nvPr>
        </p:nvSpPr>
        <p:spPr>
          <a:xfrm>
            <a:off x="4848349" y="3365575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" name="Google Shape;178;p28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" type="subTitle"/>
          </p:nvPr>
        </p:nvSpPr>
        <p:spPr>
          <a:xfrm>
            <a:off x="986887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2" type="subTitle"/>
          </p:nvPr>
        </p:nvSpPr>
        <p:spPr>
          <a:xfrm>
            <a:off x="3456761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3" type="subTitle"/>
          </p:nvPr>
        </p:nvSpPr>
        <p:spPr>
          <a:xfrm>
            <a:off x="986887" y="3746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4" type="subTitle"/>
          </p:nvPr>
        </p:nvSpPr>
        <p:spPr>
          <a:xfrm>
            <a:off x="3456761" y="3746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5" type="subTitle"/>
          </p:nvPr>
        </p:nvSpPr>
        <p:spPr>
          <a:xfrm>
            <a:off x="5926569" y="2037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6" type="subTitle"/>
          </p:nvPr>
        </p:nvSpPr>
        <p:spPr>
          <a:xfrm>
            <a:off x="5926569" y="3746425"/>
            <a:ext cx="2230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7" type="subTitle"/>
          </p:nvPr>
        </p:nvSpPr>
        <p:spPr>
          <a:xfrm>
            <a:off x="986887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8" type="subTitle"/>
          </p:nvPr>
        </p:nvSpPr>
        <p:spPr>
          <a:xfrm>
            <a:off x="3456761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9" type="subTitle"/>
          </p:nvPr>
        </p:nvSpPr>
        <p:spPr>
          <a:xfrm>
            <a:off x="5926569" y="1656600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3" type="subTitle"/>
          </p:nvPr>
        </p:nvSpPr>
        <p:spPr>
          <a:xfrm>
            <a:off x="986887" y="3365575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14" type="subTitle"/>
          </p:nvPr>
        </p:nvSpPr>
        <p:spPr>
          <a:xfrm>
            <a:off x="3456761" y="3365575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3" name="Google Shape;193;p29"/>
          <p:cNvSpPr txBox="1"/>
          <p:nvPr>
            <p:ph idx="15" type="subTitle"/>
          </p:nvPr>
        </p:nvSpPr>
        <p:spPr>
          <a:xfrm>
            <a:off x="5926569" y="3365575"/>
            <a:ext cx="2230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4" name="Google Shape;194;p29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hasCustomPrompt="1" type="title"/>
          </p:nvPr>
        </p:nvSpPr>
        <p:spPr>
          <a:xfrm>
            <a:off x="713225" y="879775"/>
            <a:ext cx="3921600" cy="54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30"/>
          <p:cNvSpPr txBox="1"/>
          <p:nvPr>
            <p:ph idx="1" type="subTitle"/>
          </p:nvPr>
        </p:nvSpPr>
        <p:spPr>
          <a:xfrm>
            <a:off x="713225" y="1347466"/>
            <a:ext cx="3921600" cy="3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hasCustomPrompt="1" idx="2" type="title"/>
          </p:nvPr>
        </p:nvSpPr>
        <p:spPr>
          <a:xfrm>
            <a:off x="713225" y="2231904"/>
            <a:ext cx="3921600" cy="54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30"/>
          <p:cNvSpPr txBox="1"/>
          <p:nvPr>
            <p:ph idx="3" type="subTitle"/>
          </p:nvPr>
        </p:nvSpPr>
        <p:spPr>
          <a:xfrm>
            <a:off x="713225" y="2699737"/>
            <a:ext cx="3921600" cy="3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1" name="Google Shape;201;p30"/>
          <p:cNvSpPr txBox="1"/>
          <p:nvPr>
            <p:ph hasCustomPrompt="1" idx="4" type="title"/>
          </p:nvPr>
        </p:nvSpPr>
        <p:spPr>
          <a:xfrm>
            <a:off x="713225" y="3584177"/>
            <a:ext cx="3921600" cy="54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0"/>
          <p:cNvSpPr txBox="1"/>
          <p:nvPr>
            <p:ph idx="5" type="subTitle"/>
          </p:nvPr>
        </p:nvSpPr>
        <p:spPr>
          <a:xfrm>
            <a:off x="713225" y="4051992"/>
            <a:ext cx="3921600" cy="3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3" name="Google Shape;203;p30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215751"/>
            <a:ext cx="77040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hasCustomPrompt="1" type="title"/>
          </p:nvPr>
        </p:nvSpPr>
        <p:spPr>
          <a:xfrm>
            <a:off x="1521675" y="1912950"/>
            <a:ext cx="10071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31"/>
          <p:cNvSpPr txBox="1"/>
          <p:nvPr>
            <p:ph idx="1" type="subTitle"/>
          </p:nvPr>
        </p:nvSpPr>
        <p:spPr>
          <a:xfrm>
            <a:off x="855975" y="3459338"/>
            <a:ext cx="23385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31"/>
          <p:cNvSpPr txBox="1"/>
          <p:nvPr>
            <p:ph idx="2" type="subTitle"/>
          </p:nvPr>
        </p:nvSpPr>
        <p:spPr>
          <a:xfrm>
            <a:off x="855975" y="3071338"/>
            <a:ext cx="23385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hasCustomPrompt="1" idx="3" type="title"/>
          </p:nvPr>
        </p:nvSpPr>
        <p:spPr>
          <a:xfrm>
            <a:off x="4068575" y="1912950"/>
            <a:ext cx="10071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1"/>
          <p:cNvSpPr txBox="1"/>
          <p:nvPr>
            <p:ph idx="4" type="subTitle"/>
          </p:nvPr>
        </p:nvSpPr>
        <p:spPr>
          <a:xfrm>
            <a:off x="3402875" y="3459338"/>
            <a:ext cx="23385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1" name="Google Shape;211;p31"/>
          <p:cNvSpPr txBox="1"/>
          <p:nvPr>
            <p:ph idx="5" type="subTitle"/>
          </p:nvPr>
        </p:nvSpPr>
        <p:spPr>
          <a:xfrm>
            <a:off x="3402875" y="3071338"/>
            <a:ext cx="23385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hasCustomPrompt="1" idx="6" type="title"/>
          </p:nvPr>
        </p:nvSpPr>
        <p:spPr>
          <a:xfrm>
            <a:off x="6615475" y="1912950"/>
            <a:ext cx="1007100" cy="505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31"/>
          <p:cNvSpPr txBox="1"/>
          <p:nvPr>
            <p:ph idx="7" type="subTitle"/>
          </p:nvPr>
        </p:nvSpPr>
        <p:spPr>
          <a:xfrm>
            <a:off x="5949775" y="3459338"/>
            <a:ext cx="23385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4" name="Google Shape;214;p31"/>
          <p:cNvSpPr txBox="1"/>
          <p:nvPr>
            <p:ph idx="8" type="subTitle"/>
          </p:nvPr>
        </p:nvSpPr>
        <p:spPr>
          <a:xfrm>
            <a:off x="5949775" y="3071338"/>
            <a:ext cx="23385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31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2"/>
          <p:cNvSpPr txBox="1"/>
          <p:nvPr/>
        </p:nvSpPr>
        <p:spPr>
          <a:xfrm>
            <a:off x="1972800" y="3611950"/>
            <a:ext cx="5191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b="1" sz="1200" u="sng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>
            <a:off x="125" y="0"/>
            <a:ext cx="9144000" cy="30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125" y="4838100"/>
            <a:ext cx="9144000" cy="30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5241284" y="3682461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1397575" y="3682461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5241275" y="3260788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1397350" y="3260788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713225" y="1179788"/>
            <a:ext cx="4294800" cy="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713225" y="1854263"/>
            <a:ext cx="4294800" cy="21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984175" y="1907613"/>
            <a:ext cx="4446600" cy="16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713225" y="1655488"/>
            <a:ext cx="48729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713225" y="2816913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b="1"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ctrTitle"/>
          </p:nvPr>
        </p:nvSpPr>
        <p:spPr>
          <a:xfrm>
            <a:off x="713225" y="1317538"/>
            <a:ext cx="4502400" cy="20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Implications of Climate Change on Insurgent Activity</a:t>
            </a:r>
            <a:endParaRPr sz="3300"/>
          </a:p>
        </p:txBody>
      </p:sp>
      <p:sp>
        <p:nvSpPr>
          <p:cNvPr id="235" name="Google Shape;235;p35"/>
          <p:cNvSpPr txBox="1"/>
          <p:nvPr>
            <p:ph idx="1" type="subTitle"/>
          </p:nvPr>
        </p:nvSpPr>
        <p:spPr>
          <a:xfrm>
            <a:off x="713225" y="3440963"/>
            <a:ext cx="4502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Meghan Harris and Bryce Lander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6" name="Google Shape;236;p35"/>
          <p:cNvCxnSpPr/>
          <p:nvPr/>
        </p:nvCxnSpPr>
        <p:spPr>
          <a:xfrm>
            <a:off x="713225" y="1206788"/>
            <a:ext cx="587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7" name="Google Shape;237;p35"/>
          <p:cNvGrpSpPr/>
          <p:nvPr/>
        </p:nvGrpSpPr>
        <p:grpSpPr>
          <a:xfrm>
            <a:off x="5215626" y="1024734"/>
            <a:ext cx="3819965" cy="2867293"/>
            <a:chOff x="238125" y="1038125"/>
            <a:chExt cx="7146800" cy="3633625"/>
          </a:xfrm>
        </p:grpSpPr>
        <p:sp>
          <p:nvSpPr>
            <p:cNvPr id="238" name="Google Shape;238;p35"/>
            <p:cNvSpPr/>
            <p:nvPr/>
          </p:nvSpPr>
          <p:spPr>
            <a:xfrm>
              <a:off x="625615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6256150" y="385677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6256150" y="393280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6332350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6332350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6408350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6408350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6408350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6484575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6484575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6484575" y="41614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6484575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6484575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6638425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6638425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6638425" y="41614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6638425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6638425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6715450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6715450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6715450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6408350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6332350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6256150" y="4009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5951475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595147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6027500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6027500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6027500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6103700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6103700" y="385677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6103700" y="3932800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6103700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617992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617992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617992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179925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6179925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717030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6865650" y="385677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686565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694185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6789225" y="36279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66370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6256150" y="33995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6484575" y="355192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6484575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408350" y="355192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6408350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633235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633235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7094075" y="42374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7017875" y="438987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7017875" y="43136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6941850" y="43898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484575" y="43898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560800" y="42374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6560800" y="416142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6560800" y="40852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560800" y="4009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560800" y="393280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560800" y="385677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56080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6484575" y="42374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48457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484575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408350" y="42374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6408350" y="41614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40835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408350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332350" y="41614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332350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33235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33235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256150" y="40852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256150" y="37041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6256150" y="36279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6179925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617992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6103700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6103700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027500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602750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6027500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5951475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5951475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595147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5875275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587527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5875275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5875275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4504050" y="385677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450405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504050" y="37041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427825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427825" y="3856775"/>
              <a:ext cx="62350" cy="53250"/>
            </a:xfrm>
            <a:custGeom>
              <a:rect b="b" l="l" r="r" t="t"/>
              <a:pathLst>
                <a:path extrusionOk="0" h="2130" w="2494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442782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4351600" y="31710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351600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97095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97095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97095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970950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970950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970950" y="31710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970950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970950" y="33233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97095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97095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970950" y="35519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970950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97095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397095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3970950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970950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4046950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4046950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4046950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4046950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4046950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4046950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4046950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4046950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4046950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4046950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4046950" y="355192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4046950" y="36279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4046950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4123175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412317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4123175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4123175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4123175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4123175" y="31710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4123175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4123175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4123175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4123175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4123175" y="355192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4123175" y="36279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4199400" y="30186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4199400" y="30948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4199400" y="317107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4199400" y="32470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4275600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4275600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4275600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4275600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427547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4199400" y="332330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4199400" y="33995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4199400" y="34757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4199400" y="355192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4199400" y="36279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4199400" y="37041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4123175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412317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404695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4046950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4046950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4046950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970950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58987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58987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58987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58987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58987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358987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58987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28522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28522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28522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361450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361450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3361450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3361450" y="30186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361450" y="30948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43745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437450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437450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437450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437450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437450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437450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513675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51367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3513675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51367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513675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513675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513675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513675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58987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666100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666100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666100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666100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3666100" y="30186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3666100" y="30948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666100" y="317107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74230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74230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374230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374230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3742300" y="30186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742300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3742300" y="31710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742300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381852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381852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381852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81852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81852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81852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818525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818525" y="33233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818525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81852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89472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894725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894725" y="3856775"/>
              <a:ext cx="62175" cy="53250"/>
            </a:xfrm>
            <a:custGeom>
              <a:rect b="b" l="l" r="r" t="t"/>
              <a:pathLst>
                <a:path extrusionOk="0" h="2130" w="2487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894725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89472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89472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894725" y="3551925"/>
              <a:ext cx="62175" cy="53250"/>
            </a:xfrm>
            <a:custGeom>
              <a:rect b="b" l="l" r="r" t="t"/>
              <a:pathLst>
                <a:path extrusionOk="0" h="2130" w="2487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894725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894725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894600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894725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89472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89472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89472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89472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389472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81852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3742300" y="2866425"/>
              <a:ext cx="62225" cy="53225"/>
            </a:xfrm>
            <a:custGeom>
              <a:rect b="b" l="l" r="r" t="t"/>
              <a:pathLst>
                <a:path extrusionOk="0" h="2129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666100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4504050" y="32470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4504050" y="31710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504050" y="30948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4427825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4427825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4427825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4427825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4427825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4351600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4351600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4351600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4351600" y="30186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4351600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4275600" y="37803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427560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4275600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4275600" y="35519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42756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427560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427560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427560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4199400" y="3856775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4199400" y="37803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4199400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4199400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4123175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4123175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4123175" y="39328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4123175" y="385677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412317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4046950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4046950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404695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3970950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397095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397095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3894725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89472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389472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89472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81852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818525" y="39328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3818525" y="385677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381852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381852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818525" y="35519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3818525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381852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3742300" y="37803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374230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37423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374230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74217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74230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665950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666100" y="32470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3666100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589875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358987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58987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513675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51367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51367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437450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3437450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3437450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43745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361450" y="317107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361450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361450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361450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28522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28522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28522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28522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209025" y="30948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209025" y="30186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209025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209025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209025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199400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132800" y="11143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056800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3516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35160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35160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351600" y="18760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435160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435160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435160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970950" y="18760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39709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66610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7423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7423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8185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8947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8947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97095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97095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4046950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404695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404695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404695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12317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412317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4123175" y="18760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412317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412317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12317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19940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19940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199400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19940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19940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419940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199400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42756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42756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42756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427560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42756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42756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42756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42756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435160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442782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442782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442782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442782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442782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442782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42782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42782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4427825" y="1571400"/>
              <a:ext cx="62350" cy="53250"/>
            </a:xfrm>
            <a:custGeom>
              <a:rect b="b" l="l" r="r" t="t"/>
              <a:pathLst>
                <a:path extrusionOk="0" h="2130" w="2494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35160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42756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42756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1994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9940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19940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19940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12317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12317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12317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412317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1231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123175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4695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04695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04695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04695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04695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4046950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04695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04695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9709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9709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97095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9709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97095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9709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9709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9709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97095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89472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8947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8947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8947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8947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894725" y="1571400"/>
              <a:ext cx="62175" cy="53250"/>
            </a:xfrm>
            <a:custGeom>
              <a:rect b="b" l="l" r="r" t="t"/>
              <a:pathLst>
                <a:path extrusionOk="0" h="2130" w="2487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8947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8947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89472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389472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381852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381852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38185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38185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8185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8185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8185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38185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8185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818525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81852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7423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7423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742300" y="18760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7423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7423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7423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7423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7423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74230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66610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66610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666100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661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66100" y="1571400"/>
              <a:ext cx="62150" cy="53250"/>
            </a:xfrm>
            <a:custGeom>
              <a:rect b="b" l="l" r="r" t="t"/>
              <a:pathLst>
                <a:path extrusionOk="0" h="2130" w="2486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58987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58987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58987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58987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5898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513675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51367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51367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51367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51367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51367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51367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343745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437450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43745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43745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437450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43745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43745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361450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3614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3361450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36145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2852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1328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05680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0568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98057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9805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98057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980575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980575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98057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90437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90437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90437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90437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904375" y="11905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2904375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904375" y="1038125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828150" y="1571400"/>
              <a:ext cx="62150" cy="53250"/>
            </a:xfrm>
            <a:custGeom>
              <a:rect b="b" l="l" r="r" t="t"/>
              <a:pathLst>
                <a:path extrusionOk="0" h="2130" w="2486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8281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8281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28281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2828150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828150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282815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828150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27519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75195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75195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751950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2751950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2751950" y="11905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751950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2751950" y="1038125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6759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26759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26759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67592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675925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675925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67592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2675925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25997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59972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59972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59972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59972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59972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2599725" y="11905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2599725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2599725" y="1038125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25235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5235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25235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5235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25235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52350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523500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2523500" y="11905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252350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2523500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447300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2447300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2447300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2447300" y="14952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447300" y="141897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447300" y="13427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2447300" y="12665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2447300" y="11905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2447300" y="11143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2447300" y="1038125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23712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237127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237127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237127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237127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2371275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2371275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237127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2371275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229507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29507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2295075" y="11905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2295075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2218650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2218650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221865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2142425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142425" y="11905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2751950" y="36279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2751950" y="3551925"/>
              <a:ext cx="62350" cy="53300"/>
            </a:xfrm>
            <a:custGeom>
              <a:rect b="b" l="l" r="r" t="t"/>
              <a:pathLst>
                <a:path extrusionOk="0" h="2132" w="2494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2751950" y="3475725"/>
              <a:ext cx="62350" cy="53275"/>
            </a:xfrm>
            <a:custGeom>
              <a:rect b="b" l="l" r="r" t="t"/>
              <a:pathLst>
                <a:path extrusionOk="0" h="2131" w="2494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675925" y="38567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675725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267592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267592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675925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675925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599725" y="385677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99725" y="3780375"/>
              <a:ext cx="62400" cy="53475"/>
            </a:xfrm>
            <a:custGeom>
              <a:rect b="b" l="l" r="r" t="t"/>
              <a:pathLst>
                <a:path extrusionOk="0" h="2139" w="2496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599725" y="37041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2599725" y="36279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2599725" y="355192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2599725" y="34757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523500" y="3932800"/>
              <a:ext cx="62225" cy="53475"/>
            </a:xfrm>
            <a:custGeom>
              <a:rect b="b" l="l" r="r" t="t"/>
              <a:pathLst>
                <a:path extrusionOk="0" h="2139" w="2489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23500" y="38567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523500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252350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2523500" y="3627950"/>
              <a:ext cx="62225" cy="53475"/>
            </a:xfrm>
            <a:custGeom>
              <a:rect b="b" l="l" r="r" t="t"/>
              <a:pathLst>
                <a:path extrusionOk="0" h="2139" w="2489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2523500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5235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52350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2447300" y="40852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2447300" y="40090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447300" y="3932800"/>
              <a:ext cx="62200" cy="53475"/>
            </a:xfrm>
            <a:custGeom>
              <a:rect b="b" l="l" r="r" t="t"/>
              <a:pathLst>
                <a:path extrusionOk="0" h="2139" w="2488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447300" y="385677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447300" y="3780375"/>
              <a:ext cx="62400" cy="53475"/>
            </a:xfrm>
            <a:custGeom>
              <a:rect b="b" l="l" r="r" t="t"/>
              <a:pathLst>
                <a:path extrusionOk="0" h="2139" w="2496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2447300" y="37041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2447300" y="3627950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447300" y="355192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447300" y="34757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447300" y="33995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2447300" y="3323300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2371275" y="42374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2371275" y="41614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371275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371275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371075" y="3932800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371075" y="385677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371075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37127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37127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371075" y="35519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371075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371075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371075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371075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295075" y="43136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295075" y="42374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295075" y="416142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295075" y="40852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295075" y="4009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294850" y="3932800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295075" y="385677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294850" y="3780375"/>
              <a:ext cx="62625" cy="53475"/>
            </a:xfrm>
            <a:custGeom>
              <a:rect b="b" l="l" r="r" t="t"/>
              <a:pathLst>
                <a:path extrusionOk="0" h="2139" w="2505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295075" y="37041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295075" y="36279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295075" y="3551925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295075" y="34757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295075" y="33995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29492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294925" y="3247075"/>
              <a:ext cx="62350" cy="53450"/>
            </a:xfrm>
            <a:custGeom>
              <a:rect b="b" l="l" r="r" t="t"/>
              <a:pathLst>
                <a:path extrusionOk="0" h="2138" w="2494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295075" y="317107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295075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218650" y="43898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218650" y="43136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2218650" y="42374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2218650" y="41614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2218650" y="40852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2218650" y="4009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2218650" y="3932800"/>
              <a:ext cx="62225" cy="53475"/>
            </a:xfrm>
            <a:custGeom>
              <a:rect b="b" l="l" r="r" t="t"/>
              <a:pathLst>
                <a:path extrusionOk="0" h="2139" w="2489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2218650" y="38567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2218650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2218650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2218650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2218650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221865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2218650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218650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218650" y="3247075"/>
              <a:ext cx="62425" cy="53500"/>
            </a:xfrm>
            <a:custGeom>
              <a:rect b="b" l="l" r="r" t="t"/>
              <a:pathLst>
                <a:path extrusionOk="0" h="2140" w="2497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218650" y="31710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2186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21865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2186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142425" y="46183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142425" y="43898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142425" y="43136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142425" y="42374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142425" y="41614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142425" y="40852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2142425" y="4009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142425" y="3932800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142425" y="385677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2142425" y="3780375"/>
              <a:ext cx="62425" cy="53475"/>
            </a:xfrm>
            <a:custGeom>
              <a:rect b="b" l="l" r="r" t="t"/>
              <a:pathLst>
                <a:path extrusionOk="0" h="2139" w="2497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2142425" y="37041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2142425" y="362795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142425" y="3551925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142425" y="34757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2142425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142425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2142425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2142425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214242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14242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214242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214242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214242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214242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214242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2142425" y="1038125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66425" y="46183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066425" y="454230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66425" y="44660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066425" y="43898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2066425" y="43136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2066425" y="42374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2066425" y="41614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2066425" y="37041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2066425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2066425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2066425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066275" y="3399500"/>
              <a:ext cx="62375" cy="53350"/>
            </a:xfrm>
            <a:custGeom>
              <a:rect b="b" l="l" r="r" t="t"/>
              <a:pathLst>
                <a:path extrusionOk="0" h="2134" w="2495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2066275" y="3323300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2066275" y="3247075"/>
              <a:ext cx="62375" cy="53450"/>
            </a:xfrm>
            <a:custGeom>
              <a:rect b="b" l="l" r="r" t="t"/>
              <a:pathLst>
                <a:path extrusionOk="0" h="2138" w="2495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206642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206642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206642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206642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206642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206642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0664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0664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0664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664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0664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664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06642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066425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990200" y="454230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990200" y="446607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990200" y="43898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990200" y="36279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990200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9902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99020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99007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990075" y="3247075"/>
              <a:ext cx="62350" cy="53450"/>
            </a:xfrm>
            <a:custGeom>
              <a:rect b="b" l="l" r="r" t="t"/>
              <a:pathLst>
                <a:path extrusionOk="0" h="2138" w="2494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990200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199020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199020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19902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1990200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19902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9902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9902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9902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99020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19902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9902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19902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19902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19902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199020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1990200" y="1038125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1914000" y="3551925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191400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1914000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914000" y="33233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914000" y="32470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914000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191400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91400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91400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9140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191400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19140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19140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19140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9140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19140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1914000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91400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837775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83777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83777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837775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83777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183777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183777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183777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1837775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183777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183777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183777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183777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183777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83777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18377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1837775" y="11905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1837775" y="11143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1761775" y="317107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176177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176177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176177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176177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176177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176177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176177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176177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176177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176177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76177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17617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176177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1761775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1761775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1685550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168555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168555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168555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168555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168555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168555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1685550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16855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168555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168555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16855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168555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16855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16855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1685550" y="11143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1609350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1609350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1609350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1609350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1609350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1609350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16093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1609350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160935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160935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60935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1609350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60935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160935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6093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60935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609350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609350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533125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53312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53312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53312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53312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53312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533125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153312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153312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53312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153312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153312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153312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153312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153312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1533125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145692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1456925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145692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1456925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145692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145692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145692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145692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456925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145692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45692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45692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145692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145692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145692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45692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45692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45692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456925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38090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138090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138090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138090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138090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138090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13809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1380900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13809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13809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13809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13809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38090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3809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3809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3809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13809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13809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1304700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1304700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304700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304700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130470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1304700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130470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130470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130470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1304700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130470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130470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3047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130470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130470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130470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1304700" y="11905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22847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122847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122847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122847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122847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122847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1228475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122847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122847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122847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122847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122847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122847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122847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12284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122847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122847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1228475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1152275" y="25615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1152275" y="2485550"/>
              <a:ext cx="62400" cy="53300"/>
            </a:xfrm>
            <a:custGeom>
              <a:rect b="b" l="l" r="r" t="t"/>
              <a:pathLst>
                <a:path extrusionOk="0" h="2132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1152275" y="240935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1152275" y="233312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1152275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1152275" y="21807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1152275" y="21045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1152275" y="202827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1152275" y="19520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1152275" y="1876050"/>
              <a:ext cx="62400" cy="53275"/>
            </a:xfrm>
            <a:custGeom>
              <a:rect b="b" l="l" r="r" t="t"/>
              <a:pathLst>
                <a:path extrusionOk="0" h="2131" w="2496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1152275" y="17998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1152275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1152275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1152275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1152275" y="13427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1076050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107605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1076050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107605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107605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07605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07605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1076050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107605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07605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07605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7605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07605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07605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076050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00005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00005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100005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1000050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100005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100005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100005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10000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1000050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9238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9238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923825" y="18760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9238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9238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9238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9238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84762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847625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84762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84762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8476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84762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77140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77140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7714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7140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9520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69520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6952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69520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61897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61897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6189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61897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42775" y="17998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542775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542775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42775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46655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46655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46655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46655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90550" y="1876050"/>
              <a:ext cx="62350" cy="53275"/>
            </a:xfrm>
            <a:custGeom>
              <a:rect b="b" l="l" r="r" t="t"/>
              <a:pathLst>
                <a:path extrusionOk="0" h="2131" w="2494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390550" y="1799825"/>
              <a:ext cx="62350" cy="53300"/>
            </a:xfrm>
            <a:custGeom>
              <a:rect b="b" l="l" r="r" t="t"/>
              <a:pathLst>
                <a:path extrusionOk="0" h="2132" w="2494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90550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390550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390550" y="1571400"/>
              <a:ext cx="62350" cy="53275"/>
            </a:xfrm>
            <a:custGeom>
              <a:rect b="b" l="l" r="r" t="t"/>
              <a:pathLst>
                <a:path extrusionOk="0" h="2131" w="2494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3143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3143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3143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143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143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14325" y="1571400"/>
              <a:ext cx="62150" cy="53250"/>
            </a:xfrm>
            <a:custGeom>
              <a:rect b="b" l="l" r="r" t="t"/>
              <a:pathLst>
                <a:path extrusionOk="0" h="2130" w="2486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23812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23812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23812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2381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4427825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442782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4504050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4504050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458025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4504050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113350" y="14952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113350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113350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113350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113350" y="17998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113350" y="187605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113350" y="19520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113350" y="202827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5113350" y="21045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113350" y="21807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5113350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113350" y="233312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5113350" y="240935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5113350" y="2485550"/>
              <a:ext cx="62400" cy="53300"/>
            </a:xfrm>
            <a:custGeom>
              <a:rect b="b" l="l" r="r" t="t"/>
              <a:pathLst>
                <a:path extrusionOk="0" h="2132" w="2496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473247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473247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473247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473247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473247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4732475" y="18760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473247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473247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473247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473247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4732475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473247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4351600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435160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4351600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435160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4427825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442782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45040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450405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450405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450405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4504050" y="18760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450405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450405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504050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4504050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45040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504050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4504050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458025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45802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458025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458025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458025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45802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458025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458025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45802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45802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458025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458025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465647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465647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465647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465647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4656475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465647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4656475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4656475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4656475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465647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4656475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4656475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473247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473247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808700" y="14952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808700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808700" y="164740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808700" y="172362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808700" y="17998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808700" y="1876050"/>
              <a:ext cx="62400" cy="53275"/>
            </a:xfrm>
            <a:custGeom>
              <a:rect b="b" l="l" r="r" t="t"/>
              <a:pathLst>
                <a:path extrusionOk="0" h="2131" w="2496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808700" y="19520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808700" y="202827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808700" y="21045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808700" y="21807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808700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4808700" y="233312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4808700" y="240935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4808700" y="2485550"/>
              <a:ext cx="62400" cy="53300"/>
            </a:xfrm>
            <a:custGeom>
              <a:rect b="b" l="l" r="r" t="t"/>
              <a:pathLst>
                <a:path extrusionOk="0" h="2132" w="2496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48849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48849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48849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48849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8849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884900" y="18760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8849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8849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48849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48849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4884900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48849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488490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488490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488490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496112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49611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496112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496112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4961125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496112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4961125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4961125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4961125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496112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4961125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4961125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4961125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4961125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50373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50373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50373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50373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50373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50373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50373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503732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503732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5037325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503732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503732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503732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503732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5113350" y="25615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5113350" y="263777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51895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51895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5189550" y="157140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51895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518955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518955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5189550" y="18760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51895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5189550" y="20282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518955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51895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5189550" y="225692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5189550" y="23331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518955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518955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518955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518955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518955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5265775" y="13427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526577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526577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5265775" y="157140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526577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526577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526577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5265775" y="18760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526577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5265775" y="20282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5265775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5265775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5265775" y="225692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5265775" y="23331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5265775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5265775" y="24855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5265775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5265775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5341975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53419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534197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5341975" y="1571400"/>
              <a:ext cx="62375" cy="53250"/>
            </a:xfrm>
            <a:custGeom>
              <a:rect b="b" l="l" r="r" t="t"/>
              <a:pathLst>
                <a:path extrusionOk="0" h="2130" w="2495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534197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534197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534197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5341975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5341975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5341975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5341975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5341975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5341975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534197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534197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534197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5341975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541820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541820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5418200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541820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54182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541820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541820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5418200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541820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541820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541820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541820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5418200" y="2256925"/>
              <a:ext cx="62550" cy="53425"/>
            </a:xfrm>
            <a:custGeom>
              <a:rect b="b" l="l" r="r" t="t"/>
              <a:pathLst>
                <a:path extrusionOk="0" h="2137" w="2502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541820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541820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5418200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541820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5418200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5494400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549440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54944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54944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54944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63323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63323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640835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6408350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6484575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64845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648457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656080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656080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66370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709407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671322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678922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686565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7017875" y="14952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69418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686565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6789225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671322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66370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663700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656080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648457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640835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633235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587527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587527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595147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595147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595147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59514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595147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595147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595147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595147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595147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602750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6027500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602750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60275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602750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602750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6027500" y="18760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02750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6103700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6103700" y="14952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6103700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610370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6103700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610370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6103700" y="1876050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6103700" y="19520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61799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61799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61799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625615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625615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62561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625615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61799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61799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61799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6179925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61799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61799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610370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6027500" y="20282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602750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595147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54944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549440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549440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5494400" y="18760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549440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549440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549440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549440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5494400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54944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549440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549440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549440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549440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549440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557062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557062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557062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557062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557062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55706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557062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557062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5570625" y="18760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5570625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5570625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5570625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5570625" y="21807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5570625" y="225692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5570625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5570625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5570625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5570625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5570625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5570625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5570625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564682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56468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564682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564682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564682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564682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5646825" y="18760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564682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564682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564682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564682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5646825" y="2256925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564682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564682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564682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564682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564682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57230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57230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5723050" y="1571400"/>
              <a:ext cx="62150" cy="53250"/>
            </a:xfrm>
            <a:custGeom>
              <a:rect b="b" l="l" r="r" t="t"/>
              <a:pathLst>
                <a:path extrusionOk="0" h="2130" w="2486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57230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72305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5723050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572305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7230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723050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723050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723050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72305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72305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572285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572305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572285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579927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5799275" y="1495200"/>
              <a:ext cx="62150" cy="53275"/>
            </a:xfrm>
            <a:custGeom>
              <a:rect b="b" l="l" r="r" t="t"/>
              <a:pathLst>
                <a:path extrusionOk="0" h="2131" w="2486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5799275" y="1571400"/>
              <a:ext cx="62150" cy="53275"/>
            </a:xfrm>
            <a:custGeom>
              <a:rect b="b" l="l" r="r" t="t"/>
              <a:pathLst>
                <a:path extrusionOk="0" h="2131" w="2486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579927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5799275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5799275" y="1799825"/>
              <a:ext cx="62150" cy="53300"/>
            </a:xfrm>
            <a:custGeom>
              <a:rect b="b" l="l" r="r" t="t"/>
              <a:pathLst>
                <a:path extrusionOk="0" h="2132" w="2486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5799275" y="1876050"/>
              <a:ext cx="62150" cy="53275"/>
            </a:xfrm>
            <a:custGeom>
              <a:rect b="b" l="l" r="r" t="t"/>
              <a:pathLst>
                <a:path extrusionOk="0" h="2131" w="2486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5799275" y="1952050"/>
              <a:ext cx="62200" cy="53500"/>
            </a:xfrm>
            <a:custGeom>
              <a:rect b="b" l="l" r="r" t="t"/>
              <a:pathLst>
                <a:path extrusionOk="0" h="2140" w="2488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5799275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5875275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587527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5875275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5875275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5875275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5875275" y="17998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5875275" y="18760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875275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875275" y="20282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587527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5799275" y="21045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5799275" y="2180700"/>
              <a:ext cx="62150" cy="53275"/>
            </a:xfrm>
            <a:custGeom>
              <a:rect b="b" l="l" r="r" t="t"/>
              <a:pathLst>
                <a:path extrusionOk="0" h="2131" w="2486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579927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799275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579905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5799275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799050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5799275" y="2409350"/>
              <a:ext cx="62150" cy="53275"/>
            </a:xfrm>
            <a:custGeom>
              <a:rect b="b" l="l" r="r" t="t"/>
              <a:pathLst>
                <a:path extrusionOk="0" h="2131" w="2486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72305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564682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570625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549440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5418200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534197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6027500" y="33995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6027500" y="3323300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6103700" y="317107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6103700" y="30948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5951475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595147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5875275" y="33995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5875275" y="332330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5875275" y="32470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5799125" y="3399500"/>
              <a:ext cx="62350" cy="53450"/>
            </a:xfrm>
            <a:custGeom>
              <a:rect b="b" l="l" r="r" t="t"/>
              <a:pathLst>
                <a:path extrusionOk="0" h="2138" w="2494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579912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6027500" y="3551925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5951475" y="35519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5875275" y="3551925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5799050" y="3551925"/>
              <a:ext cx="62375" cy="53300"/>
            </a:xfrm>
            <a:custGeom>
              <a:rect b="b" l="l" r="r" t="t"/>
              <a:pathLst>
                <a:path extrusionOk="0" h="2132" w="2495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5723050" y="3551925"/>
              <a:ext cx="62150" cy="53300"/>
            </a:xfrm>
            <a:custGeom>
              <a:rect b="b" l="l" r="r" t="t"/>
              <a:pathLst>
                <a:path extrusionOk="0" h="2132" w="2486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5723050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5646825" y="34757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5646700" y="3399500"/>
              <a:ext cx="62350" cy="53350"/>
            </a:xfrm>
            <a:custGeom>
              <a:rect b="b" l="l" r="r" t="t"/>
              <a:pathLst>
                <a:path extrusionOk="0" h="2134" w="2494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5570475" y="3399500"/>
              <a:ext cx="62350" cy="53350"/>
            </a:xfrm>
            <a:custGeom>
              <a:rect b="b" l="l" r="r" t="t"/>
              <a:pathLst>
                <a:path extrusionOk="0" h="2134" w="2494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557047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5494275" y="332330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5494275" y="3247075"/>
              <a:ext cx="62350" cy="53500"/>
            </a:xfrm>
            <a:custGeom>
              <a:rect b="b" l="l" r="r" t="t"/>
              <a:pathLst>
                <a:path extrusionOk="0" h="2140" w="2494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5646700" y="3247075"/>
              <a:ext cx="62350" cy="53450"/>
            </a:xfrm>
            <a:custGeom>
              <a:rect b="b" l="l" r="r" t="t"/>
              <a:pathLst>
                <a:path extrusionOk="0" h="2138" w="2494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5570625" y="31710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5494400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7322525" y="149520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724650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72465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717030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7170300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709407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70940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7017875" y="1571400"/>
              <a:ext cx="62400" cy="53250"/>
            </a:xfrm>
            <a:custGeom>
              <a:rect b="b" l="l" r="r" t="t"/>
              <a:pathLst>
                <a:path extrusionOk="0" h="2130" w="2496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7017875" y="141897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69418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6941850" y="1571400"/>
              <a:ext cx="62225" cy="53250"/>
            </a:xfrm>
            <a:custGeom>
              <a:rect b="b" l="l" r="r" t="t"/>
              <a:pathLst>
                <a:path extrusionOk="0" h="2130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694185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69418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686565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686565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6865650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6865650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6789225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6789225" y="172362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6789225" y="1571400"/>
              <a:ext cx="62425" cy="53250"/>
            </a:xfrm>
            <a:custGeom>
              <a:rect b="b" l="l" r="r" t="t"/>
              <a:pathLst>
                <a:path extrusionOk="0" h="2130" w="2497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6789225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6713225" y="1876050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6713225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6713225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6713225" y="1571400"/>
              <a:ext cx="62200" cy="53250"/>
            </a:xfrm>
            <a:custGeom>
              <a:rect b="b" l="l" r="r" t="t"/>
              <a:pathLst>
                <a:path extrusionOk="0" h="2130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671322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663700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663700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6560800" y="164740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6560800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6560800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6484575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6484575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640835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6408350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40835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408350" y="17998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408350" y="164740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40835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408350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33235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633235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6332350" y="19520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332350" y="1876050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332350" y="172362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6332350" y="164740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63323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256150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256150" y="24093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256150" y="20282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6256150" y="19520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6256150" y="187605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6256150" y="179985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256150" y="17236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6256150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617992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17992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6179925" y="21045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617992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6103700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6103700" y="2256925"/>
              <a:ext cx="62575" cy="53425"/>
            </a:xfrm>
            <a:custGeom>
              <a:rect b="b" l="l" r="r" t="t"/>
              <a:pathLst>
                <a:path extrusionOk="0" h="2137" w="2503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610370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6103700" y="210450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610370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6027500" y="21807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6027500" y="13427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595147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5951475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595147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5951475" y="21807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595147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587527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587527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5875275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5875275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5875275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87527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87527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799275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79927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799125" y="119055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5723050" y="30948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5723050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572305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572305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57230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5722900" y="1190550"/>
              <a:ext cx="62375" cy="53425"/>
            </a:xfrm>
            <a:custGeom>
              <a:rect b="b" l="l" r="r" t="t"/>
              <a:pathLst>
                <a:path extrusionOk="0" h="2137" w="2495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564682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564682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64682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646825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646825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646700" y="1190550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570625" y="3018650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570625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570475" y="1190550"/>
              <a:ext cx="62350" cy="53325"/>
            </a:xfrm>
            <a:custGeom>
              <a:rect b="b" l="l" r="r" t="t"/>
              <a:pathLst>
                <a:path extrusionOk="0" h="2133" w="2494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549440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549440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5494275" y="1190550"/>
              <a:ext cx="62350" cy="53325"/>
            </a:xfrm>
            <a:custGeom>
              <a:rect b="b" l="l" r="r" t="t"/>
              <a:pathLst>
                <a:path extrusionOk="0" h="2133" w="2494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5418200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5418200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5418200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5418200" y="11905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534197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5341975" y="1266550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5265775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5265775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526577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5189550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5189550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5189550" y="13427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5113350" y="309485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5113350" y="3018650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5113350" y="294242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5113350" y="2866425"/>
              <a:ext cx="62400" cy="53275"/>
            </a:xfrm>
            <a:custGeom>
              <a:rect b="b" l="l" r="r" t="t"/>
              <a:pathLst>
                <a:path extrusionOk="0" h="2131" w="2496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5113350" y="27902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5113350" y="2714000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5113350" y="141897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5113350" y="13427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5037325" y="3018650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5037325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5037325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5037325" y="27902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037325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037325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5037325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961125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961125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96112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96112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961125" y="13427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96112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88490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884900" y="1418975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88490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884900" y="119055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808700" y="2637775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808700" y="2561575"/>
              <a:ext cx="62400" cy="53425"/>
            </a:xfrm>
            <a:custGeom>
              <a:rect b="b" l="l" r="r" t="t"/>
              <a:pathLst>
                <a:path extrusionOk="0" h="2137" w="2496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808700" y="1418975"/>
              <a:ext cx="62400" cy="53350"/>
            </a:xfrm>
            <a:custGeom>
              <a:rect b="b" l="l" r="r" t="t"/>
              <a:pathLst>
                <a:path extrusionOk="0" h="2134" w="2496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4808700" y="1342750"/>
              <a:ext cx="62400" cy="53450"/>
            </a:xfrm>
            <a:custGeom>
              <a:rect b="b" l="l" r="r" t="t"/>
              <a:pathLst>
                <a:path extrusionOk="0" h="2138" w="2496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808700" y="1190550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808700" y="1038125"/>
              <a:ext cx="62400" cy="53325"/>
            </a:xfrm>
            <a:custGeom>
              <a:rect b="b" l="l" r="r" t="t"/>
              <a:pathLst>
                <a:path extrusionOk="0" h="2133" w="2496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4732475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732475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73247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732475" y="1418975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4732475" y="1190550"/>
              <a:ext cx="62425" cy="53325"/>
            </a:xfrm>
            <a:custGeom>
              <a:rect b="b" l="l" r="r" t="t"/>
              <a:pathLst>
                <a:path extrusionOk="0" h="2133" w="2497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56475" y="2866425"/>
              <a:ext cx="62200" cy="53275"/>
            </a:xfrm>
            <a:custGeom>
              <a:rect b="b" l="l" r="r" t="t"/>
              <a:pathLst>
                <a:path extrusionOk="0" h="2131" w="2488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656475" y="27902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656475" y="2714000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4656475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656475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656475" y="141897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656475" y="1266550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656475" y="1038125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580250" y="29424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580250" y="2866425"/>
              <a:ext cx="62225" cy="53275"/>
            </a:xfrm>
            <a:custGeom>
              <a:rect b="b" l="l" r="r" t="t"/>
              <a:pathLst>
                <a:path extrusionOk="0" h="2131" w="2489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580250" y="271400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458025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458025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580250" y="1495200"/>
              <a:ext cx="62225" cy="53325"/>
            </a:xfrm>
            <a:custGeom>
              <a:rect b="b" l="l" r="r" t="t"/>
              <a:pathLst>
                <a:path extrusionOk="0" h="2133" w="2489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4580250" y="13427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4580250" y="1266550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4504050" y="29424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4504050" y="263777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504050" y="2561575"/>
              <a:ext cx="62200" cy="53425"/>
            </a:xfrm>
            <a:custGeom>
              <a:rect b="b" l="l" r="r" t="t"/>
              <a:pathLst>
                <a:path extrusionOk="0" h="2137" w="2488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504050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504050" y="1495200"/>
              <a:ext cx="62200" cy="53325"/>
            </a:xfrm>
            <a:custGeom>
              <a:rect b="b" l="l" r="r" t="t"/>
              <a:pathLst>
                <a:path extrusionOk="0" h="2133" w="2488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4504050" y="1114325"/>
              <a:ext cx="62200" cy="53350"/>
            </a:xfrm>
            <a:custGeom>
              <a:rect b="b" l="l" r="r" t="t"/>
              <a:pathLst>
                <a:path extrusionOk="0" h="2134" w="2488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4427825" y="29424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4427825" y="2866425"/>
              <a:ext cx="62425" cy="53275"/>
            </a:xfrm>
            <a:custGeom>
              <a:rect b="b" l="l" r="r" t="t"/>
              <a:pathLst>
                <a:path extrusionOk="0" h="2131" w="2497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4427825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427825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427825" y="2485550"/>
              <a:ext cx="62425" cy="53300"/>
            </a:xfrm>
            <a:custGeom>
              <a:rect b="b" l="l" r="r" t="t"/>
              <a:pathLst>
                <a:path extrusionOk="0" h="2132" w="2497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27825" y="240935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351600" y="27902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351600" y="2714000"/>
              <a:ext cx="62425" cy="53350"/>
            </a:xfrm>
            <a:custGeom>
              <a:rect b="b" l="l" r="r" t="t"/>
              <a:pathLst>
                <a:path extrusionOk="0" h="2134" w="2497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351600" y="263777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351600" y="2561575"/>
              <a:ext cx="62425" cy="53425"/>
            </a:xfrm>
            <a:custGeom>
              <a:rect b="b" l="l" r="r" t="t"/>
              <a:pathLst>
                <a:path extrusionOk="0" h="2137" w="2497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4275600" y="263777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4275600" y="2561575"/>
              <a:ext cx="62225" cy="53425"/>
            </a:xfrm>
            <a:custGeom>
              <a:rect b="b" l="l" r="r" t="t"/>
              <a:pathLst>
                <a:path extrusionOk="0" h="2137" w="2489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275600" y="2485550"/>
              <a:ext cx="62225" cy="53300"/>
            </a:xfrm>
            <a:custGeom>
              <a:rect b="b" l="l" r="r" t="t"/>
              <a:pathLst>
                <a:path extrusionOk="0" h="2132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275600" y="2409350"/>
              <a:ext cx="62225" cy="53350"/>
            </a:xfrm>
            <a:custGeom>
              <a:rect b="b" l="l" r="r" t="t"/>
              <a:pathLst>
                <a:path extrusionOk="0" h="2134" w="2489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75600" y="2333125"/>
              <a:ext cx="62225" cy="53450"/>
            </a:xfrm>
            <a:custGeom>
              <a:rect b="b" l="l" r="r" t="t"/>
              <a:pathLst>
                <a:path extrusionOk="0" h="2138" w="2489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7560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199400" y="2485550"/>
              <a:ext cx="62200" cy="53300"/>
            </a:xfrm>
            <a:custGeom>
              <a:rect b="b" l="l" r="r" t="t"/>
              <a:pathLst>
                <a:path extrusionOk="0" h="2132" w="2488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199400" y="2333125"/>
              <a:ext cx="62200" cy="53450"/>
            </a:xfrm>
            <a:custGeom>
              <a:rect b="b" l="l" r="r" t="t"/>
              <a:pathLst>
                <a:path extrusionOk="0" h="2138" w="2488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4199400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4123175" y="2333125"/>
              <a:ext cx="62425" cy="53450"/>
            </a:xfrm>
            <a:custGeom>
              <a:rect b="b" l="l" r="r" t="t"/>
              <a:pathLst>
                <a:path extrusionOk="0" h="2138" w="2497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4123175" y="2256925"/>
              <a:ext cx="62350" cy="53425"/>
            </a:xfrm>
            <a:custGeom>
              <a:rect b="b" l="l" r="r" t="t"/>
              <a:pathLst>
                <a:path extrusionOk="0" h="2137" w="2494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6"/>
          <p:cNvSpPr txBox="1"/>
          <p:nvPr>
            <p:ph type="title"/>
          </p:nvPr>
        </p:nvSpPr>
        <p:spPr>
          <a:xfrm>
            <a:off x="493800" y="3563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Judgements </a:t>
            </a:r>
            <a:endParaRPr/>
          </a:p>
        </p:txBody>
      </p:sp>
      <p:sp>
        <p:nvSpPr>
          <p:cNvPr id="1815" name="Google Shape;1815;p36"/>
          <p:cNvSpPr txBox="1"/>
          <p:nvPr>
            <p:ph idx="1" type="subTitle"/>
          </p:nvPr>
        </p:nvSpPr>
        <p:spPr>
          <a:xfrm>
            <a:off x="493800" y="1046375"/>
            <a:ext cx="4325100" cy="24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BLUF: Social instability, lack of aid in remote locations, and limited food and water caused by climate change has allowed insurgent groups to grow influence in North Africa.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Environmental challenges, such as floods, droughts, rising sea levels and limited food and water, has driven the region into instability and has had major impacts on industries such as agriculture; a key driver of North African economies.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Limited aid has been crucial to the success of insurgent groups in the region who are becoming sole providers of critical resources in remote communities.</a:t>
            </a:r>
            <a:endParaRPr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Insurgent groups have utilized 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becoming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sole provider as a means to generate support toward their ideologies and to 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recruit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new 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members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6" name="Google Shape;18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900" y="1251473"/>
            <a:ext cx="4325101" cy="322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7"/>
          <p:cNvSpPr txBox="1"/>
          <p:nvPr>
            <p:ph type="title"/>
          </p:nvPr>
        </p:nvSpPr>
        <p:spPr>
          <a:xfrm>
            <a:off x="25642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for Consideration</a:t>
            </a:r>
            <a:endParaRPr/>
          </a:p>
        </p:txBody>
      </p:sp>
      <p:sp>
        <p:nvSpPr>
          <p:cNvPr id="1822" name="Google Shape;1822;p37"/>
          <p:cNvSpPr txBox="1"/>
          <p:nvPr>
            <p:ph idx="1" type="subTitle"/>
          </p:nvPr>
        </p:nvSpPr>
        <p:spPr>
          <a:xfrm>
            <a:off x="3178500" y="3235550"/>
            <a:ext cx="26796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Pros: continued </a:t>
            </a: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commitment</a:t>
            </a: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 to combat climate change and strengthen African partnerships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Cons: risk of corrupt leadership misusing funds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3" name="Google Shape;1823;p37"/>
          <p:cNvSpPr txBox="1"/>
          <p:nvPr>
            <p:ph idx="2" type="subTitle"/>
          </p:nvPr>
        </p:nvSpPr>
        <p:spPr>
          <a:xfrm>
            <a:off x="334125" y="3160025"/>
            <a:ext cx="21435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Pros: greater </a:t>
            </a: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likelihood of limiting the spread of insurgency, continue the U.S. longstanding CT campaign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Cons: may be difficult to negotiate with local governments, could exacerbate existing conflict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4" name="Google Shape;1824;p37"/>
          <p:cNvSpPr txBox="1"/>
          <p:nvPr>
            <p:ph idx="3" type="subTitle"/>
          </p:nvPr>
        </p:nvSpPr>
        <p:spPr>
          <a:xfrm>
            <a:off x="342225" y="1809421"/>
            <a:ext cx="2817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1825" name="Google Shape;1825;p37"/>
          <p:cNvSpPr txBox="1"/>
          <p:nvPr>
            <p:ph idx="4" type="subTitle"/>
          </p:nvPr>
        </p:nvSpPr>
        <p:spPr>
          <a:xfrm>
            <a:off x="3178491" y="1807771"/>
            <a:ext cx="2817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Humanitarian</a:t>
            </a:r>
            <a:endParaRPr/>
          </a:p>
        </p:txBody>
      </p:sp>
      <p:cxnSp>
        <p:nvCxnSpPr>
          <p:cNvPr id="1826" name="Google Shape;1826;p37"/>
          <p:cNvCxnSpPr/>
          <p:nvPr/>
        </p:nvCxnSpPr>
        <p:spPr>
          <a:xfrm>
            <a:off x="453500" y="1809434"/>
            <a:ext cx="587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7" name="Google Shape;1827;p37"/>
          <p:cNvCxnSpPr/>
          <p:nvPr/>
        </p:nvCxnSpPr>
        <p:spPr>
          <a:xfrm>
            <a:off x="3261563" y="1809421"/>
            <a:ext cx="587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28" name="Google Shape;1828;p37"/>
          <p:cNvGrpSpPr/>
          <p:nvPr/>
        </p:nvGrpSpPr>
        <p:grpSpPr>
          <a:xfrm>
            <a:off x="587200" y="1277434"/>
            <a:ext cx="320000" cy="400575"/>
            <a:chOff x="1000125" y="1629750"/>
            <a:chExt cx="320000" cy="400575"/>
          </a:xfrm>
        </p:grpSpPr>
        <p:sp>
          <p:nvSpPr>
            <p:cNvPr id="1829" name="Google Shape;1829;p37"/>
            <p:cNvSpPr/>
            <p:nvPr/>
          </p:nvSpPr>
          <p:spPr>
            <a:xfrm>
              <a:off x="1000125" y="1629750"/>
              <a:ext cx="320000" cy="400575"/>
            </a:xfrm>
            <a:custGeom>
              <a:rect b="b" l="l" r="r" t="t"/>
              <a:pathLst>
                <a:path extrusionOk="0" h="16023" w="12800">
                  <a:moveTo>
                    <a:pt x="6400" y="948"/>
                  </a:moveTo>
                  <a:lnTo>
                    <a:pt x="6637" y="995"/>
                  </a:lnTo>
                  <a:lnTo>
                    <a:pt x="6874" y="1043"/>
                  </a:lnTo>
                  <a:lnTo>
                    <a:pt x="7063" y="1138"/>
                  </a:lnTo>
                  <a:lnTo>
                    <a:pt x="7253" y="1280"/>
                  </a:lnTo>
                  <a:lnTo>
                    <a:pt x="7395" y="1470"/>
                  </a:lnTo>
                  <a:lnTo>
                    <a:pt x="7537" y="1659"/>
                  </a:lnTo>
                  <a:lnTo>
                    <a:pt x="7632" y="1896"/>
                  </a:lnTo>
                  <a:lnTo>
                    <a:pt x="7632" y="2133"/>
                  </a:lnTo>
                  <a:lnTo>
                    <a:pt x="7679" y="2323"/>
                  </a:lnTo>
                  <a:lnTo>
                    <a:pt x="7822" y="2465"/>
                  </a:lnTo>
                  <a:lnTo>
                    <a:pt x="7964" y="2560"/>
                  </a:lnTo>
                  <a:lnTo>
                    <a:pt x="11851" y="2560"/>
                  </a:lnTo>
                  <a:lnTo>
                    <a:pt x="11851" y="6068"/>
                  </a:lnTo>
                  <a:lnTo>
                    <a:pt x="11567" y="6210"/>
                  </a:lnTo>
                  <a:lnTo>
                    <a:pt x="11330" y="6399"/>
                  </a:lnTo>
                  <a:lnTo>
                    <a:pt x="11140" y="6589"/>
                  </a:lnTo>
                  <a:lnTo>
                    <a:pt x="10950" y="6874"/>
                  </a:lnTo>
                  <a:lnTo>
                    <a:pt x="10808" y="7111"/>
                  </a:lnTo>
                  <a:lnTo>
                    <a:pt x="10713" y="7395"/>
                  </a:lnTo>
                  <a:lnTo>
                    <a:pt x="10618" y="7727"/>
                  </a:lnTo>
                  <a:lnTo>
                    <a:pt x="10618" y="8011"/>
                  </a:lnTo>
                  <a:lnTo>
                    <a:pt x="10618" y="8343"/>
                  </a:lnTo>
                  <a:lnTo>
                    <a:pt x="10713" y="8627"/>
                  </a:lnTo>
                  <a:lnTo>
                    <a:pt x="10808" y="8912"/>
                  </a:lnTo>
                  <a:lnTo>
                    <a:pt x="10950" y="9196"/>
                  </a:lnTo>
                  <a:lnTo>
                    <a:pt x="11140" y="9433"/>
                  </a:lnTo>
                  <a:lnTo>
                    <a:pt x="11330" y="9670"/>
                  </a:lnTo>
                  <a:lnTo>
                    <a:pt x="11567" y="9860"/>
                  </a:lnTo>
                  <a:lnTo>
                    <a:pt x="11851" y="10002"/>
                  </a:lnTo>
                  <a:lnTo>
                    <a:pt x="11851" y="13463"/>
                  </a:lnTo>
                  <a:lnTo>
                    <a:pt x="8106" y="13463"/>
                  </a:lnTo>
                  <a:lnTo>
                    <a:pt x="7964" y="13510"/>
                  </a:lnTo>
                  <a:lnTo>
                    <a:pt x="7822" y="13605"/>
                  </a:lnTo>
                  <a:lnTo>
                    <a:pt x="7679" y="13747"/>
                  </a:lnTo>
                  <a:lnTo>
                    <a:pt x="7632" y="13937"/>
                  </a:lnTo>
                  <a:lnTo>
                    <a:pt x="7632" y="14174"/>
                  </a:lnTo>
                  <a:lnTo>
                    <a:pt x="7537" y="14363"/>
                  </a:lnTo>
                  <a:lnTo>
                    <a:pt x="7395" y="14600"/>
                  </a:lnTo>
                  <a:lnTo>
                    <a:pt x="7253" y="14742"/>
                  </a:lnTo>
                  <a:lnTo>
                    <a:pt x="7063" y="14885"/>
                  </a:lnTo>
                  <a:lnTo>
                    <a:pt x="6874" y="15027"/>
                  </a:lnTo>
                  <a:lnTo>
                    <a:pt x="6637" y="15074"/>
                  </a:lnTo>
                  <a:lnTo>
                    <a:pt x="6400" y="15122"/>
                  </a:lnTo>
                  <a:lnTo>
                    <a:pt x="6162" y="15074"/>
                  </a:lnTo>
                  <a:lnTo>
                    <a:pt x="5925" y="15027"/>
                  </a:lnTo>
                  <a:lnTo>
                    <a:pt x="5688" y="14885"/>
                  </a:lnTo>
                  <a:lnTo>
                    <a:pt x="5499" y="14742"/>
                  </a:lnTo>
                  <a:lnTo>
                    <a:pt x="5357" y="14600"/>
                  </a:lnTo>
                  <a:lnTo>
                    <a:pt x="5262" y="14363"/>
                  </a:lnTo>
                  <a:lnTo>
                    <a:pt x="5167" y="14174"/>
                  </a:lnTo>
                  <a:lnTo>
                    <a:pt x="5120" y="13937"/>
                  </a:lnTo>
                  <a:lnTo>
                    <a:pt x="5072" y="13747"/>
                  </a:lnTo>
                  <a:lnTo>
                    <a:pt x="4977" y="13605"/>
                  </a:lnTo>
                  <a:lnTo>
                    <a:pt x="4835" y="13510"/>
                  </a:lnTo>
                  <a:lnTo>
                    <a:pt x="4646" y="13463"/>
                  </a:lnTo>
                  <a:lnTo>
                    <a:pt x="948" y="13463"/>
                  </a:lnTo>
                  <a:lnTo>
                    <a:pt x="948" y="10002"/>
                  </a:lnTo>
                  <a:lnTo>
                    <a:pt x="1185" y="9860"/>
                  </a:lnTo>
                  <a:lnTo>
                    <a:pt x="1422" y="9670"/>
                  </a:lnTo>
                  <a:lnTo>
                    <a:pt x="1659" y="9433"/>
                  </a:lnTo>
                  <a:lnTo>
                    <a:pt x="1849" y="9196"/>
                  </a:lnTo>
                  <a:lnTo>
                    <a:pt x="1991" y="8912"/>
                  </a:lnTo>
                  <a:lnTo>
                    <a:pt x="2086" y="8627"/>
                  </a:lnTo>
                  <a:lnTo>
                    <a:pt x="2133" y="8343"/>
                  </a:lnTo>
                  <a:lnTo>
                    <a:pt x="2181" y="8011"/>
                  </a:lnTo>
                  <a:lnTo>
                    <a:pt x="2133" y="7727"/>
                  </a:lnTo>
                  <a:lnTo>
                    <a:pt x="2086" y="7395"/>
                  </a:lnTo>
                  <a:lnTo>
                    <a:pt x="1991" y="7111"/>
                  </a:lnTo>
                  <a:lnTo>
                    <a:pt x="1849" y="6874"/>
                  </a:lnTo>
                  <a:lnTo>
                    <a:pt x="1659" y="6589"/>
                  </a:lnTo>
                  <a:lnTo>
                    <a:pt x="1422" y="6399"/>
                  </a:lnTo>
                  <a:lnTo>
                    <a:pt x="1185" y="6210"/>
                  </a:lnTo>
                  <a:lnTo>
                    <a:pt x="948" y="6068"/>
                  </a:lnTo>
                  <a:lnTo>
                    <a:pt x="948" y="2560"/>
                  </a:lnTo>
                  <a:lnTo>
                    <a:pt x="4835" y="2560"/>
                  </a:lnTo>
                  <a:lnTo>
                    <a:pt x="4977" y="2465"/>
                  </a:lnTo>
                  <a:lnTo>
                    <a:pt x="5072" y="2323"/>
                  </a:lnTo>
                  <a:lnTo>
                    <a:pt x="5120" y="2133"/>
                  </a:lnTo>
                  <a:lnTo>
                    <a:pt x="5167" y="1896"/>
                  </a:lnTo>
                  <a:lnTo>
                    <a:pt x="5262" y="1659"/>
                  </a:lnTo>
                  <a:lnTo>
                    <a:pt x="5357" y="1470"/>
                  </a:lnTo>
                  <a:lnTo>
                    <a:pt x="5499" y="1280"/>
                  </a:lnTo>
                  <a:lnTo>
                    <a:pt x="5688" y="1138"/>
                  </a:lnTo>
                  <a:lnTo>
                    <a:pt x="5925" y="1043"/>
                  </a:lnTo>
                  <a:lnTo>
                    <a:pt x="6162" y="995"/>
                  </a:lnTo>
                  <a:lnTo>
                    <a:pt x="6400" y="948"/>
                  </a:lnTo>
                  <a:close/>
                  <a:moveTo>
                    <a:pt x="6400" y="0"/>
                  </a:moveTo>
                  <a:lnTo>
                    <a:pt x="6020" y="47"/>
                  </a:lnTo>
                  <a:lnTo>
                    <a:pt x="5688" y="142"/>
                  </a:lnTo>
                  <a:lnTo>
                    <a:pt x="5357" y="284"/>
                  </a:lnTo>
                  <a:lnTo>
                    <a:pt x="5025" y="474"/>
                  </a:lnTo>
                  <a:lnTo>
                    <a:pt x="4788" y="711"/>
                  </a:lnTo>
                  <a:lnTo>
                    <a:pt x="4551" y="995"/>
                  </a:lnTo>
                  <a:lnTo>
                    <a:pt x="4361" y="1280"/>
                  </a:lnTo>
                  <a:lnTo>
                    <a:pt x="4266" y="1659"/>
                  </a:lnTo>
                  <a:lnTo>
                    <a:pt x="284" y="1659"/>
                  </a:lnTo>
                  <a:lnTo>
                    <a:pt x="142" y="1754"/>
                  </a:lnTo>
                  <a:lnTo>
                    <a:pt x="47" y="1944"/>
                  </a:lnTo>
                  <a:lnTo>
                    <a:pt x="0" y="2086"/>
                  </a:lnTo>
                  <a:lnTo>
                    <a:pt x="0" y="6352"/>
                  </a:lnTo>
                  <a:lnTo>
                    <a:pt x="47" y="6494"/>
                  </a:lnTo>
                  <a:lnTo>
                    <a:pt x="95" y="6636"/>
                  </a:lnTo>
                  <a:lnTo>
                    <a:pt x="190" y="6731"/>
                  </a:lnTo>
                  <a:lnTo>
                    <a:pt x="332" y="6826"/>
                  </a:lnTo>
                  <a:lnTo>
                    <a:pt x="521" y="6874"/>
                  </a:lnTo>
                  <a:lnTo>
                    <a:pt x="711" y="7016"/>
                  </a:lnTo>
                  <a:lnTo>
                    <a:pt x="853" y="7111"/>
                  </a:lnTo>
                  <a:lnTo>
                    <a:pt x="995" y="7253"/>
                  </a:lnTo>
                  <a:lnTo>
                    <a:pt x="1090" y="7442"/>
                  </a:lnTo>
                  <a:lnTo>
                    <a:pt x="1138" y="7632"/>
                  </a:lnTo>
                  <a:lnTo>
                    <a:pt x="1185" y="7822"/>
                  </a:lnTo>
                  <a:lnTo>
                    <a:pt x="1232" y="8011"/>
                  </a:lnTo>
                  <a:lnTo>
                    <a:pt x="1185" y="8248"/>
                  </a:lnTo>
                  <a:lnTo>
                    <a:pt x="1138" y="8438"/>
                  </a:lnTo>
                  <a:lnTo>
                    <a:pt x="1090" y="8627"/>
                  </a:lnTo>
                  <a:lnTo>
                    <a:pt x="995" y="8770"/>
                  </a:lnTo>
                  <a:lnTo>
                    <a:pt x="853" y="8912"/>
                  </a:lnTo>
                  <a:lnTo>
                    <a:pt x="711" y="9054"/>
                  </a:lnTo>
                  <a:lnTo>
                    <a:pt x="521" y="9149"/>
                  </a:lnTo>
                  <a:lnTo>
                    <a:pt x="332" y="9244"/>
                  </a:lnTo>
                  <a:lnTo>
                    <a:pt x="190" y="9291"/>
                  </a:lnTo>
                  <a:lnTo>
                    <a:pt x="95" y="9386"/>
                  </a:lnTo>
                  <a:lnTo>
                    <a:pt x="47" y="9528"/>
                  </a:lnTo>
                  <a:lnTo>
                    <a:pt x="0" y="9670"/>
                  </a:lnTo>
                  <a:lnTo>
                    <a:pt x="0" y="13937"/>
                  </a:lnTo>
                  <a:lnTo>
                    <a:pt x="47" y="14126"/>
                  </a:lnTo>
                  <a:lnTo>
                    <a:pt x="142" y="14268"/>
                  </a:lnTo>
                  <a:lnTo>
                    <a:pt x="284" y="14363"/>
                  </a:lnTo>
                  <a:lnTo>
                    <a:pt x="474" y="14411"/>
                  </a:lnTo>
                  <a:lnTo>
                    <a:pt x="4266" y="14411"/>
                  </a:lnTo>
                  <a:lnTo>
                    <a:pt x="4361" y="14742"/>
                  </a:lnTo>
                  <a:lnTo>
                    <a:pt x="4551" y="15074"/>
                  </a:lnTo>
                  <a:lnTo>
                    <a:pt x="4788" y="15359"/>
                  </a:lnTo>
                  <a:lnTo>
                    <a:pt x="5025" y="15596"/>
                  </a:lnTo>
                  <a:lnTo>
                    <a:pt x="5357" y="15785"/>
                  </a:lnTo>
                  <a:lnTo>
                    <a:pt x="5688" y="15928"/>
                  </a:lnTo>
                  <a:lnTo>
                    <a:pt x="6020" y="16022"/>
                  </a:lnTo>
                  <a:lnTo>
                    <a:pt x="6779" y="16022"/>
                  </a:lnTo>
                  <a:lnTo>
                    <a:pt x="7111" y="15928"/>
                  </a:lnTo>
                  <a:lnTo>
                    <a:pt x="7442" y="15785"/>
                  </a:lnTo>
                  <a:lnTo>
                    <a:pt x="7727" y="15596"/>
                  </a:lnTo>
                  <a:lnTo>
                    <a:pt x="8011" y="15359"/>
                  </a:lnTo>
                  <a:lnTo>
                    <a:pt x="8201" y="15074"/>
                  </a:lnTo>
                  <a:lnTo>
                    <a:pt x="8390" y="14742"/>
                  </a:lnTo>
                  <a:lnTo>
                    <a:pt x="8533" y="14411"/>
                  </a:lnTo>
                  <a:lnTo>
                    <a:pt x="12325" y="14411"/>
                  </a:lnTo>
                  <a:lnTo>
                    <a:pt x="12467" y="14363"/>
                  </a:lnTo>
                  <a:lnTo>
                    <a:pt x="12657" y="14268"/>
                  </a:lnTo>
                  <a:lnTo>
                    <a:pt x="12752" y="14126"/>
                  </a:lnTo>
                  <a:lnTo>
                    <a:pt x="12799" y="13937"/>
                  </a:lnTo>
                  <a:lnTo>
                    <a:pt x="12799" y="9670"/>
                  </a:lnTo>
                  <a:lnTo>
                    <a:pt x="12752" y="9528"/>
                  </a:lnTo>
                  <a:lnTo>
                    <a:pt x="12704" y="9386"/>
                  </a:lnTo>
                  <a:lnTo>
                    <a:pt x="12562" y="9291"/>
                  </a:lnTo>
                  <a:lnTo>
                    <a:pt x="12467" y="9244"/>
                  </a:lnTo>
                  <a:lnTo>
                    <a:pt x="12278" y="9149"/>
                  </a:lnTo>
                  <a:lnTo>
                    <a:pt x="12088" y="9054"/>
                  </a:lnTo>
                  <a:lnTo>
                    <a:pt x="11946" y="8912"/>
                  </a:lnTo>
                  <a:lnTo>
                    <a:pt x="11804" y="8770"/>
                  </a:lnTo>
                  <a:lnTo>
                    <a:pt x="11709" y="8627"/>
                  </a:lnTo>
                  <a:lnTo>
                    <a:pt x="11614" y="8438"/>
                  </a:lnTo>
                  <a:lnTo>
                    <a:pt x="11567" y="8248"/>
                  </a:lnTo>
                  <a:lnTo>
                    <a:pt x="11567" y="8011"/>
                  </a:lnTo>
                  <a:lnTo>
                    <a:pt x="11567" y="7822"/>
                  </a:lnTo>
                  <a:lnTo>
                    <a:pt x="11614" y="7632"/>
                  </a:lnTo>
                  <a:lnTo>
                    <a:pt x="11709" y="7442"/>
                  </a:lnTo>
                  <a:lnTo>
                    <a:pt x="11804" y="7253"/>
                  </a:lnTo>
                  <a:lnTo>
                    <a:pt x="11946" y="7111"/>
                  </a:lnTo>
                  <a:lnTo>
                    <a:pt x="12088" y="7016"/>
                  </a:lnTo>
                  <a:lnTo>
                    <a:pt x="12278" y="6874"/>
                  </a:lnTo>
                  <a:lnTo>
                    <a:pt x="12467" y="6826"/>
                  </a:lnTo>
                  <a:lnTo>
                    <a:pt x="12562" y="6731"/>
                  </a:lnTo>
                  <a:lnTo>
                    <a:pt x="12704" y="6636"/>
                  </a:lnTo>
                  <a:lnTo>
                    <a:pt x="12752" y="6494"/>
                  </a:lnTo>
                  <a:lnTo>
                    <a:pt x="12799" y="6352"/>
                  </a:lnTo>
                  <a:lnTo>
                    <a:pt x="12799" y="2086"/>
                  </a:lnTo>
                  <a:lnTo>
                    <a:pt x="12752" y="1944"/>
                  </a:lnTo>
                  <a:lnTo>
                    <a:pt x="12657" y="1754"/>
                  </a:lnTo>
                  <a:lnTo>
                    <a:pt x="12467" y="1659"/>
                  </a:lnTo>
                  <a:lnTo>
                    <a:pt x="8533" y="1659"/>
                  </a:lnTo>
                  <a:lnTo>
                    <a:pt x="8390" y="1280"/>
                  </a:lnTo>
                  <a:lnTo>
                    <a:pt x="8201" y="995"/>
                  </a:lnTo>
                  <a:lnTo>
                    <a:pt x="8011" y="711"/>
                  </a:lnTo>
                  <a:lnTo>
                    <a:pt x="7727" y="474"/>
                  </a:lnTo>
                  <a:lnTo>
                    <a:pt x="7442" y="284"/>
                  </a:lnTo>
                  <a:lnTo>
                    <a:pt x="7111" y="142"/>
                  </a:lnTo>
                  <a:lnTo>
                    <a:pt x="6779" y="47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1075950" y="1719800"/>
              <a:ext cx="167125" cy="220450"/>
            </a:xfrm>
            <a:custGeom>
              <a:rect b="b" l="l" r="r" t="t"/>
              <a:pathLst>
                <a:path extrusionOk="0" h="8818" w="6685">
                  <a:moveTo>
                    <a:pt x="3604" y="949"/>
                  </a:moveTo>
                  <a:lnTo>
                    <a:pt x="3793" y="1044"/>
                  </a:lnTo>
                  <a:lnTo>
                    <a:pt x="4030" y="1138"/>
                  </a:lnTo>
                  <a:lnTo>
                    <a:pt x="4172" y="1281"/>
                  </a:lnTo>
                  <a:lnTo>
                    <a:pt x="4315" y="1470"/>
                  </a:lnTo>
                  <a:lnTo>
                    <a:pt x="4457" y="1660"/>
                  </a:lnTo>
                  <a:lnTo>
                    <a:pt x="4504" y="1897"/>
                  </a:lnTo>
                  <a:lnTo>
                    <a:pt x="4552" y="2134"/>
                  </a:lnTo>
                  <a:lnTo>
                    <a:pt x="4504" y="2371"/>
                  </a:lnTo>
                  <a:lnTo>
                    <a:pt x="4457" y="2608"/>
                  </a:lnTo>
                  <a:lnTo>
                    <a:pt x="4315" y="2797"/>
                  </a:lnTo>
                  <a:lnTo>
                    <a:pt x="4172" y="2987"/>
                  </a:lnTo>
                  <a:lnTo>
                    <a:pt x="4030" y="3129"/>
                  </a:lnTo>
                  <a:lnTo>
                    <a:pt x="3793" y="3224"/>
                  </a:lnTo>
                  <a:lnTo>
                    <a:pt x="3604" y="3272"/>
                  </a:lnTo>
                  <a:lnTo>
                    <a:pt x="3367" y="3319"/>
                  </a:lnTo>
                  <a:lnTo>
                    <a:pt x="3129" y="3272"/>
                  </a:lnTo>
                  <a:lnTo>
                    <a:pt x="2892" y="3224"/>
                  </a:lnTo>
                  <a:lnTo>
                    <a:pt x="2703" y="3129"/>
                  </a:lnTo>
                  <a:lnTo>
                    <a:pt x="2513" y="2987"/>
                  </a:lnTo>
                  <a:lnTo>
                    <a:pt x="2371" y="2797"/>
                  </a:lnTo>
                  <a:lnTo>
                    <a:pt x="2276" y="2608"/>
                  </a:lnTo>
                  <a:lnTo>
                    <a:pt x="2181" y="2371"/>
                  </a:lnTo>
                  <a:lnTo>
                    <a:pt x="2181" y="2134"/>
                  </a:lnTo>
                  <a:lnTo>
                    <a:pt x="2181" y="1897"/>
                  </a:lnTo>
                  <a:lnTo>
                    <a:pt x="2276" y="1660"/>
                  </a:lnTo>
                  <a:lnTo>
                    <a:pt x="2371" y="1470"/>
                  </a:lnTo>
                  <a:lnTo>
                    <a:pt x="2513" y="1281"/>
                  </a:lnTo>
                  <a:lnTo>
                    <a:pt x="2703" y="1138"/>
                  </a:lnTo>
                  <a:lnTo>
                    <a:pt x="2892" y="1044"/>
                  </a:lnTo>
                  <a:lnTo>
                    <a:pt x="3129" y="949"/>
                  </a:lnTo>
                  <a:close/>
                  <a:moveTo>
                    <a:pt x="3367" y="5642"/>
                  </a:moveTo>
                  <a:lnTo>
                    <a:pt x="3698" y="6448"/>
                  </a:lnTo>
                  <a:lnTo>
                    <a:pt x="3367" y="6874"/>
                  </a:lnTo>
                  <a:lnTo>
                    <a:pt x="3035" y="6448"/>
                  </a:lnTo>
                  <a:lnTo>
                    <a:pt x="3367" y="5642"/>
                  </a:lnTo>
                  <a:close/>
                  <a:moveTo>
                    <a:pt x="2703" y="4741"/>
                  </a:moveTo>
                  <a:lnTo>
                    <a:pt x="2039" y="6400"/>
                  </a:lnTo>
                  <a:lnTo>
                    <a:pt x="2039" y="6495"/>
                  </a:lnTo>
                  <a:lnTo>
                    <a:pt x="2039" y="6637"/>
                  </a:lnTo>
                  <a:lnTo>
                    <a:pt x="2087" y="6732"/>
                  </a:lnTo>
                  <a:lnTo>
                    <a:pt x="2134" y="6827"/>
                  </a:lnTo>
                  <a:lnTo>
                    <a:pt x="2940" y="7917"/>
                  </a:lnTo>
                  <a:lnTo>
                    <a:pt x="949" y="7917"/>
                  </a:lnTo>
                  <a:lnTo>
                    <a:pt x="949" y="5405"/>
                  </a:lnTo>
                  <a:lnTo>
                    <a:pt x="996" y="5168"/>
                  </a:lnTo>
                  <a:lnTo>
                    <a:pt x="1139" y="4931"/>
                  </a:lnTo>
                  <a:lnTo>
                    <a:pt x="1376" y="4788"/>
                  </a:lnTo>
                  <a:lnTo>
                    <a:pt x="1613" y="4741"/>
                  </a:lnTo>
                  <a:close/>
                  <a:moveTo>
                    <a:pt x="5073" y="4741"/>
                  </a:moveTo>
                  <a:lnTo>
                    <a:pt x="5357" y="4788"/>
                  </a:lnTo>
                  <a:lnTo>
                    <a:pt x="5547" y="4931"/>
                  </a:lnTo>
                  <a:lnTo>
                    <a:pt x="5737" y="5168"/>
                  </a:lnTo>
                  <a:lnTo>
                    <a:pt x="5784" y="5405"/>
                  </a:lnTo>
                  <a:lnTo>
                    <a:pt x="5784" y="7917"/>
                  </a:lnTo>
                  <a:lnTo>
                    <a:pt x="3746" y="7917"/>
                  </a:lnTo>
                  <a:lnTo>
                    <a:pt x="4599" y="6827"/>
                  </a:lnTo>
                  <a:lnTo>
                    <a:pt x="4646" y="6732"/>
                  </a:lnTo>
                  <a:lnTo>
                    <a:pt x="4694" y="6637"/>
                  </a:lnTo>
                  <a:lnTo>
                    <a:pt x="4694" y="6495"/>
                  </a:lnTo>
                  <a:lnTo>
                    <a:pt x="4646" y="6400"/>
                  </a:lnTo>
                  <a:lnTo>
                    <a:pt x="4030" y="4741"/>
                  </a:lnTo>
                  <a:close/>
                  <a:moveTo>
                    <a:pt x="3272" y="1"/>
                  </a:moveTo>
                  <a:lnTo>
                    <a:pt x="2845" y="48"/>
                  </a:lnTo>
                  <a:lnTo>
                    <a:pt x="2466" y="190"/>
                  </a:lnTo>
                  <a:lnTo>
                    <a:pt x="2134" y="380"/>
                  </a:lnTo>
                  <a:lnTo>
                    <a:pt x="1850" y="617"/>
                  </a:lnTo>
                  <a:lnTo>
                    <a:pt x="1613" y="901"/>
                  </a:lnTo>
                  <a:lnTo>
                    <a:pt x="1423" y="1281"/>
                  </a:lnTo>
                  <a:lnTo>
                    <a:pt x="1281" y="1612"/>
                  </a:lnTo>
                  <a:lnTo>
                    <a:pt x="1233" y="2039"/>
                  </a:lnTo>
                  <a:lnTo>
                    <a:pt x="1233" y="2276"/>
                  </a:lnTo>
                  <a:lnTo>
                    <a:pt x="1281" y="2560"/>
                  </a:lnTo>
                  <a:lnTo>
                    <a:pt x="1328" y="2797"/>
                  </a:lnTo>
                  <a:lnTo>
                    <a:pt x="1423" y="3034"/>
                  </a:lnTo>
                  <a:lnTo>
                    <a:pt x="1518" y="3224"/>
                  </a:lnTo>
                  <a:lnTo>
                    <a:pt x="1660" y="3461"/>
                  </a:lnTo>
                  <a:lnTo>
                    <a:pt x="2039" y="3793"/>
                  </a:lnTo>
                  <a:lnTo>
                    <a:pt x="1613" y="3793"/>
                  </a:lnTo>
                  <a:lnTo>
                    <a:pt x="1281" y="3840"/>
                  </a:lnTo>
                  <a:lnTo>
                    <a:pt x="996" y="3935"/>
                  </a:lnTo>
                  <a:lnTo>
                    <a:pt x="712" y="4077"/>
                  </a:lnTo>
                  <a:lnTo>
                    <a:pt x="475" y="4267"/>
                  </a:lnTo>
                  <a:lnTo>
                    <a:pt x="285" y="4504"/>
                  </a:lnTo>
                  <a:lnTo>
                    <a:pt x="143" y="4788"/>
                  </a:lnTo>
                  <a:lnTo>
                    <a:pt x="48" y="5120"/>
                  </a:lnTo>
                  <a:lnTo>
                    <a:pt x="1" y="5405"/>
                  </a:lnTo>
                  <a:lnTo>
                    <a:pt x="1" y="8344"/>
                  </a:lnTo>
                  <a:lnTo>
                    <a:pt x="48" y="8533"/>
                  </a:lnTo>
                  <a:lnTo>
                    <a:pt x="96" y="8676"/>
                  </a:lnTo>
                  <a:lnTo>
                    <a:pt x="190" y="8770"/>
                  </a:lnTo>
                  <a:lnTo>
                    <a:pt x="333" y="8818"/>
                  </a:lnTo>
                  <a:lnTo>
                    <a:pt x="6400" y="8818"/>
                  </a:lnTo>
                  <a:lnTo>
                    <a:pt x="6590" y="8723"/>
                  </a:lnTo>
                  <a:lnTo>
                    <a:pt x="6685" y="8533"/>
                  </a:lnTo>
                  <a:lnTo>
                    <a:pt x="6685" y="8391"/>
                  </a:lnTo>
                  <a:lnTo>
                    <a:pt x="6685" y="5405"/>
                  </a:lnTo>
                  <a:lnTo>
                    <a:pt x="6685" y="5120"/>
                  </a:lnTo>
                  <a:lnTo>
                    <a:pt x="6590" y="4788"/>
                  </a:lnTo>
                  <a:lnTo>
                    <a:pt x="6448" y="4504"/>
                  </a:lnTo>
                  <a:lnTo>
                    <a:pt x="6211" y="4267"/>
                  </a:lnTo>
                  <a:lnTo>
                    <a:pt x="5974" y="4077"/>
                  </a:lnTo>
                  <a:lnTo>
                    <a:pt x="5737" y="3935"/>
                  </a:lnTo>
                  <a:lnTo>
                    <a:pt x="5405" y="3840"/>
                  </a:lnTo>
                  <a:lnTo>
                    <a:pt x="5073" y="3793"/>
                  </a:lnTo>
                  <a:lnTo>
                    <a:pt x="4694" y="3793"/>
                  </a:lnTo>
                  <a:lnTo>
                    <a:pt x="5026" y="3461"/>
                  </a:lnTo>
                  <a:lnTo>
                    <a:pt x="5263" y="3082"/>
                  </a:lnTo>
                  <a:lnTo>
                    <a:pt x="5405" y="2608"/>
                  </a:lnTo>
                  <a:lnTo>
                    <a:pt x="5452" y="2371"/>
                  </a:lnTo>
                  <a:lnTo>
                    <a:pt x="5500" y="2134"/>
                  </a:lnTo>
                  <a:lnTo>
                    <a:pt x="5452" y="1707"/>
                  </a:lnTo>
                  <a:lnTo>
                    <a:pt x="5310" y="1281"/>
                  </a:lnTo>
                  <a:lnTo>
                    <a:pt x="5120" y="901"/>
                  </a:lnTo>
                  <a:lnTo>
                    <a:pt x="4836" y="617"/>
                  </a:lnTo>
                  <a:lnTo>
                    <a:pt x="4504" y="332"/>
                  </a:lnTo>
                  <a:lnTo>
                    <a:pt x="4125" y="143"/>
                  </a:lnTo>
                  <a:lnTo>
                    <a:pt x="3698" y="48"/>
                  </a:lnTo>
                  <a:lnTo>
                    <a:pt x="3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1" name="Google Shape;1831;p37"/>
          <p:cNvSpPr/>
          <p:nvPr/>
        </p:nvSpPr>
        <p:spPr>
          <a:xfrm>
            <a:off x="6418650" y="1277418"/>
            <a:ext cx="401775" cy="400575"/>
          </a:xfrm>
          <a:custGeom>
            <a:rect b="b" l="l" r="r" t="t"/>
            <a:pathLst>
              <a:path extrusionOk="0" h="16023" w="16071">
                <a:moveTo>
                  <a:pt x="2323" y="901"/>
                </a:moveTo>
                <a:lnTo>
                  <a:pt x="2513" y="948"/>
                </a:lnTo>
                <a:lnTo>
                  <a:pt x="2655" y="1043"/>
                </a:lnTo>
                <a:lnTo>
                  <a:pt x="2750" y="1185"/>
                </a:lnTo>
                <a:lnTo>
                  <a:pt x="2797" y="1375"/>
                </a:lnTo>
                <a:lnTo>
                  <a:pt x="2750" y="1565"/>
                </a:lnTo>
                <a:lnTo>
                  <a:pt x="2655" y="1707"/>
                </a:lnTo>
                <a:lnTo>
                  <a:pt x="2513" y="1802"/>
                </a:lnTo>
                <a:lnTo>
                  <a:pt x="2323" y="1849"/>
                </a:lnTo>
                <a:lnTo>
                  <a:pt x="2134" y="1802"/>
                </a:lnTo>
                <a:lnTo>
                  <a:pt x="1991" y="1707"/>
                </a:lnTo>
                <a:lnTo>
                  <a:pt x="1897" y="1565"/>
                </a:lnTo>
                <a:lnTo>
                  <a:pt x="1849" y="1375"/>
                </a:lnTo>
                <a:lnTo>
                  <a:pt x="1897" y="1185"/>
                </a:lnTo>
                <a:lnTo>
                  <a:pt x="1991" y="1043"/>
                </a:lnTo>
                <a:lnTo>
                  <a:pt x="2134" y="948"/>
                </a:lnTo>
                <a:lnTo>
                  <a:pt x="2323" y="901"/>
                </a:lnTo>
                <a:close/>
                <a:moveTo>
                  <a:pt x="13747" y="901"/>
                </a:moveTo>
                <a:lnTo>
                  <a:pt x="13937" y="948"/>
                </a:lnTo>
                <a:lnTo>
                  <a:pt x="14079" y="1043"/>
                </a:lnTo>
                <a:lnTo>
                  <a:pt x="14222" y="1185"/>
                </a:lnTo>
                <a:lnTo>
                  <a:pt x="14222" y="1375"/>
                </a:lnTo>
                <a:lnTo>
                  <a:pt x="14222" y="1565"/>
                </a:lnTo>
                <a:lnTo>
                  <a:pt x="14079" y="1707"/>
                </a:lnTo>
                <a:lnTo>
                  <a:pt x="13937" y="1802"/>
                </a:lnTo>
                <a:lnTo>
                  <a:pt x="13747" y="1849"/>
                </a:lnTo>
                <a:lnTo>
                  <a:pt x="13605" y="1802"/>
                </a:lnTo>
                <a:lnTo>
                  <a:pt x="13416" y="1707"/>
                </a:lnTo>
                <a:lnTo>
                  <a:pt x="13321" y="1565"/>
                </a:lnTo>
                <a:lnTo>
                  <a:pt x="13321" y="1375"/>
                </a:lnTo>
                <a:lnTo>
                  <a:pt x="13321" y="1185"/>
                </a:lnTo>
                <a:lnTo>
                  <a:pt x="13416" y="1043"/>
                </a:lnTo>
                <a:lnTo>
                  <a:pt x="13605" y="948"/>
                </a:lnTo>
                <a:lnTo>
                  <a:pt x="13747" y="901"/>
                </a:lnTo>
                <a:close/>
                <a:moveTo>
                  <a:pt x="2560" y="2797"/>
                </a:moveTo>
                <a:lnTo>
                  <a:pt x="2797" y="2892"/>
                </a:lnTo>
                <a:lnTo>
                  <a:pt x="2987" y="2987"/>
                </a:lnTo>
                <a:lnTo>
                  <a:pt x="3176" y="3129"/>
                </a:lnTo>
                <a:lnTo>
                  <a:pt x="3366" y="3319"/>
                </a:lnTo>
                <a:lnTo>
                  <a:pt x="3508" y="3508"/>
                </a:lnTo>
                <a:lnTo>
                  <a:pt x="3603" y="3698"/>
                </a:lnTo>
                <a:lnTo>
                  <a:pt x="3650" y="3935"/>
                </a:lnTo>
                <a:lnTo>
                  <a:pt x="996" y="3935"/>
                </a:lnTo>
                <a:lnTo>
                  <a:pt x="1043" y="3698"/>
                </a:lnTo>
                <a:lnTo>
                  <a:pt x="1138" y="3508"/>
                </a:lnTo>
                <a:lnTo>
                  <a:pt x="1233" y="3319"/>
                </a:lnTo>
                <a:lnTo>
                  <a:pt x="1422" y="3129"/>
                </a:lnTo>
                <a:lnTo>
                  <a:pt x="1612" y="2987"/>
                </a:lnTo>
                <a:lnTo>
                  <a:pt x="1802" y="2892"/>
                </a:lnTo>
                <a:lnTo>
                  <a:pt x="2039" y="2797"/>
                </a:lnTo>
                <a:close/>
                <a:moveTo>
                  <a:pt x="14032" y="2797"/>
                </a:moveTo>
                <a:lnTo>
                  <a:pt x="14269" y="2892"/>
                </a:lnTo>
                <a:lnTo>
                  <a:pt x="14459" y="2987"/>
                </a:lnTo>
                <a:lnTo>
                  <a:pt x="14648" y="3129"/>
                </a:lnTo>
                <a:lnTo>
                  <a:pt x="14838" y="3319"/>
                </a:lnTo>
                <a:lnTo>
                  <a:pt x="14933" y="3508"/>
                </a:lnTo>
                <a:lnTo>
                  <a:pt x="15027" y="3698"/>
                </a:lnTo>
                <a:lnTo>
                  <a:pt x="15122" y="3935"/>
                </a:lnTo>
                <a:lnTo>
                  <a:pt x="12420" y="3935"/>
                </a:lnTo>
                <a:lnTo>
                  <a:pt x="12468" y="3698"/>
                </a:lnTo>
                <a:lnTo>
                  <a:pt x="12610" y="3508"/>
                </a:lnTo>
                <a:lnTo>
                  <a:pt x="12705" y="3319"/>
                </a:lnTo>
                <a:lnTo>
                  <a:pt x="12894" y="3129"/>
                </a:lnTo>
                <a:lnTo>
                  <a:pt x="13084" y="2987"/>
                </a:lnTo>
                <a:lnTo>
                  <a:pt x="13273" y="2892"/>
                </a:lnTo>
                <a:lnTo>
                  <a:pt x="13510" y="2797"/>
                </a:lnTo>
                <a:close/>
                <a:moveTo>
                  <a:pt x="8012" y="7063"/>
                </a:moveTo>
                <a:lnTo>
                  <a:pt x="8154" y="7111"/>
                </a:lnTo>
                <a:lnTo>
                  <a:pt x="8296" y="7158"/>
                </a:lnTo>
                <a:lnTo>
                  <a:pt x="8533" y="7301"/>
                </a:lnTo>
                <a:lnTo>
                  <a:pt x="8723" y="7538"/>
                </a:lnTo>
                <a:lnTo>
                  <a:pt x="8770" y="7680"/>
                </a:lnTo>
                <a:lnTo>
                  <a:pt x="8770" y="7822"/>
                </a:lnTo>
                <a:lnTo>
                  <a:pt x="8770" y="7964"/>
                </a:lnTo>
                <a:lnTo>
                  <a:pt x="8723" y="8106"/>
                </a:lnTo>
                <a:lnTo>
                  <a:pt x="8533" y="8343"/>
                </a:lnTo>
                <a:lnTo>
                  <a:pt x="8296" y="8486"/>
                </a:lnTo>
                <a:lnTo>
                  <a:pt x="8154" y="8533"/>
                </a:lnTo>
                <a:lnTo>
                  <a:pt x="8012" y="8580"/>
                </a:lnTo>
                <a:lnTo>
                  <a:pt x="7869" y="8533"/>
                </a:lnTo>
                <a:lnTo>
                  <a:pt x="7727" y="8486"/>
                </a:lnTo>
                <a:lnTo>
                  <a:pt x="7490" y="8343"/>
                </a:lnTo>
                <a:lnTo>
                  <a:pt x="7348" y="8106"/>
                </a:lnTo>
                <a:lnTo>
                  <a:pt x="7301" y="7964"/>
                </a:lnTo>
                <a:lnTo>
                  <a:pt x="7301" y="7822"/>
                </a:lnTo>
                <a:lnTo>
                  <a:pt x="7301" y="7680"/>
                </a:lnTo>
                <a:lnTo>
                  <a:pt x="7348" y="7538"/>
                </a:lnTo>
                <a:lnTo>
                  <a:pt x="7490" y="7301"/>
                </a:lnTo>
                <a:lnTo>
                  <a:pt x="7727" y="7158"/>
                </a:lnTo>
                <a:lnTo>
                  <a:pt x="7869" y="7111"/>
                </a:lnTo>
                <a:lnTo>
                  <a:pt x="8012" y="7063"/>
                </a:lnTo>
                <a:close/>
                <a:moveTo>
                  <a:pt x="8343" y="5073"/>
                </a:moveTo>
                <a:lnTo>
                  <a:pt x="8628" y="5120"/>
                </a:lnTo>
                <a:lnTo>
                  <a:pt x="8912" y="5167"/>
                </a:lnTo>
                <a:lnTo>
                  <a:pt x="9197" y="5262"/>
                </a:lnTo>
                <a:lnTo>
                  <a:pt x="9671" y="5547"/>
                </a:lnTo>
                <a:lnTo>
                  <a:pt x="10097" y="5926"/>
                </a:lnTo>
                <a:lnTo>
                  <a:pt x="10477" y="6352"/>
                </a:lnTo>
                <a:lnTo>
                  <a:pt x="10761" y="6826"/>
                </a:lnTo>
                <a:lnTo>
                  <a:pt x="10856" y="7111"/>
                </a:lnTo>
                <a:lnTo>
                  <a:pt x="10903" y="7395"/>
                </a:lnTo>
                <a:lnTo>
                  <a:pt x="10951" y="7680"/>
                </a:lnTo>
                <a:lnTo>
                  <a:pt x="10998" y="8012"/>
                </a:lnTo>
                <a:lnTo>
                  <a:pt x="10951" y="8533"/>
                </a:lnTo>
                <a:lnTo>
                  <a:pt x="10761" y="9054"/>
                </a:lnTo>
                <a:lnTo>
                  <a:pt x="10524" y="9528"/>
                </a:lnTo>
                <a:lnTo>
                  <a:pt x="10240" y="9955"/>
                </a:lnTo>
                <a:lnTo>
                  <a:pt x="10050" y="9718"/>
                </a:lnTo>
                <a:lnTo>
                  <a:pt x="9908" y="9481"/>
                </a:lnTo>
                <a:lnTo>
                  <a:pt x="9718" y="9244"/>
                </a:lnTo>
                <a:lnTo>
                  <a:pt x="9481" y="9054"/>
                </a:lnTo>
                <a:lnTo>
                  <a:pt x="9292" y="8960"/>
                </a:lnTo>
                <a:lnTo>
                  <a:pt x="9434" y="8723"/>
                </a:lnTo>
                <a:lnTo>
                  <a:pt x="9576" y="8438"/>
                </a:lnTo>
                <a:lnTo>
                  <a:pt x="9671" y="8154"/>
                </a:lnTo>
                <a:lnTo>
                  <a:pt x="9718" y="7822"/>
                </a:lnTo>
                <a:lnTo>
                  <a:pt x="9671" y="7490"/>
                </a:lnTo>
                <a:lnTo>
                  <a:pt x="9576" y="7158"/>
                </a:lnTo>
                <a:lnTo>
                  <a:pt x="9434" y="6874"/>
                </a:lnTo>
                <a:lnTo>
                  <a:pt x="9197" y="6637"/>
                </a:lnTo>
                <a:lnTo>
                  <a:pt x="8960" y="6447"/>
                </a:lnTo>
                <a:lnTo>
                  <a:pt x="8675" y="6258"/>
                </a:lnTo>
                <a:lnTo>
                  <a:pt x="8343" y="6163"/>
                </a:lnTo>
                <a:lnTo>
                  <a:pt x="7680" y="6163"/>
                </a:lnTo>
                <a:lnTo>
                  <a:pt x="7395" y="6258"/>
                </a:lnTo>
                <a:lnTo>
                  <a:pt x="7111" y="6447"/>
                </a:lnTo>
                <a:lnTo>
                  <a:pt x="6827" y="6637"/>
                </a:lnTo>
                <a:lnTo>
                  <a:pt x="6637" y="6874"/>
                </a:lnTo>
                <a:lnTo>
                  <a:pt x="6495" y="7158"/>
                </a:lnTo>
                <a:lnTo>
                  <a:pt x="6400" y="7490"/>
                </a:lnTo>
                <a:lnTo>
                  <a:pt x="6352" y="7822"/>
                </a:lnTo>
                <a:lnTo>
                  <a:pt x="6400" y="8154"/>
                </a:lnTo>
                <a:lnTo>
                  <a:pt x="6447" y="8438"/>
                </a:lnTo>
                <a:lnTo>
                  <a:pt x="6589" y="8723"/>
                </a:lnTo>
                <a:lnTo>
                  <a:pt x="6779" y="8960"/>
                </a:lnTo>
                <a:lnTo>
                  <a:pt x="6495" y="9149"/>
                </a:lnTo>
                <a:lnTo>
                  <a:pt x="6258" y="9386"/>
                </a:lnTo>
                <a:lnTo>
                  <a:pt x="6021" y="9671"/>
                </a:lnTo>
                <a:lnTo>
                  <a:pt x="5831" y="9955"/>
                </a:lnTo>
                <a:lnTo>
                  <a:pt x="5547" y="9528"/>
                </a:lnTo>
                <a:lnTo>
                  <a:pt x="5310" y="9054"/>
                </a:lnTo>
                <a:lnTo>
                  <a:pt x="5167" y="8533"/>
                </a:lnTo>
                <a:lnTo>
                  <a:pt x="5073" y="8012"/>
                </a:lnTo>
                <a:lnTo>
                  <a:pt x="5120" y="7680"/>
                </a:lnTo>
                <a:lnTo>
                  <a:pt x="5167" y="7395"/>
                </a:lnTo>
                <a:lnTo>
                  <a:pt x="5215" y="7111"/>
                </a:lnTo>
                <a:lnTo>
                  <a:pt x="5310" y="6826"/>
                </a:lnTo>
                <a:lnTo>
                  <a:pt x="5594" y="6352"/>
                </a:lnTo>
                <a:lnTo>
                  <a:pt x="5973" y="5926"/>
                </a:lnTo>
                <a:lnTo>
                  <a:pt x="6400" y="5547"/>
                </a:lnTo>
                <a:lnTo>
                  <a:pt x="6874" y="5262"/>
                </a:lnTo>
                <a:lnTo>
                  <a:pt x="7158" y="5167"/>
                </a:lnTo>
                <a:lnTo>
                  <a:pt x="7443" y="5120"/>
                </a:lnTo>
                <a:lnTo>
                  <a:pt x="7727" y="5073"/>
                </a:lnTo>
                <a:close/>
                <a:moveTo>
                  <a:pt x="8486" y="9623"/>
                </a:moveTo>
                <a:lnTo>
                  <a:pt x="8817" y="9765"/>
                </a:lnTo>
                <a:lnTo>
                  <a:pt x="9102" y="10003"/>
                </a:lnTo>
                <a:lnTo>
                  <a:pt x="9292" y="10240"/>
                </a:lnTo>
                <a:lnTo>
                  <a:pt x="9434" y="10571"/>
                </a:lnTo>
                <a:lnTo>
                  <a:pt x="9102" y="10714"/>
                </a:lnTo>
                <a:lnTo>
                  <a:pt x="8770" y="10856"/>
                </a:lnTo>
                <a:lnTo>
                  <a:pt x="8391" y="10903"/>
                </a:lnTo>
                <a:lnTo>
                  <a:pt x="8059" y="10951"/>
                </a:lnTo>
                <a:lnTo>
                  <a:pt x="7632" y="10903"/>
                </a:lnTo>
                <a:lnTo>
                  <a:pt x="7253" y="10856"/>
                </a:lnTo>
                <a:lnTo>
                  <a:pt x="6921" y="10714"/>
                </a:lnTo>
                <a:lnTo>
                  <a:pt x="6589" y="10571"/>
                </a:lnTo>
                <a:lnTo>
                  <a:pt x="6637" y="10429"/>
                </a:lnTo>
                <a:lnTo>
                  <a:pt x="6827" y="10145"/>
                </a:lnTo>
                <a:lnTo>
                  <a:pt x="7016" y="9908"/>
                </a:lnTo>
                <a:lnTo>
                  <a:pt x="7301" y="9718"/>
                </a:lnTo>
                <a:lnTo>
                  <a:pt x="7585" y="9623"/>
                </a:lnTo>
                <a:lnTo>
                  <a:pt x="7585" y="9718"/>
                </a:lnTo>
                <a:lnTo>
                  <a:pt x="7585" y="9908"/>
                </a:lnTo>
                <a:lnTo>
                  <a:pt x="7727" y="10050"/>
                </a:lnTo>
                <a:lnTo>
                  <a:pt x="7869" y="10145"/>
                </a:lnTo>
                <a:lnTo>
                  <a:pt x="8059" y="10192"/>
                </a:lnTo>
                <a:lnTo>
                  <a:pt x="8201" y="10145"/>
                </a:lnTo>
                <a:lnTo>
                  <a:pt x="8391" y="10050"/>
                </a:lnTo>
                <a:lnTo>
                  <a:pt x="8486" y="9908"/>
                </a:lnTo>
                <a:lnTo>
                  <a:pt x="8486" y="9718"/>
                </a:lnTo>
                <a:lnTo>
                  <a:pt x="8486" y="9623"/>
                </a:lnTo>
                <a:close/>
                <a:moveTo>
                  <a:pt x="2323" y="12041"/>
                </a:moveTo>
                <a:lnTo>
                  <a:pt x="2513" y="12088"/>
                </a:lnTo>
                <a:lnTo>
                  <a:pt x="2655" y="12183"/>
                </a:lnTo>
                <a:lnTo>
                  <a:pt x="2750" y="12325"/>
                </a:lnTo>
                <a:lnTo>
                  <a:pt x="2797" y="12515"/>
                </a:lnTo>
                <a:lnTo>
                  <a:pt x="2750" y="12705"/>
                </a:lnTo>
                <a:lnTo>
                  <a:pt x="2655" y="12847"/>
                </a:lnTo>
                <a:lnTo>
                  <a:pt x="2513" y="12942"/>
                </a:lnTo>
                <a:lnTo>
                  <a:pt x="2323" y="12989"/>
                </a:lnTo>
                <a:lnTo>
                  <a:pt x="2134" y="12942"/>
                </a:lnTo>
                <a:lnTo>
                  <a:pt x="1991" y="12847"/>
                </a:lnTo>
                <a:lnTo>
                  <a:pt x="1897" y="12705"/>
                </a:lnTo>
                <a:lnTo>
                  <a:pt x="1849" y="12515"/>
                </a:lnTo>
                <a:lnTo>
                  <a:pt x="1897" y="12325"/>
                </a:lnTo>
                <a:lnTo>
                  <a:pt x="1991" y="12183"/>
                </a:lnTo>
                <a:lnTo>
                  <a:pt x="2134" y="12088"/>
                </a:lnTo>
                <a:lnTo>
                  <a:pt x="2323" y="12041"/>
                </a:lnTo>
                <a:close/>
                <a:moveTo>
                  <a:pt x="13747" y="12041"/>
                </a:moveTo>
                <a:lnTo>
                  <a:pt x="13937" y="12088"/>
                </a:lnTo>
                <a:lnTo>
                  <a:pt x="14079" y="12183"/>
                </a:lnTo>
                <a:lnTo>
                  <a:pt x="14222" y="12325"/>
                </a:lnTo>
                <a:lnTo>
                  <a:pt x="14222" y="12515"/>
                </a:lnTo>
                <a:lnTo>
                  <a:pt x="14222" y="12705"/>
                </a:lnTo>
                <a:lnTo>
                  <a:pt x="14079" y="12847"/>
                </a:lnTo>
                <a:lnTo>
                  <a:pt x="13937" y="12942"/>
                </a:lnTo>
                <a:lnTo>
                  <a:pt x="13747" y="12989"/>
                </a:lnTo>
                <a:lnTo>
                  <a:pt x="13605" y="12942"/>
                </a:lnTo>
                <a:lnTo>
                  <a:pt x="13416" y="12847"/>
                </a:lnTo>
                <a:lnTo>
                  <a:pt x="13321" y="12705"/>
                </a:lnTo>
                <a:lnTo>
                  <a:pt x="13321" y="12515"/>
                </a:lnTo>
                <a:lnTo>
                  <a:pt x="13321" y="12325"/>
                </a:lnTo>
                <a:lnTo>
                  <a:pt x="13416" y="12183"/>
                </a:lnTo>
                <a:lnTo>
                  <a:pt x="13605" y="12088"/>
                </a:lnTo>
                <a:lnTo>
                  <a:pt x="13747" y="12041"/>
                </a:lnTo>
                <a:close/>
                <a:moveTo>
                  <a:pt x="2560" y="13937"/>
                </a:moveTo>
                <a:lnTo>
                  <a:pt x="2797" y="13984"/>
                </a:lnTo>
                <a:lnTo>
                  <a:pt x="2987" y="14127"/>
                </a:lnTo>
                <a:lnTo>
                  <a:pt x="3176" y="14269"/>
                </a:lnTo>
                <a:lnTo>
                  <a:pt x="3366" y="14411"/>
                </a:lnTo>
                <a:lnTo>
                  <a:pt x="3508" y="14601"/>
                </a:lnTo>
                <a:lnTo>
                  <a:pt x="3603" y="14838"/>
                </a:lnTo>
                <a:lnTo>
                  <a:pt x="3650" y="15075"/>
                </a:lnTo>
                <a:lnTo>
                  <a:pt x="996" y="15075"/>
                </a:lnTo>
                <a:lnTo>
                  <a:pt x="1043" y="14838"/>
                </a:lnTo>
                <a:lnTo>
                  <a:pt x="1138" y="14601"/>
                </a:lnTo>
                <a:lnTo>
                  <a:pt x="1233" y="14411"/>
                </a:lnTo>
                <a:lnTo>
                  <a:pt x="1422" y="14269"/>
                </a:lnTo>
                <a:lnTo>
                  <a:pt x="1612" y="14127"/>
                </a:lnTo>
                <a:lnTo>
                  <a:pt x="1802" y="13984"/>
                </a:lnTo>
                <a:lnTo>
                  <a:pt x="2039" y="13937"/>
                </a:lnTo>
                <a:close/>
                <a:moveTo>
                  <a:pt x="14032" y="13937"/>
                </a:moveTo>
                <a:lnTo>
                  <a:pt x="14269" y="13984"/>
                </a:lnTo>
                <a:lnTo>
                  <a:pt x="14459" y="14127"/>
                </a:lnTo>
                <a:lnTo>
                  <a:pt x="14648" y="14269"/>
                </a:lnTo>
                <a:lnTo>
                  <a:pt x="14838" y="14411"/>
                </a:lnTo>
                <a:lnTo>
                  <a:pt x="14933" y="14601"/>
                </a:lnTo>
                <a:lnTo>
                  <a:pt x="15027" y="14838"/>
                </a:lnTo>
                <a:lnTo>
                  <a:pt x="15122" y="15075"/>
                </a:lnTo>
                <a:lnTo>
                  <a:pt x="12420" y="15075"/>
                </a:lnTo>
                <a:lnTo>
                  <a:pt x="12468" y="14838"/>
                </a:lnTo>
                <a:lnTo>
                  <a:pt x="12610" y="14601"/>
                </a:lnTo>
                <a:lnTo>
                  <a:pt x="12705" y="14411"/>
                </a:lnTo>
                <a:lnTo>
                  <a:pt x="12894" y="14269"/>
                </a:lnTo>
                <a:lnTo>
                  <a:pt x="13084" y="14127"/>
                </a:lnTo>
                <a:lnTo>
                  <a:pt x="13273" y="13984"/>
                </a:lnTo>
                <a:lnTo>
                  <a:pt x="13510" y="13937"/>
                </a:lnTo>
                <a:close/>
                <a:moveTo>
                  <a:pt x="2039" y="0"/>
                </a:moveTo>
                <a:lnTo>
                  <a:pt x="1754" y="95"/>
                </a:lnTo>
                <a:lnTo>
                  <a:pt x="1517" y="237"/>
                </a:lnTo>
                <a:lnTo>
                  <a:pt x="1328" y="380"/>
                </a:lnTo>
                <a:lnTo>
                  <a:pt x="1138" y="617"/>
                </a:lnTo>
                <a:lnTo>
                  <a:pt x="996" y="854"/>
                </a:lnTo>
                <a:lnTo>
                  <a:pt x="948" y="1091"/>
                </a:lnTo>
                <a:lnTo>
                  <a:pt x="901" y="1375"/>
                </a:lnTo>
                <a:lnTo>
                  <a:pt x="901" y="1612"/>
                </a:lnTo>
                <a:lnTo>
                  <a:pt x="948" y="1802"/>
                </a:lnTo>
                <a:lnTo>
                  <a:pt x="1043" y="1991"/>
                </a:lnTo>
                <a:lnTo>
                  <a:pt x="1138" y="2181"/>
                </a:lnTo>
                <a:lnTo>
                  <a:pt x="901" y="2323"/>
                </a:lnTo>
                <a:lnTo>
                  <a:pt x="664" y="2513"/>
                </a:lnTo>
                <a:lnTo>
                  <a:pt x="474" y="2750"/>
                </a:lnTo>
                <a:lnTo>
                  <a:pt x="332" y="2987"/>
                </a:lnTo>
                <a:lnTo>
                  <a:pt x="190" y="3271"/>
                </a:lnTo>
                <a:lnTo>
                  <a:pt x="95" y="3556"/>
                </a:lnTo>
                <a:lnTo>
                  <a:pt x="48" y="3840"/>
                </a:lnTo>
                <a:lnTo>
                  <a:pt x="0" y="4124"/>
                </a:lnTo>
                <a:lnTo>
                  <a:pt x="0" y="4409"/>
                </a:lnTo>
                <a:lnTo>
                  <a:pt x="48" y="4599"/>
                </a:lnTo>
                <a:lnTo>
                  <a:pt x="143" y="4741"/>
                </a:lnTo>
                <a:lnTo>
                  <a:pt x="285" y="4836"/>
                </a:lnTo>
                <a:lnTo>
                  <a:pt x="474" y="4883"/>
                </a:lnTo>
                <a:lnTo>
                  <a:pt x="4124" y="4883"/>
                </a:lnTo>
                <a:lnTo>
                  <a:pt x="4930" y="5689"/>
                </a:lnTo>
                <a:lnTo>
                  <a:pt x="4599" y="6210"/>
                </a:lnTo>
                <a:lnTo>
                  <a:pt x="4362" y="6779"/>
                </a:lnTo>
                <a:lnTo>
                  <a:pt x="4219" y="7348"/>
                </a:lnTo>
                <a:lnTo>
                  <a:pt x="4172" y="8012"/>
                </a:lnTo>
                <a:lnTo>
                  <a:pt x="4172" y="8343"/>
                </a:lnTo>
                <a:lnTo>
                  <a:pt x="4219" y="8675"/>
                </a:lnTo>
                <a:lnTo>
                  <a:pt x="4314" y="9007"/>
                </a:lnTo>
                <a:lnTo>
                  <a:pt x="4409" y="9339"/>
                </a:lnTo>
                <a:lnTo>
                  <a:pt x="4504" y="9623"/>
                </a:lnTo>
                <a:lnTo>
                  <a:pt x="4693" y="9955"/>
                </a:lnTo>
                <a:lnTo>
                  <a:pt x="5073" y="10477"/>
                </a:lnTo>
                <a:lnTo>
                  <a:pt x="3603" y="11946"/>
                </a:lnTo>
                <a:lnTo>
                  <a:pt x="3508" y="11756"/>
                </a:lnTo>
                <a:lnTo>
                  <a:pt x="3366" y="11614"/>
                </a:lnTo>
                <a:lnTo>
                  <a:pt x="3082" y="11330"/>
                </a:lnTo>
                <a:lnTo>
                  <a:pt x="2892" y="11235"/>
                </a:lnTo>
                <a:lnTo>
                  <a:pt x="2702" y="11140"/>
                </a:lnTo>
                <a:lnTo>
                  <a:pt x="2513" y="11093"/>
                </a:lnTo>
                <a:lnTo>
                  <a:pt x="2323" y="11093"/>
                </a:lnTo>
                <a:lnTo>
                  <a:pt x="2039" y="11140"/>
                </a:lnTo>
                <a:lnTo>
                  <a:pt x="1754" y="11188"/>
                </a:lnTo>
                <a:lnTo>
                  <a:pt x="1517" y="11330"/>
                </a:lnTo>
                <a:lnTo>
                  <a:pt x="1328" y="11519"/>
                </a:lnTo>
                <a:lnTo>
                  <a:pt x="1138" y="11709"/>
                </a:lnTo>
                <a:lnTo>
                  <a:pt x="996" y="11946"/>
                </a:lnTo>
                <a:lnTo>
                  <a:pt x="948" y="12230"/>
                </a:lnTo>
                <a:lnTo>
                  <a:pt x="901" y="12515"/>
                </a:lnTo>
                <a:lnTo>
                  <a:pt x="901" y="12705"/>
                </a:lnTo>
                <a:lnTo>
                  <a:pt x="948" y="12942"/>
                </a:lnTo>
                <a:lnTo>
                  <a:pt x="1043" y="13131"/>
                </a:lnTo>
                <a:lnTo>
                  <a:pt x="1138" y="13273"/>
                </a:lnTo>
                <a:lnTo>
                  <a:pt x="901" y="13463"/>
                </a:lnTo>
                <a:lnTo>
                  <a:pt x="664" y="13653"/>
                </a:lnTo>
                <a:lnTo>
                  <a:pt x="474" y="13890"/>
                </a:lnTo>
                <a:lnTo>
                  <a:pt x="332" y="14127"/>
                </a:lnTo>
                <a:lnTo>
                  <a:pt x="190" y="14364"/>
                </a:lnTo>
                <a:lnTo>
                  <a:pt x="95" y="14648"/>
                </a:lnTo>
                <a:lnTo>
                  <a:pt x="48" y="14932"/>
                </a:lnTo>
                <a:lnTo>
                  <a:pt x="0" y="15264"/>
                </a:lnTo>
                <a:lnTo>
                  <a:pt x="0" y="15549"/>
                </a:lnTo>
                <a:lnTo>
                  <a:pt x="48" y="15738"/>
                </a:lnTo>
                <a:lnTo>
                  <a:pt x="143" y="15881"/>
                </a:lnTo>
                <a:lnTo>
                  <a:pt x="285" y="15975"/>
                </a:lnTo>
                <a:lnTo>
                  <a:pt x="474" y="16023"/>
                </a:lnTo>
                <a:lnTo>
                  <a:pt x="4124" y="16023"/>
                </a:lnTo>
                <a:lnTo>
                  <a:pt x="4314" y="15975"/>
                </a:lnTo>
                <a:lnTo>
                  <a:pt x="4456" y="15881"/>
                </a:lnTo>
                <a:lnTo>
                  <a:pt x="4551" y="15738"/>
                </a:lnTo>
                <a:lnTo>
                  <a:pt x="4599" y="15549"/>
                </a:lnTo>
                <a:lnTo>
                  <a:pt x="4599" y="15264"/>
                </a:lnTo>
                <a:lnTo>
                  <a:pt x="4551" y="14980"/>
                </a:lnTo>
                <a:lnTo>
                  <a:pt x="4504" y="14648"/>
                </a:lnTo>
                <a:lnTo>
                  <a:pt x="4409" y="14411"/>
                </a:lnTo>
                <a:lnTo>
                  <a:pt x="4314" y="14127"/>
                </a:lnTo>
                <a:lnTo>
                  <a:pt x="4124" y="13890"/>
                </a:lnTo>
                <a:lnTo>
                  <a:pt x="3935" y="13700"/>
                </a:lnTo>
                <a:lnTo>
                  <a:pt x="3745" y="13510"/>
                </a:lnTo>
                <a:lnTo>
                  <a:pt x="3508" y="13321"/>
                </a:lnTo>
                <a:lnTo>
                  <a:pt x="3603" y="13273"/>
                </a:lnTo>
                <a:lnTo>
                  <a:pt x="5736" y="11140"/>
                </a:lnTo>
                <a:lnTo>
                  <a:pt x="6258" y="11425"/>
                </a:lnTo>
                <a:lnTo>
                  <a:pt x="6827" y="11662"/>
                </a:lnTo>
                <a:lnTo>
                  <a:pt x="7395" y="11804"/>
                </a:lnTo>
                <a:lnTo>
                  <a:pt x="8059" y="11899"/>
                </a:lnTo>
                <a:lnTo>
                  <a:pt x="8675" y="11804"/>
                </a:lnTo>
                <a:lnTo>
                  <a:pt x="9292" y="11662"/>
                </a:lnTo>
                <a:lnTo>
                  <a:pt x="9860" y="11425"/>
                </a:lnTo>
                <a:lnTo>
                  <a:pt x="10382" y="11093"/>
                </a:lnTo>
                <a:lnTo>
                  <a:pt x="12610" y="13321"/>
                </a:lnTo>
                <a:lnTo>
                  <a:pt x="12373" y="13463"/>
                </a:lnTo>
                <a:lnTo>
                  <a:pt x="12136" y="13653"/>
                </a:lnTo>
                <a:lnTo>
                  <a:pt x="11946" y="13890"/>
                </a:lnTo>
                <a:lnTo>
                  <a:pt x="11804" y="14127"/>
                </a:lnTo>
                <a:lnTo>
                  <a:pt x="11662" y="14364"/>
                </a:lnTo>
                <a:lnTo>
                  <a:pt x="11567" y="14648"/>
                </a:lnTo>
                <a:lnTo>
                  <a:pt x="11519" y="14932"/>
                </a:lnTo>
                <a:lnTo>
                  <a:pt x="11472" y="15264"/>
                </a:lnTo>
                <a:lnTo>
                  <a:pt x="11472" y="15549"/>
                </a:lnTo>
                <a:lnTo>
                  <a:pt x="11519" y="15738"/>
                </a:lnTo>
                <a:lnTo>
                  <a:pt x="11614" y="15881"/>
                </a:lnTo>
                <a:lnTo>
                  <a:pt x="11757" y="15975"/>
                </a:lnTo>
                <a:lnTo>
                  <a:pt x="11946" y="16023"/>
                </a:lnTo>
                <a:lnTo>
                  <a:pt x="15596" y="16023"/>
                </a:lnTo>
                <a:lnTo>
                  <a:pt x="15786" y="15975"/>
                </a:lnTo>
                <a:lnTo>
                  <a:pt x="15928" y="15881"/>
                </a:lnTo>
                <a:lnTo>
                  <a:pt x="16023" y="15738"/>
                </a:lnTo>
                <a:lnTo>
                  <a:pt x="16070" y="15549"/>
                </a:lnTo>
                <a:lnTo>
                  <a:pt x="16070" y="15264"/>
                </a:lnTo>
                <a:lnTo>
                  <a:pt x="16023" y="14932"/>
                </a:lnTo>
                <a:lnTo>
                  <a:pt x="15975" y="14648"/>
                </a:lnTo>
                <a:lnTo>
                  <a:pt x="15881" y="14364"/>
                </a:lnTo>
                <a:lnTo>
                  <a:pt x="15738" y="14127"/>
                </a:lnTo>
                <a:lnTo>
                  <a:pt x="15596" y="13890"/>
                </a:lnTo>
                <a:lnTo>
                  <a:pt x="15407" y="13653"/>
                </a:lnTo>
                <a:lnTo>
                  <a:pt x="15170" y="13463"/>
                </a:lnTo>
                <a:lnTo>
                  <a:pt x="14933" y="13273"/>
                </a:lnTo>
                <a:lnTo>
                  <a:pt x="15027" y="13131"/>
                </a:lnTo>
                <a:lnTo>
                  <a:pt x="15122" y="12942"/>
                </a:lnTo>
                <a:lnTo>
                  <a:pt x="15170" y="12705"/>
                </a:lnTo>
                <a:lnTo>
                  <a:pt x="15170" y="12515"/>
                </a:lnTo>
                <a:lnTo>
                  <a:pt x="15170" y="12230"/>
                </a:lnTo>
                <a:lnTo>
                  <a:pt x="15075" y="11946"/>
                </a:lnTo>
                <a:lnTo>
                  <a:pt x="14933" y="11709"/>
                </a:lnTo>
                <a:lnTo>
                  <a:pt x="14743" y="11519"/>
                </a:lnTo>
                <a:lnTo>
                  <a:pt x="14553" y="11330"/>
                </a:lnTo>
                <a:lnTo>
                  <a:pt x="14316" y="11188"/>
                </a:lnTo>
                <a:lnTo>
                  <a:pt x="14032" y="11140"/>
                </a:lnTo>
                <a:lnTo>
                  <a:pt x="13747" y="11093"/>
                </a:lnTo>
                <a:lnTo>
                  <a:pt x="13558" y="11093"/>
                </a:lnTo>
                <a:lnTo>
                  <a:pt x="13368" y="11140"/>
                </a:lnTo>
                <a:lnTo>
                  <a:pt x="13036" y="11330"/>
                </a:lnTo>
                <a:lnTo>
                  <a:pt x="12705" y="11567"/>
                </a:lnTo>
                <a:lnTo>
                  <a:pt x="12515" y="11899"/>
                </a:lnTo>
                <a:lnTo>
                  <a:pt x="11045" y="10429"/>
                </a:lnTo>
                <a:lnTo>
                  <a:pt x="11425" y="9908"/>
                </a:lnTo>
                <a:lnTo>
                  <a:pt x="11709" y="9291"/>
                </a:lnTo>
                <a:lnTo>
                  <a:pt x="11804" y="9007"/>
                </a:lnTo>
                <a:lnTo>
                  <a:pt x="11851" y="8675"/>
                </a:lnTo>
                <a:lnTo>
                  <a:pt x="11899" y="8343"/>
                </a:lnTo>
                <a:lnTo>
                  <a:pt x="11899" y="8012"/>
                </a:lnTo>
                <a:lnTo>
                  <a:pt x="11851" y="7348"/>
                </a:lnTo>
                <a:lnTo>
                  <a:pt x="11709" y="6779"/>
                </a:lnTo>
                <a:lnTo>
                  <a:pt x="11472" y="6210"/>
                </a:lnTo>
                <a:lnTo>
                  <a:pt x="11140" y="5689"/>
                </a:lnTo>
                <a:lnTo>
                  <a:pt x="11946" y="4883"/>
                </a:lnTo>
                <a:lnTo>
                  <a:pt x="15596" y="4883"/>
                </a:lnTo>
                <a:lnTo>
                  <a:pt x="15786" y="4836"/>
                </a:lnTo>
                <a:lnTo>
                  <a:pt x="15928" y="4741"/>
                </a:lnTo>
                <a:lnTo>
                  <a:pt x="16023" y="4599"/>
                </a:lnTo>
                <a:lnTo>
                  <a:pt x="16070" y="4409"/>
                </a:lnTo>
                <a:lnTo>
                  <a:pt x="16070" y="4124"/>
                </a:lnTo>
                <a:lnTo>
                  <a:pt x="16023" y="3840"/>
                </a:lnTo>
                <a:lnTo>
                  <a:pt x="15975" y="3556"/>
                </a:lnTo>
                <a:lnTo>
                  <a:pt x="15881" y="3271"/>
                </a:lnTo>
                <a:lnTo>
                  <a:pt x="15738" y="2987"/>
                </a:lnTo>
                <a:lnTo>
                  <a:pt x="15596" y="2750"/>
                </a:lnTo>
                <a:lnTo>
                  <a:pt x="15407" y="2513"/>
                </a:lnTo>
                <a:lnTo>
                  <a:pt x="15170" y="2323"/>
                </a:lnTo>
                <a:lnTo>
                  <a:pt x="14933" y="2181"/>
                </a:lnTo>
                <a:lnTo>
                  <a:pt x="15027" y="1991"/>
                </a:lnTo>
                <a:lnTo>
                  <a:pt x="15122" y="1802"/>
                </a:lnTo>
                <a:lnTo>
                  <a:pt x="15170" y="1612"/>
                </a:lnTo>
                <a:lnTo>
                  <a:pt x="15170" y="1375"/>
                </a:lnTo>
                <a:lnTo>
                  <a:pt x="15170" y="1091"/>
                </a:lnTo>
                <a:lnTo>
                  <a:pt x="15075" y="854"/>
                </a:lnTo>
                <a:lnTo>
                  <a:pt x="14933" y="617"/>
                </a:lnTo>
                <a:lnTo>
                  <a:pt x="14743" y="380"/>
                </a:lnTo>
                <a:lnTo>
                  <a:pt x="14553" y="237"/>
                </a:lnTo>
                <a:lnTo>
                  <a:pt x="14316" y="95"/>
                </a:lnTo>
                <a:lnTo>
                  <a:pt x="14032" y="0"/>
                </a:lnTo>
                <a:lnTo>
                  <a:pt x="13463" y="0"/>
                </a:lnTo>
                <a:lnTo>
                  <a:pt x="13226" y="95"/>
                </a:lnTo>
                <a:lnTo>
                  <a:pt x="12989" y="237"/>
                </a:lnTo>
                <a:lnTo>
                  <a:pt x="12752" y="380"/>
                </a:lnTo>
                <a:lnTo>
                  <a:pt x="12610" y="617"/>
                </a:lnTo>
                <a:lnTo>
                  <a:pt x="12468" y="854"/>
                </a:lnTo>
                <a:lnTo>
                  <a:pt x="12373" y="1091"/>
                </a:lnTo>
                <a:lnTo>
                  <a:pt x="12373" y="1375"/>
                </a:lnTo>
                <a:lnTo>
                  <a:pt x="12373" y="1612"/>
                </a:lnTo>
                <a:lnTo>
                  <a:pt x="12420" y="1802"/>
                </a:lnTo>
                <a:lnTo>
                  <a:pt x="12515" y="1991"/>
                </a:lnTo>
                <a:lnTo>
                  <a:pt x="12610" y="2181"/>
                </a:lnTo>
                <a:lnTo>
                  <a:pt x="12373" y="2323"/>
                </a:lnTo>
                <a:lnTo>
                  <a:pt x="12183" y="2513"/>
                </a:lnTo>
                <a:lnTo>
                  <a:pt x="11994" y="2702"/>
                </a:lnTo>
                <a:lnTo>
                  <a:pt x="11804" y="2939"/>
                </a:lnTo>
                <a:lnTo>
                  <a:pt x="11709" y="3176"/>
                </a:lnTo>
                <a:lnTo>
                  <a:pt x="11567" y="3461"/>
                </a:lnTo>
                <a:lnTo>
                  <a:pt x="11519" y="3745"/>
                </a:lnTo>
                <a:lnTo>
                  <a:pt x="11472" y="4030"/>
                </a:lnTo>
                <a:lnTo>
                  <a:pt x="10524" y="4978"/>
                </a:lnTo>
                <a:lnTo>
                  <a:pt x="9955" y="4646"/>
                </a:lnTo>
                <a:lnTo>
                  <a:pt x="9386" y="4361"/>
                </a:lnTo>
                <a:lnTo>
                  <a:pt x="9054" y="4267"/>
                </a:lnTo>
                <a:lnTo>
                  <a:pt x="8723" y="4172"/>
                </a:lnTo>
                <a:lnTo>
                  <a:pt x="8391" y="4124"/>
                </a:lnTo>
                <a:lnTo>
                  <a:pt x="7680" y="4124"/>
                </a:lnTo>
                <a:lnTo>
                  <a:pt x="7348" y="4172"/>
                </a:lnTo>
                <a:lnTo>
                  <a:pt x="7016" y="4267"/>
                </a:lnTo>
                <a:lnTo>
                  <a:pt x="6684" y="4361"/>
                </a:lnTo>
                <a:lnTo>
                  <a:pt x="6115" y="4646"/>
                </a:lnTo>
                <a:lnTo>
                  <a:pt x="5547" y="4978"/>
                </a:lnTo>
                <a:lnTo>
                  <a:pt x="4599" y="4030"/>
                </a:lnTo>
                <a:lnTo>
                  <a:pt x="4551" y="3745"/>
                </a:lnTo>
                <a:lnTo>
                  <a:pt x="4504" y="3461"/>
                </a:lnTo>
                <a:lnTo>
                  <a:pt x="4409" y="3176"/>
                </a:lnTo>
                <a:lnTo>
                  <a:pt x="4267" y="2939"/>
                </a:lnTo>
                <a:lnTo>
                  <a:pt x="4077" y="2702"/>
                </a:lnTo>
                <a:lnTo>
                  <a:pt x="3887" y="2513"/>
                </a:lnTo>
                <a:lnTo>
                  <a:pt x="3698" y="2323"/>
                </a:lnTo>
                <a:lnTo>
                  <a:pt x="3461" y="2181"/>
                </a:lnTo>
                <a:lnTo>
                  <a:pt x="3556" y="1991"/>
                </a:lnTo>
                <a:lnTo>
                  <a:pt x="3650" y="1802"/>
                </a:lnTo>
                <a:lnTo>
                  <a:pt x="3698" y="1612"/>
                </a:lnTo>
                <a:lnTo>
                  <a:pt x="3698" y="1375"/>
                </a:lnTo>
                <a:lnTo>
                  <a:pt x="3698" y="1091"/>
                </a:lnTo>
                <a:lnTo>
                  <a:pt x="3603" y="854"/>
                </a:lnTo>
                <a:lnTo>
                  <a:pt x="3461" y="617"/>
                </a:lnTo>
                <a:lnTo>
                  <a:pt x="3319" y="380"/>
                </a:lnTo>
                <a:lnTo>
                  <a:pt x="3082" y="237"/>
                </a:lnTo>
                <a:lnTo>
                  <a:pt x="2845" y="95"/>
                </a:lnTo>
                <a:lnTo>
                  <a:pt x="26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2" name="Google Shape;1832;p37"/>
          <p:cNvCxnSpPr/>
          <p:nvPr/>
        </p:nvCxnSpPr>
        <p:spPr>
          <a:xfrm>
            <a:off x="6325838" y="1809434"/>
            <a:ext cx="587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3" name="Google Shape;1833;p37"/>
          <p:cNvSpPr txBox="1"/>
          <p:nvPr/>
        </p:nvSpPr>
        <p:spPr>
          <a:xfrm>
            <a:off x="6256875" y="18094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/>
          </a:p>
        </p:txBody>
      </p:sp>
      <p:sp>
        <p:nvSpPr>
          <p:cNvPr id="1834" name="Google Shape;1834;p37"/>
          <p:cNvSpPr txBox="1"/>
          <p:nvPr/>
        </p:nvSpPr>
        <p:spPr>
          <a:xfrm>
            <a:off x="6210575" y="3062150"/>
            <a:ext cx="2817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Pros: assist bridging ethnic and cultural divides that drive insurgent activity, use of soft power to combat the issue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Cons: Anti-western </a:t>
            </a: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sentiment</a:t>
            </a: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can make it difficult to implement educational campaigns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5" name="Google Shape;1835;p37"/>
          <p:cNvSpPr txBox="1"/>
          <p:nvPr/>
        </p:nvSpPr>
        <p:spPr>
          <a:xfrm>
            <a:off x="334125" y="2197850"/>
            <a:ext cx="25830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Provide robust weapons, strategic, and tactical training for favorable regimes to counteract extremist operations.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36" name="Google Shape;1836;p37"/>
          <p:cNvSpPr txBox="1"/>
          <p:nvPr/>
        </p:nvSpPr>
        <p:spPr>
          <a:xfrm>
            <a:off x="3189000" y="2197850"/>
            <a:ext cx="2796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Provide humanitarian aid to nations heavily impacted by climate change, including further commitment to the Africa Climate Summit for Green Infrastructure.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37" name="Google Shape;1837;p37"/>
          <p:cNvSpPr txBox="1"/>
          <p:nvPr/>
        </p:nvSpPr>
        <p:spPr>
          <a:xfrm>
            <a:off x="6221075" y="2197850"/>
            <a:ext cx="27960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Consider establishing national reconciliation programs to mend ethnic and cultural differences within nations.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38" name="Google Shape;1838;p37"/>
          <p:cNvSpPr/>
          <p:nvPr/>
        </p:nvSpPr>
        <p:spPr>
          <a:xfrm>
            <a:off x="3346063" y="1277425"/>
            <a:ext cx="388750" cy="400575"/>
          </a:xfrm>
          <a:custGeom>
            <a:rect b="b" l="l" r="r" t="t"/>
            <a:pathLst>
              <a:path extrusionOk="0" h="16023" w="15550">
                <a:moveTo>
                  <a:pt x="8012" y="948"/>
                </a:moveTo>
                <a:lnTo>
                  <a:pt x="8202" y="1043"/>
                </a:lnTo>
                <a:lnTo>
                  <a:pt x="8439" y="1138"/>
                </a:lnTo>
                <a:lnTo>
                  <a:pt x="8581" y="1280"/>
                </a:lnTo>
                <a:lnTo>
                  <a:pt x="8723" y="1470"/>
                </a:lnTo>
                <a:lnTo>
                  <a:pt x="8865" y="1659"/>
                </a:lnTo>
                <a:lnTo>
                  <a:pt x="8913" y="1896"/>
                </a:lnTo>
                <a:lnTo>
                  <a:pt x="8960" y="2133"/>
                </a:lnTo>
                <a:lnTo>
                  <a:pt x="8913" y="2370"/>
                </a:lnTo>
                <a:lnTo>
                  <a:pt x="8865" y="2607"/>
                </a:lnTo>
                <a:lnTo>
                  <a:pt x="8723" y="2797"/>
                </a:lnTo>
                <a:lnTo>
                  <a:pt x="8581" y="2986"/>
                </a:lnTo>
                <a:lnTo>
                  <a:pt x="8439" y="3129"/>
                </a:lnTo>
                <a:lnTo>
                  <a:pt x="8202" y="3223"/>
                </a:lnTo>
                <a:lnTo>
                  <a:pt x="8012" y="3318"/>
                </a:lnTo>
                <a:lnTo>
                  <a:pt x="7538" y="3318"/>
                </a:lnTo>
                <a:lnTo>
                  <a:pt x="7301" y="3223"/>
                </a:lnTo>
                <a:lnTo>
                  <a:pt x="7112" y="3129"/>
                </a:lnTo>
                <a:lnTo>
                  <a:pt x="6922" y="2986"/>
                </a:lnTo>
                <a:lnTo>
                  <a:pt x="6780" y="2797"/>
                </a:lnTo>
                <a:lnTo>
                  <a:pt x="6638" y="2607"/>
                </a:lnTo>
                <a:lnTo>
                  <a:pt x="6590" y="2370"/>
                </a:lnTo>
                <a:lnTo>
                  <a:pt x="6590" y="2133"/>
                </a:lnTo>
                <a:lnTo>
                  <a:pt x="6590" y="1896"/>
                </a:lnTo>
                <a:lnTo>
                  <a:pt x="6638" y="1659"/>
                </a:lnTo>
                <a:lnTo>
                  <a:pt x="6780" y="1470"/>
                </a:lnTo>
                <a:lnTo>
                  <a:pt x="6922" y="1280"/>
                </a:lnTo>
                <a:lnTo>
                  <a:pt x="7112" y="1138"/>
                </a:lnTo>
                <a:lnTo>
                  <a:pt x="7301" y="1043"/>
                </a:lnTo>
                <a:lnTo>
                  <a:pt x="7538" y="948"/>
                </a:lnTo>
                <a:close/>
                <a:moveTo>
                  <a:pt x="3082" y="2797"/>
                </a:moveTo>
                <a:lnTo>
                  <a:pt x="3319" y="2844"/>
                </a:lnTo>
                <a:lnTo>
                  <a:pt x="3556" y="2892"/>
                </a:lnTo>
                <a:lnTo>
                  <a:pt x="3746" y="3034"/>
                </a:lnTo>
                <a:lnTo>
                  <a:pt x="3935" y="3176"/>
                </a:lnTo>
                <a:lnTo>
                  <a:pt x="4078" y="3366"/>
                </a:lnTo>
                <a:lnTo>
                  <a:pt x="4173" y="3555"/>
                </a:lnTo>
                <a:lnTo>
                  <a:pt x="4267" y="3792"/>
                </a:lnTo>
                <a:lnTo>
                  <a:pt x="4267" y="4029"/>
                </a:lnTo>
                <a:lnTo>
                  <a:pt x="4267" y="4266"/>
                </a:lnTo>
                <a:lnTo>
                  <a:pt x="4173" y="4456"/>
                </a:lnTo>
                <a:lnTo>
                  <a:pt x="4078" y="4693"/>
                </a:lnTo>
                <a:lnTo>
                  <a:pt x="3935" y="4835"/>
                </a:lnTo>
                <a:lnTo>
                  <a:pt x="3746" y="4977"/>
                </a:lnTo>
                <a:lnTo>
                  <a:pt x="3556" y="5120"/>
                </a:lnTo>
                <a:lnTo>
                  <a:pt x="3319" y="5167"/>
                </a:lnTo>
                <a:lnTo>
                  <a:pt x="3082" y="5214"/>
                </a:lnTo>
                <a:lnTo>
                  <a:pt x="2845" y="5167"/>
                </a:lnTo>
                <a:lnTo>
                  <a:pt x="2608" y="5120"/>
                </a:lnTo>
                <a:lnTo>
                  <a:pt x="2419" y="4977"/>
                </a:lnTo>
                <a:lnTo>
                  <a:pt x="2229" y="4835"/>
                </a:lnTo>
                <a:lnTo>
                  <a:pt x="2087" y="4693"/>
                </a:lnTo>
                <a:lnTo>
                  <a:pt x="1992" y="4456"/>
                </a:lnTo>
                <a:lnTo>
                  <a:pt x="1897" y="4266"/>
                </a:lnTo>
                <a:lnTo>
                  <a:pt x="1897" y="4029"/>
                </a:lnTo>
                <a:lnTo>
                  <a:pt x="1897" y="3792"/>
                </a:lnTo>
                <a:lnTo>
                  <a:pt x="1992" y="3555"/>
                </a:lnTo>
                <a:lnTo>
                  <a:pt x="2087" y="3366"/>
                </a:lnTo>
                <a:lnTo>
                  <a:pt x="2229" y="3176"/>
                </a:lnTo>
                <a:lnTo>
                  <a:pt x="2419" y="3034"/>
                </a:lnTo>
                <a:lnTo>
                  <a:pt x="2608" y="2892"/>
                </a:lnTo>
                <a:lnTo>
                  <a:pt x="2845" y="2844"/>
                </a:lnTo>
                <a:lnTo>
                  <a:pt x="3082" y="2797"/>
                </a:lnTo>
                <a:close/>
                <a:moveTo>
                  <a:pt x="12421" y="2797"/>
                </a:moveTo>
                <a:lnTo>
                  <a:pt x="12658" y="2844"/>
                </a:lnTo>
                <a:lnTo>
                  <a:pt x="12895" y="2892"/>
                </a:lnTo>
                <a:lnTo>
                  <a:pt x="13084" y="3034"/>
                </a:lnTo>
                <a:lnTo>
                  <a:pt x="13274" y="3176"/>
                </a:lnTo>
                <a:lnTo>
                  <a:pt x="13416" y="3366"/>
                </a:lnTo>
                <a:lnTo>
                  <a:pt x="13558" y="3555"/>
                </a:lnTo>
                <a:lnTo>
                  <a:pt x="13606" y="3792"/>
                </a:lnTo>
                <a:lnTo>
                  <a:pt x="13653" y="4029"/>
                </a:lnTo>
                <a:lnTo>
                  <a:pt x="13606" y="4266"/>
                </a:lnTo>
                <a:lnTo>
                  <a:pt x="13558" y="4456"/>
                </a:lnTo>
                <a:lnTo>
                  <a:pt x="13416" y="4693"/>
                </a:lnTo>
                <a:lnTo>
                  <a:pt x="13274" y="4835"/>
                </a:lnTo>
                <a:lnTo>
                  <a:pt x="13084" y="4977"/>
                </a:lnTo>
                <a:lnTo>
                  <a:pt x="12895" y="5120"/>
                </a:lnTo>
                <a:lnTo>
                  <a:pt x="12658" y="5167"/>
                </a:lnTo>
                <a:lnTo>
                  <a:pt x="12421" y="5214"/>
                </a:lnTo>
                <a:lnTo>
                  <a:pt x="12184" y="5167"/>
                </a:lnTo>
                <a:lnTo>
                  <a:pt x="11994" y="5120"/>
                </a:lnTo>
                <a:lnTo>
                  <a:pt x="11757" y="4977"/>
                </a:lnTo>
                <a:lnTo>
                  <a:pt x="11615" y="4835"/>
                </a:lnTo>
                <a:lnTo>
                  <a:pt x="11473" y="4693"/>
                </a:lnTo>
                <a:lnTo>
                  <a:pt x="11330" y="4456"/>
                </a:lnTo>
                <a:lnTo>
                  <a:pt x="11283" y="4266"/>
                </a:lnTo>
                <a:lnTo>
                  <a:pt x="11236" y="4029"/>
                </a:lnTo>
                <a:lnTo>
                  <a:pt x="11283" y="3792"/>
                </a:lnTo>
                <a:lnTo>
                  <a:pt x="11330" y="3555"/>
                </a:lnTo>
                <a:lnTo>
                  <a:pt x="11473" y="3366"/>
                </a:lnTo>
                <a:lnTo>
                  <a:pt x="11615" y="3176"/>
                </a:lnTo>
                <a:lnTo>
                  <a:pt x="11757" y="3034"/>
                </a:lnTo>
                <a:lnTo>
                  <a:pt x="11994" y="2892"/>
                </a:lnTo>
                <a:lnTo>
                  <a:pt x="12184" y="2844"/>
                </a:lnTo>
                <a:lnTo>
                  <a:pt x="12421" y="2797"/>
                </a:lnTo>
                <a:close/>
                <a:moveTo>
                  <a:pt x="7775" y="5641"/>
                </a:moveTo>
                <a:lnTo>
                  <a:pt x="8107" y="6494"/>
                </a:lnTo>
                <a:lnTo>
                  <a:pt x="7775" y="6921"/>
                </a:lnTo>
                <a:lnTo>
                  <a:pt x="7443" y="6494"/>
                </a:lnTo>
                <a:lnTo>
                  <a:pt x="7775" y="5641"/>
                </a:lnTo>
                <a:close/>
                <a:moveTo>
                  <a:pt x="9482" y="4788"/>
                </a:moveTo>
                <a:lnTo>
                  <a:pt x="9719" y="4835"/>
                </a:lnTo>
                <a:lnTo>
                  <a:pt x="9956" y="4977"/>
                </a:lnTo>
                <a:lnTo>
                  <a:pt x="10098" y="5167"/>
                </a:lnTo>
                <a:lnTo>
                  <a:pt x="10145" y="5451"/>
                </a:lnTo>
                <a:lnTo>
                  <a:pt x="10145" y="9291"/>
                </a:lnTo>
                <a:lnTo>
                  <a:pt x="10098" y="9528"/>
                </a:lnTo>
                <a:lnTo>
                  <a:pt x="9956" y="9765"/>
                </a:lnTo>
                <a:lnTo>
                  <a:pt x="9719" y="9907"/>
                </a:lnTo>
                <a:lnTo>
                  <a:pt x="9482" y="9955"/>
                </a:lnTo>
                <a:lnTo>
                  <a:pt x="6021" y="9955"/>
                </a:lnTo>
                <a:lnTo>
                  <a:pt x="5784" y="9907"/>
                </a:lnTo>
                <a:lnTo>
                  <a:pt x="5547" y="9765"/>
                </a:lnTo>
                <a:lnTo>
                  <a:pt x="5405" y="9528"/>
                </a:lnTo>
                <a:lnTo>
                  <a:pt x="5358" y="9291"/>
                </a:lnTo>
                <a:lnTo>
                  <a:pt x="5358" y="5451"/>
                </a:lnTo>
                <a:lnTo>
                  <a:pt x="5405" y="5167"/>
                </a:lnTo>
                <a:lnTo>
                  <a:pt x="5547" y="4977"/>
                </a:lnTo>
                <a:lnTo>
                  <a:pt x="5784" y="4835"/>
                </a:lnTo>
                <a:lnTo>
                  <a:pt x="6021" y="4788"/>
                </a:lnTo>
                <a:lnTo>
                  <a:pt x="7112" y="4788"/>
                </a:lnTo>
                <a:lnTo>
                  <a:pt x="6448" y="6399"/>
                </a:lnTo>
                <a:lnTo>
                  <a:pt x="6448" y="6494"/>
                </a:lnTo>
                <a:lnTo>
                  <a:pt x="6448" y="6636"/>
                </a:lnTo>
                <a:lnTo>
                  <a:pt x="6448" y="6731"/>
                </a:lnTo>
                <a:lnTo>
                  <a:pt x="6543" y="6826"/>
                </a:lnTo>
                <a:lnTo>
                  <a:pt x="7396" y="7964"/>
                </a:lnTo>
                <a:lnTo>
                  <a:pt x="7491" y="8059"/>
                </a:lnTo>
                <a:lnTo>
                  <a:pt x="7633" y="8106"/>
                </a:lnTo>
                <a:lnTo>
                  <a:pt x="7775" y="8153"/>
                </a:lnTo>
                <a:lnTo>
                  <a:pt x="7917" y="8106"/>
                </a:lnTo>
                <a:lnTo>
                  <a:pt x="8060" y="8059"/>
                </a:lnTo>
                <a:lnTo>
                  <a:pt x="8107" y="7964"/>
                </a:lnTo>
                <a:lnTo>
                  <a:pt x="9008" y="6826"/>
                </a:lnTo>
                <a:lnTo>
                  <a:pt x="9055" y="6731"/>
                </a:lnTo>
                <a:lnTo>
                  <a:pt x="9055" y="6636"/>
                </a:lnTo>
                <a:lnTo>
                  <a:pt x="9102" y="6494"/>
                </a:lnTo>
                <a:lnTo>
                  <a:pt x="9055" y="6399"/>
                </a:lnTo>
                <a:lnTo>
                  <a:pt x="8391" y="4788"/>
                </a:lnTo>
                <a:close/>
                <a:moveTo>
                  <a:pt x="4410" y="6352"/>
                </a:moveTo>
                <a:lnTo>
                  <a:pt x="4410" y="9291"/>
                </a:lnTo>
                <a:lnTo>
                  <a:pt x="4457" y="9670"/>
                </a:lnTo>
                <a:lnTo>
                  <a:pt x="4599" y="10050"/>
                </a:lnTo>
                <a:lnTo>
                  <a:pt x="4836" y="10381"/>
                </a:lnTo>
                <a:lnTo>
                  <a:pt x="5121" y="10618"/>
                </a:lnTo>
                <a:lnTo>
                  <a:pt x="5026" y="10713"/>
                </a:lnTo>
                <a:lnTo>
                  <a:pt x="4931" y="10808"/>
                </a:lnTo>
                <a:lnTo>
                  <a:pt x="4789" y="10855"/>
                </a:lnTo>
                <a:lnTo>
                  <a:pt x="1518" y="10855"/>
                </a:lnTo>
                <a:lnTo>
                  <a:pt x="1281" y="10808"/>
                </a:lnTo>
                <a:lnTo>
                  <a:pt x="1091" y="10713"/>
                </a:lnTo>
                <a:lnTo>
                  <a:pt x="996" y="10524"/>
                </a:lnTo>
                <a:lnTo>
                  <a:pt x="949" y="10287"/>
                </a:lnTo>
                <a:lnTo>
                  <a:pt x="949" y="6874"/>
                </a:lnTo>
                <a:lnTo>
                  <a:pt x="996" y="6684"/>
                </a:lnTo>
                <a:lnTo>
                  <a:pt x="1091" y="6494"/>
                </a:lnTo>
                <a:lnTo>
                  <a:pt x="1281" y="6352"/>
                </a:lnTo>
                <a:close/>
                <a:moveTo>
                  <a:pt x="14222" y="6352"/>
                </a:moveTo>
                <a:lnTo>
                  <a:pt x="14412" y="6494"/>
                </a:lnTo>
                <a:lnTo>
                  <a:pt x="14507" y="6684"/>
                </a:lnTo>
                <a:lnTo>
                  <a:pt x="14554" y="6874"/>
                </a:lnTo>
                <a:lnTo>
                  <a:pt x="14554" y="10287"/>
                </a:lnTo>
                <a:lnTo>
                  <a:pt x="14507" y="10524"/>
                </a:lnTo>
                <a:lnTo>
                  <a:pt x="14412" y="10713"/>
                </a:lnTo>
                <a:lnTo>
                  <a:pt x="14222" y="10808"/>
                </a:lnTo>
                <a:lnTo>
                  <a:pt x="13985" y="10855"/>
                </a:lnTo>
                <a:lnTo>
                  <a:pt x="10714" y="10855"/>
                </a:lnTo>
                <a:lnTo>
                  <a:pt x="10572" y="10808"/>
                </a:lnTo>
                <a:lnTo>
                  <a:pt x="10477" y="10713"/>
                </a:lnTo>
                <a:lnTo>
                  <a:pt x="10382" y="10618"/>
                </a:lnTo>
                <a:lnTo>
                  <a:pt x="10667" y="10381"/>
                </a:lnTo>
                <a:lnTo>
                  <a:pt x="10904" y="10050"/>
                </a:lnTo>
                <a:lnTo>
                  <a:pt x="11046" y="9670"/>
                </a:lnTo>
                <a:lnTo>
                  <a:pt x="11093" y="9291"/>
                </a:lnTo>
                <a:lnTo>
                  <a:pt x="11093" y="6352"/>
                </a:lnTo>
                <a:close/>
                <a:moveTo>
                  <a:pt x="4410" y="11803"/>
                </a:moveTo>
                <a:lnTo>
                  <a:pt x="4030" y="15122"/>
                </a:lnTo>
                <a:lnTo>
                  <a:pt x="2134" y="15122"/>
                </a:lnTo>
                <a:lnTo>
                  <a:pt x="1755" y="11803"/>
                </a:lnTo>
                <a:close/>
                <a:moveTo>
                  <a:pt x="9197" y="10903"/>
                </a:moveTo>
                <a:lnTo>
                  <a:pt x="8723" y="15122"/>
                </a:lnTo>
                <a:lnTo>
                  <a:pt x="6827" y="15122"/>
                </a:lnTo>
                <a:lnTo>
                  <a:pt x="6353" y="10903"/>
                </a:lnTo>
                <a:close/>
                <a:moveTo>
                  <a:pt x="13748" y="11803"/>
                </a:moveTo>
                <a:lnTo>
                  <a:pt x="13369" y="15122"/>
                </a:lnTo>
                <a:lnTo>
                  <a:pt x="11473" y="15122"/>
                </a:lnTo>
                <a:lnTo>
                  <a:pt x="11141" y="11803"/>
                </a:lnTo>
                <a:close/>
                <a:moveTo>
                  <a:pt x="7680" y="0"/>
                </a:moveTo>
                <a:lnTo>
                  <a:pt x="7254" y="95"/>
                </a:lnTo>
                <a:lnTo>
                  <a:pt x="6875" y="190"/>
                </a:lnTo>
                <a:lnTo>
                  <a:pt x="6543" y="379"/>
                </a:lnTo>
                <a:lnTo>
                  <a:pt x="6258" y="664"/>
                </a:lnTo>
                <a:lnTo>
                  <a:pt x="6021" y="948"/>
                </a:lnTo>
                <a:lnTo>
                  <a:pt x="5832" y="1280"/>
                </a:lnTo>
                <a:lnTo>
                  <a:pt x="5689" y="1659"/>
                </a:lnTo>
                <a:lnTo>
                  <a:pt x="5642" y="2038"/>
                </a:lnTo>
                <a:lnTo>
                  <a:pt x="5642" y="2323"/>
                </a:lnTo>
                <a:lnTo>
                  <a:pt x="5689" y="2560"/>
                </a:lnTo>
                <a:lnTo>
                  <a:pt x="5737" y="2797"/>
                </a:lnTo>
                <a:lnTo>
                  <a:pt x="5832" y="3034"/>
                </a:lnTo>
                <a:lnTo>
                  <a:pt x="5974" y="3271"/>
                </a:lnTo>
                <a:lnTo>
                  <a:pt x="6116" y="3460"/>
                </a:lnTo>
                <a:lnTo>
                  <a:pt x="6258" y="3650"/>
                </a:lnTo>
                <a:lnTo>
                  <a:pt x="6448" y="3840"/>
                </a:lnTo>
                <a:lnTo>
                  <a:pt x="5832" y="3840"/>
                </a:lnTo>
                <a:lnTo>
                  <a:pt x="5595" y="3887"/>
                </a:lnTo>
                <a:lnTo>
                  <a:pt x="5405" y="3934"/>
                </a:lnTo>
                <a:lnTo>
                  <a:pt x="5215" y="4077"/>
                </a:lnTo>
                <a:lnTo>
                  <a:pt x="5215" y="4029"/>
                </a:lnTo>
                <a:lnTo>
                  <a:pt x="5168" y="3555"/>
                </a:lnTo>
                <a:lnTo>
                  <a:pt x="5026" y="3176"/>
                </a:lnTo>
                <a:lnTo>
                  <a:pt x="4836" y="2797"/>
                </a:lnTo>
                <a:lnTo>
                  <a:pt x="4552" y="2465"/>
                </a:lnTo>
                <a:lnTo>
                  <a:pt x="4173" y="2181"/>
                </a:lnTo>
                <a:lnTo>
                  <a:pt x="3793" y="1991"/>
                </a:lnTo>
                <a:lnTo>
                  <a:pt x="3367" y="1896"/>
                </a:lnTo>
                <a:lnTo>
                  <a:pt x="2893" y="1896"/>
                </a:lnTo>
                <a:lnTo>
                  <a:pt x="2513" y="1944"/>
                </a:lnTo>
                <a:lnTo>
                  <a:pt x="2182" y="2086"/>
                </a:lnTo>
                <a:lnTo>
                  <a:pt x="1850" y="2275"/>
                </a:lnTo>
                <a:lnTo>
                  <a:pt x="1565" y="2512"/>
                </a:lnTo>
                <a:lnTo>
                  <a:pt x="1328" y="2797"/>
                </a:lnTo>
                <a:lnTo>
                  <a:pt x="1139" y="3129"/>
                </a:lnTo>
                <a:lnTo>
                  <a:pt x="1044" y="3460"/>
                </a:lnTo>
                <a:lnTo>
                  <a:pt x="949" y="3840"/>
                </a:lnTo>
                <a:lnTo>
                  <a:pt x="996" y="4266"/>
                </a:lnTo>
                <a:lnTo>
                  <a:pt x="1044" y="4693"/>
                </a:lnTo>
                <a:lnTo>
                  <a:pt x="1233" y="5072"/>
                </a:lnTo>
                <a:lnTo>
                  <a:pt x="1470" y="5404"/>
                </a:lnTo>
                <a:lnTo>
                  <a:pt x="1186" y="5451"/>
                </a:lnTo>
                <a:lnTo>
                  <a:pt x="902" y="5499"/>
                </a:lnTo>
                <a:lnTo>
                  <a:pt x="665" y="5641"/>
                </a:lnTo>
                <a:lnTo>
                  <a:pt x="428" y="5831"/>
                </a:lnTo>
                <a:lnTo>
                  <a:pt x="238" y="6068"/>
                </a:lnTo>
                <a:lnTo>
                  <a:pt x="96" y="6305"/>
                </a:lnTo>
                <a:lnTo>
                  <a:pt x="48" y="6589"/>
                </a:lnTo>
                <a:lnTo>
                  <a:pt x="1" y="6874"/>
                </a:lnTo>
                <a:lnTo>
                  <a:pt x="1" y="10287"/>
                </a:lnTo>
                <a:lnTo>
                  <a:pt x="1" y="10524"/>
                </a:lnTo>
                <a:lnTo>
                  <a:pt x="48" y="10713"/>
                </a:lnTo>
                <a:lnTo>
                  <a:pt x="143" y="10903"/>
                </a:lnTo>
                <a:lnTo>
                  <a:pt x="238" y="11092"/>
                </a:lnTo>
                <a:lnTo>
                  <a:pt x="475" y="11424"/>
                </a:lnTo>
                <a:lnTo>
                  <a:pt x="807" y="11661"/>
                </a:lnTo>
                <a:lnTo>
                  <a:pt x="1233" y="15596"/>
                </a:lnTo>
                <a:lnTo>
                  <a:pt x="1281" y="15785"/>
                </a:lnTo>
                <a:lnTo>
                  <a:pt x="1423" y="15928"/>
                </a:lnTo>
                <a:lnTo>
                  <a:pt x="1565" y="16022"/>
                </a:lnTo>
                <a:lnTo>
                  <a:pt x="4647" y="16022"/>
                </a:lnTo>
                <a:lnTo>
                  <a:pt x="4789" y="15928"/>
                </a:lnTo>
                <a:lnTo>
                  <a:pt x="4884" y="15785"/>
                </a:lnTo>
                <a:lnTo>
                  <a:pt x="4931" y="15596"/>
                </a:lnTo>
                <a:lnTo>
                  <a:pt x="5358" y="11661"/>
                </a:lnTo>
                <a:lnTo>
                  <a:pt x="5452" y="11566"/>
                </a:lnTo>
                <a:lnTo>
                  <a:pt x="5926" y="15643"/>
                </a:lnTo>
                <a:lnTo>
                  <a:pt x="5974" y="15785"/>
                </a:lnTo>
                <a:lnTo>
                  <a:pt x="6069" y="15928"/>
                </a:lnTo>
                <a:lnTo>
                  <a:pt x="6211" y="16022"/>
                </a:lnTo>
                <a:lnTo>
                  <a:pt x="9292" y="16022"/>
                </a:lnTo>
                <a:lnTo>
                  <a:pt x="9434" y="15928"/>
                </a:lnTo>
                <a:lnTo>
                  <a:pt x="9577" y="15785"/>
                </a:lnTo>
                <a:lnTo>
                  <a:pt x="9624" y="15643"/>
                </a:lnTo>
                <a:lnTo>
                  <a:pt x="10051" y="11566"/>
                </a:lnTo>
                <a:lnTo>
                  <a:pt x="10193" y="11661"/>
                </a:lnTo>
                <a:lnTo>
                  <a:pt x="10619" y="15596"/>
                </a:lnTo>
                <a:lnTo>
                  <a:pt x="10667" y="15785"/>
                </a:lnTo>
                <a:lnTo>
                  <a:pt x="10762" y="15928"/>
                </a:lnTo>
                <a:lnTo>
                  <a:pt x="10904" y="16022"/>
                </a:lnTo>
                <a:lnTo>
                  <a:pt x="13985" y="16022"/>
                </a:lnTo>
                <a:lnTo>
                  <a:pt x="14127" y="15928"/>
                </a:lnTo>
                <a:lnTo>
                  <a:pt x="14222" y="15785"/>
                </a:lnTo>
                <a:lnTo>
                  <a:pt x="14270" y="15596"/>
                </a:lnTo>
                <a:lnTo>
                  <a:pt x="14696" y="11661"/>
                </a:lnTo>
                <a:lnTo>
                  <a:pt x="15028" y="11424"/>
                </a:lnTo>
                <a:lnTo>
                  <a:pt x="15312" y="11092"/>
                </a:lnTo>
                <a:lnTo>
                  <a:pt x="15407" y="10903"/>
                </a:lnTo>
                <a:lnTo>
                  <a:pt x="15455" y="10713"/>
                </a:lnTo>
                <a:lnTo>
                  <a:pt x="15502" y="10524"/>
                </a:lnTo>
                <a:lnTo>
                  <a:pt x="15549" y="10287"/>
                </a:lnTo>
                <a:lnTo>
                  <a:pt x="15549" y="6874"/>
                </a:lnTo>
                <a:lnTo>
                  <a:pt x="15502" y="6589"/>
                </a:lnTo>
                <a:lnTo>
                  <a:pt x="15407" y="6305"/>
                </a:lnTo>
                <a:lnTo>
                  <a:pt x="15265" y="6068"/>
                </a:lnTo>
                <a:lnTo>
                  <a:pt x="15123" y="5831"/>
                </a:lnTo>
                <a:lnTo>
                  <a:pt x="14886" y="5641"/>
                </a:lnTo>
                <a:lnTo>
                  <a:pt x="14649" y="5499"/>
                </a:lnTo>
                <a:lnTo>
                  <a:pt x="14364" y="5451"/>
                </a:lnTo>
                <a:lnTo>
                  <a:pt x="14080" y="5404"/>
                </a:lnTo>
                <a:lnTo>
                  <a:pt x="14317" y="5072"/>
                </a:lnTo>
                <a:lnTo>
                  <a:pt x="14459" y="4693"/>
                </a:lnTo>
                <a:lnTo>
                  <a:pt x="14554" y="4266"/>
                </a:lnTo>
                <a:lnTo>
                  <a:pt x="14554" y="3840"/>
                </a:lnTo>
                <a:lnTo>
                  <a:pt x="14507" y="3460"/>
                </a:lnTo>
                <a:lnTo>
                  <a:pt x="14364" y="3129"/>
                </a:lnTo>
                <a:lnTo>
                  <a:pt x="14175" y="2797"/>
                </a:lnTo>
                <a:lnTo>
                  <a:pt x="13938" y="2512"/>
                </a:lnTo>
                <a:lnTo>
                  <a:pt x="13701" y="2275"/>
                </a:lnTo>
                <a:lnTo>
                  <a:pt x="13369" y="2086"/>
                </a:lnTo>
                <a:lnTo>
                  <a:pt x="12990" y="1944"/>
                </a:lnTo>
                <a:lnTo>
                  <a:pt x="12610" y="1896"/>
                </a:lnTo>
                <a:lnTo>
                  <a:pt x="12184" y="1896"/>
                </a:lnTo>
                <a:lnTo>
                  <a:pt x="11757" y="1991"/>
                </a:lnTo>
                <a:lnTo>
                  <a:pt x="11330" y="2181"/>
                </a:lnTo>
                <a:lnTo>
                  <a:pt x="10999" y="2465"/>
                </a:lnTo>
                <a:lnTo>
                  <a:pt x="10714" y="2797"/>
                </a:lnTo>
                <a:lnTo>
                  <a:pt x="10477" y="3176"/>
                </a:lnTo>
                <a:lnTo>
                  <a:pt x="10382" y="3555"/>
                </a:lnTo>
                <a:lnTo>
                  <a:pt x="10335" y="4029"/>
                </a:lnTo>
                <a:lnTo>
                  <a:pt x="10335" y="4077"/>
                </a:lnTo>
                <a:lnTo>
                  <a:pt x="10145" y="3934"/>
                </a:lnTo>
                <a:lnTo>
                  <a:pt x="9908" y="3887"/>
                </a:lnTo>
                <a:lnTo>
                  <a:pt x="9719" y="3840"/>
                </a:lnTo>
                <a:lnTo>
                  <a:pt x="9055" y="3840"/>
                </a:lnTo>
                <a:lnTo>
                  <a:pt x="9434" y="3508"/>
                </a:lnTo>
                <a:lnTo>
                  <a:pt x="9671" y="3081"/>
                </a:lnTo>
                <a:lnTo>
                  <a:pt x="9861" y="2655"/>
                </a:lnTo>
                <a:lnTo>
                  <a:pt x="9861" y="2418"/>
                </a:lnTo>
                <a:lnTo>
                  <a:pt x="9908" y="2133"/>
                </a:lnTo>
                <a:lnTo>
                  <a:pt x="9861" y="1707"/>
                </a:lnTo>
                <a:lnTo>
                  <a:pt x="9719" y="1280"/>
                </a:lnTo>
                <a:lnTo>
                  <a:pt x="9529" y="901"/>
                </a:lnTo>
                <a:lnTo>
                  <a:pt x="9245" y="616"/>
                </a:lnTo>
                <a:lnTo>
                  <a:pt x="8913" y="332"/>
                </a:lnTo>
                <a:lnTo>
                  <a:pt x="8534" y="142"/>
                </a:lnTo>
                <a:lnTo>
                  <a:pt x="8107" y="47"/>
                </a:lnTo>
                <a:lnTo>
                  <a:pt x="76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8"/>
          <p:cNvSpPr txBox="1"/>
          <p:nvPr>
            <p:ph type="title"/>
          </p:nvPr>
        </p:nvSpPr>
        <p:spPr>
          <a:xfrm>
            <a:off x="713225" y="1037675"/>
            <a:ext cx="4400700" cy="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</a:t>
            </a:r>
            <a:endParaRPr/>
          </a:p>
        </p:txBody>
      </p:sp>
      <p:sp>
        <p:nvSpPr>
          <p:cNvPr id="1844" name="Google Shape;1844;p38"/>
          <p:cNvSpPr txBox="1"/>
          <p:nvPr>
            <p:ph idx="1" type="subTitle"/>
          </p:nvPr>
        </p:nvSpPr>
        <p:spPr>
          <a:xfrm>
            <a:off x="713225" y="1712063"/>
            <a:ext cx="4294800" cy="21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We recommend the adoption of options two and three that address humanitarian aid and social support: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Interagency collaboration: State department, Intelligence Community, USAID, AFRICOM, UN, NGOs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Continued commitment to strengthen African partnerships and promoting existing aid packages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Immediate action must be taken to limit the spread of extremism and combat worsening climate conditions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45" name="Google Shape;1845;p38"/>
          <p:cNvGrpSpPr/>
          <p:nvPr/>
        </p:nvGrpSpPr>
        <p:grpSpPr>
          <a:xfrm>
            <a:off x="5720809" y="951032"/>
            <a:ext cx="2411750" cy="3241437"/>
            <a:chOff x="4628950" y="3012775"/>
            <a:chExt cx="1123050" cy="1509400"/>
          </a:xfrm>
        </p:grpSpPr>
        <p:grpSp>
          <p:nvGrpSpPr>
            <p:cNvPr id="1846" name="Google Shape;1846;p38"/>
            <p:cNvGrpSpPr/>
            <p:nvPr/>
          </p:nvGrpSpPr>
          <p:grpSpPr>
            <a:xfrm>
              <a:off x="4846363" y="3012775"/>
              <a:ext cx="154350" cy="240900"/>
              <a:chOff x="1318275" y="1081150"/>
              <a:chExt cx="154350" cy="240900"/>
            </a:xfrm>
          </p:grpSpPr>
          <p:sp>
            <p:nvSpPr>
              <p:cNvPr id="1847" name="Google Shape;1847;p38"/>
              <p:cNvSpPr/>
              <p:nvPr/>
            </p:nvSpPr>
            <p:spPr>
              <a:xfrm>
                <a:off x="1318275" y="1143725"/>
                <a:ext cx="149125" cy="138700"/>
              </a:xfrm>
              <a:custGeom>
                <a:rect b="b" l="l" r="r" t="t"/>
                <a:pathLst>
                  <a:path extrusionOk="0" h="5548" w="5965">
                    <a:moveTo>
                      <a:pt x="1043" y="0"/>
                    </a:moveTo>
                    <a:lnTo>
                      <a:pt x="835" y="125"/>
                    </a:lnTo>
                    <a:lnTo>
                      <a:pt x="626" y="251"/>
                    </a:lnTo>
                    <a:lnTo>
                      <a:pt x="459" y="459"/>
                    </a:lnTo>
                    <a:lnTo>
                      <a:pt x="292" y="709"/>
                    </a:lnTo>
                    <a:lnTo>
                      <a:pt x="167" y="1001"/>
                    </a:lnTo>
                    <a:lnTo>
                      <a:pt x="84" y="1293"/>
                    </a:lnTo>
                    <a:lnTo>
                      <a:pt x="0" y="1585"/>
                    </a:lnTo>
                    <a:lnTo>
                      <a:pt x="0" y="1919"/>
                    </a:lnTo>
                    <a:lnTo>
                      <a:pt x="0" y="2169"/>
                    </a:lnTo>
                    <a:lnTo>
                      <a:pt x="42" y="2378"/>
                    </a:lnTo>
                    <a:lnTo>
                      <a:pt x="126" y="2586"/>
                    </a:lnTo>
                    <a:lnTo>
                      <a:pt x="251" y="2795"/>
                    </a:lnTo>
                    <a:lnTo>
                      <a:pt x="418" y="2962"/>
                    </a:lnTo>
                    <a:lnTo>
                      <a:pt x="584" y="3087"/>
                    </a:lnTo>
                    <a:lnTo>
                      <a:pt x="793" y="3212"/>
                    </a:lnTo>
                    <a:lnTo>
                      <a:pt x="1043" y="3337"/>
                    </a:lnTo>
                    <a:lnTo>
                      <a:pt x="1460" y="3462"/>
                    </a:lnTo>
                    <a:lnTo>
                      <a:pt x="1877" y="3587"/>
                    </a:lnTo>
                    <a:lnTo>
                      <a:pt x="2753" y="3712"/>
                    </a:lnTo>
                    <a:lnTo>
                      <a:pt x="3671" y="3838"/>
                    </a:lnTo>
                    <a:lnTo>
                      <a:pt x="4088" y="3921"/>
                    </a:lnTo>
                    <a:lnTo>
                      <a:pt x="4505" y="4088"/>
                    </a:lnTo>
                    <a:lnTo>
                      <a:pt x="4880" y="4296"/>
                    </a:lnTo>
                    <a:lnTo>
                      <a:pt x="5256" y="4630"/>
                    </a:lnTo>
                    <a:lnTo>
                      <a:pt x="5423" y="4797"/>
                    </a:lnTo>
                    <a:lnTo>
                      <a:pt x="5548" y="5005"/>
                    </a:lnTo>
                    <a:lnTo>
                      <a:pt x="5840" y="5548"/>
                    </a:lnTo>
                    <a:lnTo>
                      <a:pt x="5965" y="5464"/>
                    </a:lnTo>
                    <a:lnTo>
                      <a:pt x="5840" y="5172"/>
                    </a:lnTo>
                    <a:lnTo>
                      <a:pt x="5673" y="4922"/>
                    </a:lnTo>
                    <a:lnTo>
                      <a:pt x="5548" y="4713"/>
                    </a:lnTo>
                    <a:lnTo>
                      <a:pt x="5339" y="4505"/>
                    </a:lnTo>
                    <a:lnTo>
                      <a:pt x="4964" y="4171"/>
                    </a:lnTo>
                    <a:lnTo>
                      <a:pt x="4588" y="3963"/>
                    </a:lnTo>
                    <a:lnTo>
                      <a:pt x="4130" y="3796"/>
                    </a:lnTo>
                    <a:lnTo>
                      <a:pt x="3713" y="3671"/>
                    </a:lnTo>
                    <a:lnTo>
                      <a:pt x="2753" y="3546"/>
                    </a:lnTo>
                    <a:lnTo>
                      <a:pt x="1919" y="3420"/>
                    </a:lnTo>
                    <a:lnTo>
                      <a:pt x="1502" y="3295"/>
                    </a:lnTo>
                    <a:lnTo>
                      <a:pt x="1085" y="3170"/>
                    </a:lnTo>
                    <a:lnTo>
                      <a:pt x="835" y="3045"/>
                    </a:lnTo>
                    <a:lnTo>
                      <a:pt x="626" y="2920"/>
                    </a:lnTo>
                    <a:lnTo>
                      <a:pt x="459" y="2753"/>
                    </a:lnTo>
                    <a:lnTo>
                      <a:pt x="334" y="2586"/>
                    </a:lnTo>
                    <a:lnTo>
                      <a:pt x="251" y="2419"/>
                    </a:lnTo>
                    <a:lnTo>
                      <a:pt x="209" y="2253"/>
                    </a:lnTo>
                    <a:lnTo>
                      <a:pt x="126" y="1919"/>
                    </a:lnTo>
                    <a:lnTo>
                      <a:pt x="167" y="1627"/>
                    </a:lnTo>
                    <a:lnTo>
                      <a:pt x="209" y="1335"/>
                    </a:lnTo>
                    <a:lnTo>
                      <a:pt x="334" y="1085"/>
                    </a:lnTo>
                    <a:lnTo>
                      <a:pt x="418" y="834"/>
                    </a:lnTo>
                    <a:lnTo>
                      <a:pt x="584" y="584"/>
                    </a:lnTo>
                    <a:lnTo>
                      <a:pt x="751" y="417"/>
                    </a:lnTo>
                    <a:lnTo>
                      <a:pt x="918" y="251"/>
                    </a:lnTo>
                    <a:lnTo>
                      <a:pt x="1085" y="125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38"/>
              <p:cNvSpPr/>
              <p:nvPr/>
            </p:nvSpPr>
            <p:spPr>
              <a:xfrm>
                <a:off x="1338075" y="1081150"/>
                <a:ext cx="134550" cy="240900"/>
              </a:xfrm>
              <a:custGeom>
                <a:rect b="b" l="l" r="r" t="t"/>
                <a:pathLst>
                  <a:path extrusionOk="0" h="9636" w="5382">
                    <a:moveTo>
                      <a:pt x="4339" y="1"/>
                    </a:moveTo>
                    <a:lnTo>
                      <a:pt x="4172" y="42"/>
                    </a:lnTo>
                    <a:lnTo>
                      <a:pt x="3922" y="126"/>
                    </a:lnTo>
                    <a:lnTo>
                      <a:pt x="3755" y="126"/>
                    </a:lnTo>
                    <a:lnTo>
                      <a:pt x="3630" y="168"/>
                    </a:lnTo>
                    <a:lnTo>
                      <a:pt x="3546" y="251"/>
                    </a:lnTo>
                    <a:lnTo>
                      <a:pt x="3421" y="334"/>
                    </a:lnTo>
                    <a:lnTo>
                      <a:pt x="3338" y="460"/>
                    </a:lnTo>
                    <a:lnTo>
                      <a:pt x="3296" y="585"/>
                    </a:lnTo>
                    <a:lnTo>
                      <a:pt x="1794" y="1377"/>
                    </a:lnTo>
                    <a:lnTo>
                      <a:pt x="501" y="2044"/>
                    </a:lnTo>
                    <a:lnTo>
                      <a:pt x="418" y="2128"/>
                    </a:lnTo>
                    <a:lnTo>
                      <a:pt x="376" y="2295"/>
                    </a:lnTo>
                    <a:lnTo>
                      <a:pt x="209" y="2378"/>
                    </a:lnTo>
                    <a:lnTo>
                      <a:pt x="168" y="2420"/>
                    </a:lnTo>
                    <a:lnTo>
                      <a:pt x="126" y="2503"/>
                    </a:lnTo>
                    <a:lnTo>
                      <a:pt x="43" y="2587"/>
                    </a:lnTo>
                    <a:lnTo>
                      <a:pt x="1" y="2628"/>
                    </a:lnTo>
                    <a:lnTo>
                      <a:pt x="1" y="2712"/>
                    </a:lnTo>
                    <a:lnTo>
                      <a:pt x="43" y="2754"/>
                    </a:lnTo>
                    <a:lnTo>
                      <a:pt x="126" y="2795"/>
                    </a:lnTo>
                    <a:lnTo>
                      <a:pt x="251" y="2754"/>
                    </a:lnTo>
                    <a:lnTo>
                      <a:pt x="335" y="2795"/>
                    </a:lnTo>
                    <a:lnTo>
                      <a:pt x="418" y="2795"/>
                    </a:lnTo>
                    <a:lnTo>
                      <a:pt x="585" y="2754"/>
                    </a:lnTo>
                    <a:lnTo>
                      <a:pt x="710" y="2795"/>
                    </a:lnTo>
                    <a:lnTo>
                      <a:pt x="835" y="2795"/>
                    </a:lnTo>
                    <a:lnTo>
                      <a:pt x="1753" y="2503"/>
                    </a:lnTo>
                    <a:lnTo>
                      <a:pt x="1544" y="3254"/>
                    </a:lnTo>
                    <a:lnTo>
                      <a:pt x="1544" y="3296"/>
                    </a:lnTo>
                    <a:lnTo>
                      <a:pt x="1544" y="3379"/>
                    </a:lnTo>
                    <a:lnTo>
                      <a:pt x="1419" y="3838"/>
                    </a:lnTo>
                    <a:lnTo>
                      <a:pt x="1336" y="3921"/>
                    </a:lnTo>
                    <a:lnTo>
                      <a:pt x="1294" y="3963"/>
                    </a:lnTo>
                    <a:lnTo>
                      <a:pt x="1294" y="4630"/>
                    </a:lnTo>
                    <a:lnTo>
                      <a:pt x="1336" y="4714"/>
                    </a:lnTo>
                    <a:lnTo>
                      <a:pt x="1461" y="4756"/>
                    </a:lnTo>
                    <a:lnTo>
                      <a:pt x="1461" y="9636"/>
                    </a:lnTo>
                    <a:lnTo>
                      <a:pt x="2337" y="9636"/>
                    </a:lnTo>
                    <a:lnTo>
                      <a:pt x="2337" y="4756"/>
                    </a:lnTo>
                    <a:lnTo>
                      <a:pt x="2420" y="4714"/>
                    </a:lnTo>
                    <a:lnTo>
                      <a:pt x="2462" y="4714"/>
                    </a:lnTo>
                    <a:lnTo>
                      <a:pt x="2503" y="4672"/>
                    </a:lnTo>
                    <a:lnTo>
                      <a:pt x="2545" y="4630"/>
                    </a:lnTo>
                    <a:lnTo>
                      <a:pt x="2545" y="3963"/>
                    </a:lnTo>
                    <a:lnTo>
                      <a:pt x="2503" y="3921"/>
                    </a:lnTo>
                    <a:lnTo>
                      <a:pt x="2462" y="3880"/>
                    </a:lnTo>
                    <a:lnTo>
                      <a:pt x="2378" y="3838"/>
                    </a:lnTo>
                    <a:lnTo>
                      <a:pt x="2253" y="3379"/>
                    </a:lnTo>
                    <a:lnTo>
                      <a:pt x="2337" y="3296"/>
                    </a:lnTo>
                    <a:lnTo>
                      <a:pt x="2378" y="3171"/>
                    </a:lnTo>
                    <a:lnTo>
                      <a:pt x="2670" y="2253"/>
                    </a:lnTo>
                    <a:lnTo>
                      <a:pt x="2712" y="2211"/>
                    </a:lnTo>
                    <a:lnTo>
                      <a:pt x="2754" y="2170"/>
                    </a:lnTo>
                    <a:lnTo>
                      <a:pt x="3796" y="1794"/>
                    </a:lnTo>
                    <a:lnTo>
                      <a:pt x="3963" y="1878"/>
                    </a:lnTo>
                    <a:lnTo>
                      <a:pt x="4214" y="1878"/>
                    </a:lnTo>
                    <a:lnTo>
                      <a:pt x="4380" y="1836"/>
                    </a:lnTo>
                    <a:lnTo>
                      <a:pt x="4464" y="1794"/>
                    </a:lnTo>
                    <a:lnTo>
                      <a:pt x="4547" y="1711"/>
                    </a:lnTo>
                    <a:lnTo>
                      <a:pt x="4589" y="1669"/>
                    </a:lnTo>
                    <a:lnTo>
                      <a:pt x="4839" y="1544"/>
                    </a:lnTo>
                    <a:lnTo>
                      <a:pt x="5048" y="1377"/>
                    </a:lnTo>
                    <a:lnTo>
                      <a:pt x="5256" y="1169"/>
                    </a:lnTo>
                    <a:lnTo>
                      <a:pt x="5340" y="1002"/>
                    </a:lnTo>
                    <a:lnTo>
                      <a:pt x="5381" y="835"/>
                    </a:lnTo>
                    <a:lnTo>
                      <a:pt x="5340" y="668"/>
                    </a:lnTo>
                    <a:lnTo>
                      <a:pt x="5298" y="460"/>
                    </a:lnTo>
                    <a:lnTo>
                      <a:pt x="5215" y="293"/>
                    </a:lnTo>
                    <a:lnTo>
                      <a:pt x="5089" y="126"/>
                    </a:lnTo>
                    <a:lnTo>
                      <a:pt x="4923" y="42"/>
                    </a:lnTo>
                    <a:lnTo>
                      <a:pt x="47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38"/>
              <p:cNvSpPr/>
              <p:nvPr/>
            </p:nvSpPr>
            <p:spPr>
              <a:xfrm>
                <a:off x="1429850" y="1086375"/>
                <a:ext cx="22950" cy="31300"/>
              </a:xfrm>
              <a:custGeom>
                <a:rect b="b" l="l" r="r" t="t"/>
                <a:pathLst>
                  <a:path extrusionOk="0" h="1252" w="918">
                    <a:moveTo>
                      <a:pt x="84" y="0"/>
                    </a:moveTo>
                    <a:lnTo>
                      <a:pt x="0" y="84"/>
                    </a:lnTo>
                    <a:lnTo>
                      <a:pt x="84" y="167"/>
                    </a:lnTo>
                    <a:lnTo>
                      <a:pt x="334" y="417"/>
                    </a:lnTo>
                    <a:lnTo>
                      <a:pt x="459" y="584"/>
                    </a:lnTo>
                    <a:lnTo>
                      <a:pt x="584" y="793"/>
                    </a:lnTo>
                    <a:lnTo>
                      <a:pt x="668" y="1001"/>
                    </a:lnTo>
                    <a:lnTo>
                      <a:pt x="709" y="1252"/>
                    </a:lnTo>
                    <a:lnTo>
                      <a:pt x="918" y="1126"/>
                    </a:lnTo>
                    <a:lnTo>
                      <a:pt x="918" y="960"/>
                    </a:lnTo>
                    <a:lnTo>
                      <a:pt x="835" y="543"/>
                    </a:lnTo>
                    <a:lnTo>
                      <a:pt x="751" y="376"/>
                    </a:lnTo>
                    <a:lnTo>
                      <a:pt x="626" y="167"/>
                    </a:lnTo>
                    <a:lnTo>
                      <a:pt x="459" y="42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38"/>
              <p:cNvSpPr/>
              <p:nvPr/>
            </p:nvSpPr>
            <p:spPr>
              <a:xfrm>
                <a:off x="1440275" y="1083250"/>
                <a:ext cx="25050" cy="20875"/>
              </a:xfrm>
              <a:custGeom>
                <a:rect b="b" l="l" r="r" t="t"/>
                <a:pathLst>
                  <a:path extrusionOk="0" h="835" w="1002">
                    <a:moveTo>
                      <a:pt x="209" y="0"/>
                    </a:moveTo>
                    <a:lnTo>
                      <a:pt x="0" y="42"/>
                    </a:lnTo>
                    <a:lnTo>
                      <a:pt x="167" y="125"/>
                    </a:lnTo>
                    <a:lnTo>
                      <a:pt x="334" y="250"/>
                    </a:lnTo>
                    <a:lnTo>
                      <a:pt x="459" y="376"/>
                    </a:lnTo>
                    <a:lnTo>
                      <a:pt x="543" y="501"/>
                    </a:lnTo>
                    <a:lnTo>
                      <a:pt x="626" y="751"/>
                    </a:lnTo>
                    <a:lnTo>
                      <a:pt x="626" y="834"/>
                    </a:lnTo>
                    <a:lnTo>
                      <a:pt x="793" y="709"/>
                    </a:lnTo>
                    <a:lnTo>
                      <a:pt x="918" y="584"/>
                    </a:lnTo>
                    <a:lnTo>
                      <a:pt x="1001" y="459"/>
                    </a:lnTo>
                    <a:lnTo>
                      <a:pt x="1001" y="334"/>
                    </a:lnTo>
                    <a:lnTo>
                      <a:pt x="1001" y="250"/>
                    </a:lnTo>
                    <a:lnTo>
                      <a:pt x="960" y="167"/>
                    </a:lnTo>
                    <a:lnTo>
                      <a:pt x="876" y="84"/>
                    </a:lnTo>
                    <a:lnTo>
                      <a:pt x="751" y="4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38"/>
              <p:cNvSpPr/>
              <p:nvPr/>
            </p:nvSpPr>
            <p:spPr>
              <a:xfrm>
                <a:off x="1421500" y="1090550"/>
                <a:ext cx="19850" cy="19825"/>
              </a:xfrm>
              <a:custGeom>
                <a:rect b="b" l="l" r="r" t="t"/>
                <a:pathLst>
                  <a:path extrusionOk="0" h="793" w="794">
                    <a:moveTo>
                      <a:pt x="209" y="0"/>
                    </a:moveTo>
                    <a:lnTo>
                      <a:pt x="126" y="42"/>
                    </a:lnTo>
                    <a:lnTo>
                      <a:pt x="84" y="125"/>
                    </a:lnTo>
                    <a:lnTo>
                      <a:pt x="1" y="250"/>
                    </a:lnTo>
                    <a:lnTo>
                      <a:pt x="167" y="417"/>
                    </a:lnTo>
                    <a:lnTo>
                      <a:pt x="293" y="584"/>
                    </a:lnTo>
                    <a:lnTo>
                      <a:pt x="418" y="793"/>
                    </a:lnTo>
                    <a:lnTo>
                      <a:pt x="668" y="793"/>
                    </a:lnTo>
                    <a:lnTo>
                      <a:pt x="793" y="709"/>
                    </a:lnTo>
                    <a:lnTo>
                      <a:pt x="751" y="626"/>
                    </a:lnTo>
                    <a:lnTo>
                      <a:pt x="668" y="417"/>
                    </a:lnTo>
                    <a:lnTo>
                      <a:pt x="501" y="167"/>
                    </a:lnTo>
                    <a:lnTo>
                      <a:pt x="376" y="8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38"/>
              <p:cNvSpPr/>
              <p:nvPr/>
            </p:nvSpPr>
            <p:spPr>
              <a:xfrm>
                <a:off x="1349550" y="1098875"/>
                <a:ext cx="82400" cy="42775"/>
              </a:xfrm>
              <a:custGeom>
                <a:rect b="b" l="l" r="r" t="t"/>
                <a:pathLst>
                  <a:path extrusionOk="0" h="1711" w="3296">
                    <a:moveTo>
                      <a:pt x="2795" y="1"/>
                    </a:moveTo>
                    <a:lnTo>
                      <a:pt x="84" y="1461"/>
                    </a:lnTo>
                    <a:lnTo>
                      <a:pt x="1" y="1586"/>
                    </a:lnTo>
                    <a:lnTo>
                      <a:pt x="126" y="1711"/>
                    </a:lnTo>
                    <a:lnTo>
                      <a:pt x="3296" y="668"/>
                    </a:lnTo>
                    <a:lnTo>
                      <a:pt x="3171" y="418"/>
                    </a:lnTo>
                    <a:lnTo>
                      <a:pt x="3004" y="209"/>
                    </a:lnTo>
                    <a:lnTo>
                      <a:pt x="2920" y="84"/>
                    </a:lnTo>
                    <a:lnTo>
                      <a:pt x="2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3" name="Google Shape;1853;p38"/>
            <p:cNvGrpSpPr/>
            <p:nvPr/>
          </p:nvGrpSpPr>
          <p:grpSpPr>
            <a:xfrm>
              <a:off x="5372938" y="3012775"/>
              <a:ext cx="161650" cy="240900"/>
              <a:chOff x="1844850" y="1081150"/>
              <a:chExt cx="161650" cy="240900"/>
            </a:xfrm>
          </p:grpSpPr>
          <p:sp>
            <p:nvSpPr>
              <p:cNvPr id="1854" name="Google Shape;1854;p38"/>
              <p:cNvSpPr/>
              <p:nvPr/>
            </p:nvSpPr>
            <p:spPr>
              <a:xfrm>
                <a:off x="1957475" y="1142675"/>
                <a:ext cx="49025" cy="173125"/>
              </a:xfrm>
              <a:custGeom>
                <a:rect b="b" l="l" r="r" t="t"/>
                <a:pathLst>
                  <a:path extrusionOk="0" h="6925" w="1961">
                    <a:moveTo>
                      <a:pt x="584" y="1"/>
                    </a:moveTo>
                    <a:lnTo>
                      <a:pt x="501" y="167"/>
                    </a:lnTo>
                    <a:lnTo>
                      <a:pt x="876" y="376"/>
                    </a:lnTo>
                    <a:lnTo>
                      <a:pt x="1168" y="585"/>
                    </a:lnTo>
                    <a:lnTo>
                      <a:pt x="1418" y="876"/>
                    </a:lnTo>
                    <a:lnTo>
                      <a:pt x="1627" y="1210"/>
                    </a:lnTo>
                    <a:lnTo>
                      <a:pt x="1752" y="1586"/>
                    </a:lnTo>
                    <a:lnTo>
                      <a:pt x="1794" y="1961"/>
                    </a:lnTo>
                    <a:lnTo>
                      <a:pt x="1752" y="2336"/>
                    </a:lnTo>
                    <a:lnTo>
                      <a:pt x="1669" y="2712"/>
                    </a:lnTo>
                    <a:lnTo>
                      <a:pt x="1585" y="2920"/>
                    </a:lnTo>
                    <a:lnTo>
                      <a:pt x="1418" y="3129"/>
                    </a:lnTo>
                    <a:lnTo>
                      <a:pt x="1001" y="3546"/>
                    </a:lnTo>
                    <a:lnTo>
                      <a:pt x="626" y="3963"/>
                    </a:lnTo>
                    <a:lnTo>
                      <a:pt x="292" y="4380"/>
                    </a:lnTo>
                    <a:lnTo>
                      <a:pt x="167" y="4589"/>
                    </a:lnTo>
                    <a:lnTo>
                      <a:pt x="84" y="4839"/>
                    </a:lnTo>
                    <a:lnTo>
                      <a:pt x="42" y="5089"/>
                    </a:lnTo>
                    <a:lnTo>
                      <a:pt x="0" y="5339"/>
                    </a:lnTo>
                    <a:lnTo>
                      <a:pt x="42" y="5548"/>
                    </a:lnTo>
                    <a:lnTo>
                      <a:pt x="125" y="5756"/>
                    </a:lnTo>
                    <a:lnTo>
                      <a:pt x="209" y="5923"/>
                    </a:lnTo>
                    <a:lnTo>
                      <a:pt x="334" y="6132"/>
                    </a:lnTo>
                    <a:lnTo>
                      <a:pt x="668" y="6549"/>
                    </a:lnTo>
                    <a:lnTo>
                      <a:pt x="1168" y="6924"/>
                    </a:lnTo>
                    <a:lnTo>
                      <a:pt x="1251" y="6799"/>
                    </a:lnTo>
                    <a:lnTo>
                      <a:pt x="793" y="6424"/>
                    </a:lnTo>
                    <a:lnTo>
                      <a:pt x="459" y="6048"/>
                    </a:lnTo>
                    <a:lnTo>
                      <a:pt x="376" y="5882"/>
                    </a:lnTo>
                    <a:lnTo>
                      <a:pt x="250" y="5673"/>
                    </a:lnTo>
                    <a:lnTo>
                      <a:pt x="209" y="5506"/>
                    </a:lnTo>
                    <a:lnTo>
                      <a:pt x="167" y="5339"/>
                    </a:lnTo>
                    <a:lnTo>
                      <a:pt x="167" y="5089"/>
                    </a:lnTo>
                    <a:lnTo>
                      <a:pt x="250" y="4881"/>
                    </a:lnTo>
                    <a:lnTo>
                      <a:pt x="334" y="4672"/>
                    </a:lnTo>
                    <a:lnTo>
                      <a:pt x="459" y="4422"/>
                    </a:lnTo>
                    <a:lnTo>
                      <a:pt x="793" y="4046"/>
                    </a:lnTo>
                    <a:lnTo>
                      <a:pt x="1126" y="3671"/>
                    </a:lnTo>
                    <a:lnTo>
                      <a:pt x="1543" y="3212"/>
                    </a:lnTo>
                    <a:lnTo>
                      <a:pt x="1710" y="2962"/>
                    </a:lnTo>
                    <a:lnTo>
                      <a:pt x="1835" y="2753"/>
                    </a:lnTo>
                    <a:lnTo>
                      <a:pt x="1919" y="2336"/>
                    </a:lnTo>
                    <a:lnTo>
                      <a:pt x="1961" y="1961"/>
                    </a:lnTo>
                    <a:lnTo>
                      <a:pt x="1877" y="1544"/>
                    </a:lnTo>
                    <a:lnTo>
                      <a:pt x="1752" y="1168"/>
                    </a:lnTo>
                    <a:lnTo>
                      <a:pt x="1543" y="793"/>
                    </a:lnTo>
                    <a:lnTo>
                      <a:pt x="1293" y="501"/>
                    </a:lnTo>
                    <a:lnTo>
                      <a:pt x="960" y="20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38"/>
              <p:cNvSpPr/>
              <p:nvPr/>
            </p:nvSpPr>
            <p:spPr>
              <a:xfrm>
                <a:off x="1844850" y="1081150"/>
                <a:ext cx="134550" cy="240900"/>
              </a:xfrm>
              <a:custGeom>
                <a:rect b="b" l="l" r="r" t="t"/>
                <a:pathLst>
                  <a:path extrusionOk="0" h="9636" w="5382">
                    <a:moveTo>
                      <a:pt x="585" y="1"/>
                    </a:moveTo>
                    <a:lnTo>
                      <a:pt x="418" y="42"/>
                    </a:lnTo>
                    <a:lnTo>
                      <a:pt x="293" y="126"/>
                    </a:lnTo>
                    <a:lnTo>
                      <a:pt x="167" y="293"/>
                    </a:lnTo>
                    <a:lnTo>
                      <a:pt x="84" y="460"/>
                    </a:lnTo>
                    <a:lnTo>
                      <a:pt x="42" y="460"/>
                    </a:lnTo>
                    <a:lnTo>
                      <a:pt x="1" y="668"/>
                    </a:lnTo>
                    <a:lnTo>
                      <a:pt x="1" y="835"/>
                    </a:lnTo>
                    <a:lnTo>
                      <a:pt x="42" y="1002"/>
                    </a:lnTo>
                    <a:lnTo>
                      <a:pt x="84" y="1169"/>
                    </a:lnTo>
                    <a:lnTo>
                      <a:pt x="334" y="1377"/>
                    </a:lnTo>
                    <a:lnTo>
                      <a:pt x="501" y="1544"/>
                    </a:lnTo>
                    <a:lnTo>
                      <a:pt x="751" y="1669"/>
                    </a:lnTo>
                    <a:lnTo>
                      <a:pt x="793" y="1711"/>
                    </a:lnTo>
                    <a:lnTo>
                      <a:pt x="877" y="1794"/>
                    </a:lnTo>
                    <a:lnTo>
                      <a:pt x="1002" y="1836"/>
                    </a:lnTo>
                    <a:lnTo>
                      <a:pt x="1127" y="1878"/>
                    </a:lnTo>
                    <a:lnTo>
                      <a:pt x="1419" y="1878"/>
                    </a:lnTo>
                    <a:lnTo>
                      <a:pt x="1544" y="1794"/>
                    </a:lnTo>
                    <a:lnTo>
                      <a:pt x="2628" y="2170"/>
                    </a:lnTo>
                    <a:lnTo>
                      <a:pt x="2628" y="2211"/>
                    </a:lnTo>
                    <a:lnTo>
                      <a:pt x="2712" y="2253"/>
                    </a:lnTo>
                    <a:lnTo>
                      <a:pt x="2962" y="3171"/>
                    </a:lnTo>
                    <a:lnTo>
                      <a:pt x="3004" y="3296"/>
                    </a:lnTo>
                    <a:lnTo>
                      <a:pt x="3087" y="3379"/>
                    </a:lnTo>
                    <a:lnTo>
                      <a:pt x="3004" y="3838"/>
                    </a:lnTo>
                    <a:lnTo>
                      <a:pt x="2962" y="3838"/>
                    </a:lnTo>
                    <a:lnTo>
                      <a:pt x="2920" y="3880"/>
                    </a:lnTo>
                    <a:lnTo>
                      <a:pt x="2879" y="3921"/>
                    </a:lnTo>
                    <a:lnTo>
                      <a:pt x="2837" y="3963"/>
                    </a:lnTo>
                    <a:lnTo>
                      <a:pt x="2837" y="4630"/>
                    </a:lnTo>
                    <a:lnTo>
                      <a:pt x="2879" y="4672"/>
                    </a:lnTo>
                    <a:lnTo>
                      <a:pt x="2920" y="4714"/>
                    </a:lnTo>
                    <a:lnTo>
                      <a:pt x="3004" y="4756"/>
                    </a:lnTo>
                    <a:lnTo>
                      <a:pt x="3004" y="9636"/>
                    </a:lnTo>
                    <a:lnTo>
                      <a:pt x="3880" y="9636"/>
                    </a:lnTo>
                    <a:lnTo>
                      <a:pt x="3880" y="4756"/>
                    </a:lnTo>
                    <a:lnTo>
                      <a:pt x="4005" y="4714"/>
                    </a:lnTo>
                    <a:lnTo>
                      <a:pt x="4046" y="4630"/>
                    </a:lnTo>
                    <a:lnTo>
                      <a:pt x="4046" y="3963"/>
                    </a:lnTo>
                    <a:lnTo>
                      <a:pt x="4046" y="3921"/>
                    </a:lnTo>
                    <a:lnTo>
                      <a:pt x="3963" y="3838"/>
                    </a:lnTo>
                    <a:lnTo>
                      <a:pt x="3921" y="3838"/>
                    </a:lnTo>
                    <a:lnTo>
                      <a:pt x="3796" y="3379"/>
                    </a:lnTo>
                    <a:lnTo>
                      <a:pt x="3838" y="3296"/>
                    </a:lnTo>
                    <a:lnTo>
                      <a:pt x="3838" y="3254"/>
                    </a:lnTo>
                    <a:lnTo>
                      <a:pt x="3629" y="2503"/>
                    </a:lnTo>
                    <a:lnTo>
                      <a:pt x="4547" y="2795"/>
                    </a:lnTo>
                    <a:lnTo>
                      <a:pt x="4672" y="2795"/>
                    </a:lnTo>
                    <a:lnTo>
                      <a:pt x="4797" y="2754"/>
                    </a:lnTo>
                    <a:lnTo>
                      <a:pt x="4964" y="2795"/>
                    </a:lnTo>
                    <a:lnTo>
                      <a:pt x="5047" y="2795"/>
                    </a:lnTo>
                    <a:lnTo>
                      <a:pt x="5131" y="2754"/>
                    </a:lnTo>
                    <a:lnTo>
                      <a:pt x="5214" y="2795"/>
                    </a:lnTo>
                    <a:lnTo>
                      <a:pt x="5298" y="2754"/>
                    </a:lnTo>
                    <a:lnTo>
                      <a:pt x="5339" y="2712"/>
                    </a:lnTo>
                    <a:lnTo>
                      <a:pt x="5381" y="2628"/>
                    </a:lnTo>
                    <a:lnTo>
                      <a:pt x="5339" y="2587"/>
                    </a:lnTo>
                    <a:lnTo>
                      <a:pt x="5214" y="2503"/>
                    </a:lnTo>
                    <a:lnTo>
                      <a:pt x="5214" y="2420"/>
                    </a:lnTo>
                    <a:lnTo>
                      <a:pt x="5131" y="2378"/>
                    </a:lnTo>
                    <a:lnTo>
                      <a:pt x="5006" y="2295"/>
                    </a:lnTo>
                    <a:lnTo>
                      <a:pt x="4964" y="2128"/>
                    </a:lnTo>
                    <a:lnTo>
                      <a:pt x="4839" y="2044"/>
                    </a:lnTo>
                    <a:lnTo>
                      <a:pt x="3546" y="1377"/>
                    </a:lnTo>
                    <a:lnTo>
                      <a:pt x="2086" y="585"/>
                    </a:lnTo>
                    <a:lnTo>
                      <a:pt x="2003" y="460"/>
                    </a:lnTo>
                    <a:lnTo>
                      <a:pt x="1919" y="334"/>
                    </a:lnTo>
                    <a:lnTo>
                      <a:pt x="1836" y="251"/>
                    </a:lnTo>
                    <a:lnTo>
                      <a:pt x="1711" y="168"/>
                    </a:lnTo>
                    <a:lnTo>
                      <a:pt x="1586" y="126"/>
                    </a:lnTo>
                    <a:lnTo>
                      <a:pt x="1419" y="126"/>
                    </a:lnTo>
                    <a:lnTo>
                      <a:pt x="1210" y="42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38"/>
              <p:cNvSpPr/>
              <p:nvPr/>
            </p:nvSpPr>
            <p:spPr>
              <a:xfrm>
                <a:off x="1863625" y="1086375"/>
                <a:ext cx="24000" cy="31300"/>
              </a:xfrm>
              <a:custGeom>
                <a:rect b="b" l="l" r="r" t="t"/>
                <a:pathLst>
                  <a:path extrusionOk="0" h="1252" w="960">
                    <a:moveTo>
                      <a:pt x="584" y="0"/>
                    </a:moveTo>
                    <a:lnTo>
                      <a:pt x="501" y="42"/>
                    </a:lnTo>
                    <a:lnTo>
                      <a:pt x="334" y="167"/>
                    </a:lnTo>
                    <a:lnTo>
                      <a:pt x="209" y="376"/>
                    </a:lnTo>
                    <a:lnTo>
                      <a:pt x="126" y="543"/>
                    </a:lnTo>
                    <a:lnTo>
                      <a:pt x="42" y="960"/>
                    </a:lnTo>
                    <a:lnTo>
                      <a:pt x="0" y="1126"/>
                    </a:lnTo>
                    <a:lnTo>
                      <a:pt x="251" y="1252"/>
                    </a:lnTo>
                    <a:lnTo>
                      <a:pt x="292" y="1001"/>
                    </a:lnTo>
                    <a:lnTo>
                      <a:pt x="334" y="793"/>
                    </a:lnTo>
                    <a:lnTo>
                      <a:pt x="459" y="584"/>
                    </a:lnTo>
                    <a:lnTo>
                      <a:pt x="584" y="417"/>
                    </a:lnTo>
                    <a:lnTo>
                      <a:pt x="835" y="167"/>
                    </a:lnTo>
                    <a:lnTo>
                      <a:pt x="960" y="84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38"/>
              <p:cNvSpPr/>
              <p:nvPr/>
            </p:nvSpPr>
            <p:spPr>
              <a:xfrm>
                <a:off x="1851100" y="1083250"/>
                <a:ext cx="26100" cy="20875"/>
              </a:xfrm>
              <a:custGeom>
                <a:rect b="b" l="l" r="r" t="t"/>
                <a:pathLst>
                  <a:path extrusionOk="0" h="835" w="1044">
                    <a:moveTo>
                      <a:pt x="585" y="0"/>
                    </a:moveTo>
                    <a:lnTo>
                      <a:pt x="293" y="42"/>
                    </a:lnTo>
                    <a:lnTo>
                      <a:pt x="168" y="84"/>
                    </a:lnTo>
                    <a:lnTo>
                      <a:pt x="84" y="167"/>
                    </a:lnTo>
                    <a:lnTo>
                      <a:pt x="1" y="250"/>
                    </a:lnTo>
                    <a:lnTo>
                      <a:pt x="1" y="334"/>
                    </a:lnTo>
                    <a:lnTo>
                      <a:pt x="43" y="459"/>
                    </a:lnTo>
                    <a:lnTo>
                      <a:pt x="126" y="584"/>
                    </a:lnTo>
                    <a:lnTo>
                      <a:pt x="209" y="709"/>
                    </a:lnTo>
                    <a:lnTo>
                      <a:pt x="376" y="834"/>
                    </a:lnTo>
                    <a:lnTo>
                      <a:pt x="418" y="751"/>
                    </a:lnTo>
                    <a:lnTo>
                      <a:pt x="501" y="501"/>
                    </a:lnTo>
                    <a:lnTo>
                      <a:pt x="585" y="376"/>
                    </a:lnTo>
                    <a:lnTo>
                      <a:pt x="710" y="250"/>
                    </a:lnTo>
                    <a:lnTo>
                      <a:pt x="835" y="125"/>
                    </a:lnTo>
                    <a:lnTo>
                      <a:pt x="1044" y="42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38"/>
              <p:cNvSpPr/>
              <p:nvPr/>
            </p:nvSpPr>
            <p:spPr>
              <a:xfrm>
                <a:off x="1876125" y="1090550"/>
                <a:ext cx="18800" cy="19825"/>
              </a:xfrm>
              <a:custGeom>
                <a:rect b="b" l="l" r="r" t="t"/>
                <a:pathLst>
                  <a:path extrusionOk="0" h="793" w="752">
                    <a:moveTo>
                      <a:pt x="585" y="0"/>
                    </a:moveTo>
                    <a:lnTo>
                      <a:pt x="418" y="84"/>
                    </a:lnTo>
                    <a:lnTo>
                      <a:pt x="293" y="167"/>
                    </a:lnTo>
                    <a:lnTo>
                      <a:pt x="126" y="417"/>
                    </a:lnTo>
                    <a:lnTo>
                      <a:pt x="1" y="626"/>
                    </a:lnTo>
                    <a:lnTo>
                      <a:pt x="1" y="709"/>
                    </a:lnTo>
                    <a:lnTo>
                      <a:pt x="126" y="793"/>
                    </a:lnTo>
                    <a:lnTo>
                      <a:pt x="376" y="793"/>
                    </a:lnTo>
                    <a:lnTo>
                      <a:pt x="460" y="584"/>
                    </a:lnTo>
                    <a:lnTo>
                      <a:pt x="585" y="417"/>
                    </a:lnTo>
                    <a:lnTo>
                      <a:pt x="752" y="250"/>
                    </a:lnTo>
                    <a:lnTo>
                      <a:pt x="710" y="125"/>
                    </a:lnTo>
                    <a:lnTo>
                      <a:pt x="627" y="42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38"/>
              <p:cNvSpPr/>
              <p:nvPr/>
            </p:nvSpPr>
            <p:spPr>
              <a:xfrm>
                <a:off x="1885525" y="1098875"/>
                <a:ext cx="81350" cy="42775"/>
              </a:xfrm>
              <a:custGeom>
                <a:rect b="b" l="l" r="r" t="t"/>
                <a:pathLst>
                  <a:path extrusionOk="0" h="1711" w="3254">
                    <a:moveTo>
                      <a:pt x="501" y="1"/>
                    </a:moveTo>
                    <a:lnTo>
                      <a:pt x="376" y="84"/>
                    </a:lnTo>
                    <a:lnTo>
                      <a:pt x="251" y="209"/>
                    </a:lnTo>
                    <a:lnTo>
                      <a:pt x="125" y="418"/>
                    </a:lnTo>
                    <a:lnTo>
                      <a:pt x="0" y="668"/>
                    </a:lnTo>
                    <a:lnTo>
                      <a:pt x="3170" y="1711"/>
                    </a:lnTo>
                    <a:lnTo>
                      <a:pt x="3254" y="1586"/>
                    </a:lnTo>
                    <a:lnTo>
                      <a:pt x="3170" y="1461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0" name="Google Shape;1860;p38"/>
            <p:cNvGrpSpPr/>
            <p:nvPr/>
          </p:nvGrpSpPr>
          <p:grpSpPr>
            <a:xfrm>
              <a:off x="4628950" y="3221875"/>
              <a:ext cx="1123050" cy="1300300"/>
              <a:chOff x="4628950" y="3221875"/>
              <a:chExt cx="1123050" cy="1300300"/>
            </a:xfrm>
          </p:grpSpPr>
          <p:sp>
            <p:nvSpPr>
              <p:cNvPr id="1861" name="Google Shape;1861;p38"/>
              <p:cNvSpPr/>
              <p:nvPr/>
            </p:nvSpPr>
            <p:spPr>
              <a:xfrm>
                <a:off x="4651875" y="4426225"/>
                <a:ext cx="1077175" cy="95950"/>
              </a:xfrm>
              <a:custGeom>
                <a:rect b="b" l="l" r="r" t="t"/>
                <a:pathLst>
                  <a:path extrusionOk="0" h="3838" w="43087">
                    <a:moveTo>
                      <a:pt x="1" y="1"/>
                    </a:moveTo>
                    <a:lnTo>
                      <a:pt x="1" y="3838"/>
                    </a:lnTo>
                    <a:lnTo>
                      <a:pt x="43087" y="3838"/>
                    </a:lnTo>
                    <a:lnTo>
                      <a:pt x="430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38"/>
              <p:cNvSpPr/>
              <p:nvPr/>
            </p:nvSpPr>
            <p:spPr>
              <a:xfrm>
                <a:off x="4628950" y="4413725"/>
                <a:ext cx="1123050" cy="25050"/>
              </a:xfrm>
              <a:custGeom>
                <a:rect b="b" l="l" r="r" t="t"/>
                <a:pathLst>
                  <a:path extrusionOk="0" h="1002" w="44922">
                    <a:moveTo>
                      <a:pt x="0" y="0"/>
                    </a:moveTo>
                    <a:lnTo>
                      <a:pt x="0" y="1001"/>
                    </a:lnTo>
                    <a:lnTo>
                      <a:pt x="44921" y="1001"/>
                    </a:lnTo>
                    <a:lnTo>
                      <a:pt x="449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38"/>
              <p:cNvSpPr/>
              <p:nvPr/>
            </p:nvSpPr>
            <p:spPr>
              <a:xfrm>
                <a:off x="4628950" y="4362625"/>
                <a:ext cx="1123050" cy="51125"/>
              </a:xfrm>
              <a:custGeom>
                <a:rect b="b" l="l" r="r" t="t"/>
                <a:pathLst>
                  <a:path extrusionOk="0" h="2045" w="44922">
                    <a:moveTo>
                      <a:pt x="4421" y="1"/>
                    </a:moveTo>
                    <a:lnTo>
                      <a:pt x="0" y="2044"/>
                    </a:lnTo>
                    <a:lnTo>
                      <a:pt x="44921" y="2044"/>
                    </a:lnTo>
                    <a:lnTo>
                      <a:pt x="405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4747825" y="4337600"/>
                <a:ext cx="885300" cy="62600"/>
              </a:xfrm>
              <a:custGeom>
                <a:rect b="b" l="l" r="r" t="t"/>
                <a:pathLst>
                  <a:path extrusionOk="0" h="2504" w="35412">
                    <a:moveTo>
                      <a:pt x="0" y="0"/>
                    </a:moveTo>
                    <a:lnTo>
                      <a:pt x="0" y="2503"/>
                    </a:lnTo>
                    <a:lnTo>
                      <a:pt x="35411" y="2503"/>
                    </a:lnTo>
                    <a:lnTo>
                      <a:pt x="35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4747825" y="4296925"/>
                <a:ext cx="885300" cy="40700"/>
              </a:xfrm>
              <a:custGeom>
                <a:rect b="b" l="l" r="r" t="t"/>
                <a:pathLst>
                  <a:path extrusionOk="0" h="1628" w="35412">
                    <a:moveTo>
                      <a:pt x="3545" y="1"/>
                    </a:moveTo>
                    <a:lnTo>
                      <a:pt x="0" y="1627"/>
                    </a:lnTo>
                    <a:lnTo>
                      <a:pt x="35411" y="1627"/>
                    </a:lnTo>
                    <a:lnTo>
                      <a:pt x="318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4768675" y="3283400"/>
                <a:ext cx="838375" cy="1017725"/>
              </a:xfrm>
              <a:custGeom>
                <a:rect b="b" l="l" r="r" t="t"/>
                <a:pathLst>
                  <a:path extrusionOk="0" h="40709" w="33535">
                    <a:moveTo>
                      <a:pt x="0" y="1"/>
                    </a:moveTo>
                    <a:lnTo>
                      <a:pt x="3587" y="40709"/>
                    </a:lnTo>
                    <a:lnTo>
                      <a:pt x="29948" y="40709"/>
                    </a:lnTo>
                    <a:lnTo>
                      <a:pt x="335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5437050" y="3283400"/>
                <a:ext cx="106400" cy="1017725"/>
              </a:xfrm>
              <a:custGeom>
                <a:rect b="b" l="l" r="r" t="t"/>
                <a:pathLst>
                  <a:path extrusionOk="0" h="40709" w="4256">
                    <a:moveTo>
                      <a:pt x="3588" y="1"/>
                    </a:moveTo>
                    <a:lnTo>
                      <a:pt x="1" y="40709"/>
                    </a:lnTo>
                    <a:lnTo>
                      <a:pt x="627" y="40709"/>
                    </a:lnTo>
                    <a:lnTo>
                      <a:pt x="42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4833325" y="3327200"/>
                <a:ext cx="106375" cy="973925"/>
              </a:xfrm>
              <a:custGeom>
                <a:rect b="b" l="l" r="r" t="t"/>
                <a:pathLst>
                  <a:path extrusionOk="0" h="38957" w="4255">
                    <a:moveTo>
                      <a:pt x="0" y="0"/>
                    </a:moveTo>
                    <a:lnTo>
                      <a:pt x="3587" y="38957"/>
                    </a:lnTo>
                    <a:lnTo>
                      <a:pt x="4255" y="38957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4768675" y="3283400"/>
                <a:ext cx="838375" cy="56325"/>
              </a:xfrm>
              <a:custGeom>
                <a:rect b="b" l="l" r="r" t="t"/>
                <a:pathLst>
                  <a:path extrusionOk="0" h="2253" w="33535">
                    <a:moveTo>
                      <a:pt x="0" y="1"/>
                    </a:moveTo>
                    <a:lnTo>
                      <a:pt x="209" y="2253"/>
                    </a:lnTo>
                    <a:lnTo>
                      <a:pt x="33326" y="2253"/>
                    </a:lnTo>
                    <a:lnTo>
                      <a:pt x="33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4709225" y="3259425"/>
                <a:ext cx="957250" cy="63625"/>
              </a:xfrm>
              <a:custGeom>
                <a:rect b="b" l="l" r="r" t="t"/>
                <a:pathLst>
                  <a:path extrusionOk="0" h="2545" w="38290">
                    <a:moveTo>
                      <a:pt x="1" y="0"/>
                    </a:moveTo>
                    <a:lnTo>
                      <a:pt x="1" y="2544"/>
                    </a:lnTo>
                    <a:lnTo>
                      <a:pt x="38290" y="2544"/>
                    </a:lnTo>
                    <a:lnTo>
                      <a:pt x="38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4709225" y="3259425"/>
                <a:ext cx="957250" cy="16700"/>
              </a:xfrm>
              <a:custGeom>
                <a:rect b="b" l="l" r="r" t="t"/>
                <a:pathLst>
                  <a:path extrusionOk="0" h="668" w="38290">
                    <a:moveTo>
                      <a:pt x="1" y="0"/>
                    </a:moveTo>
                    <a:lnTo>
                      <a:pt x="1" y="668"/>
                    </a:lnTo>
                    <a:lnTo>
                      <a:pt x="38290" y="668"/>
                    </a:lnTo>
                    <a:lnTo>
                      <a:pt x="38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4670650" y="3221875"/>
                <a:ext cx="1034425" cy="37575"/>
              </a:xfrm>
              <a:custGeom>
                <a:rect b="b" l="l" r="r" t="t"/>
                <a:pathLst>
                  <a:path extrusionOk="0" h="1503" w="41377">
                    <a:moveTo>
                      <a:pt x="1" y="1"/>
                    </a:moveTo>
                    <a:lnTo>
                      <a:pt x="1" y="1502"/>
                    </a:lnTo>
                    <a:lnTo>
                      <a:pt x="41376" y="1502"/>
                    </a:lnTo>
                    <a:lnTo>
                      <a:pt x="413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873" name="Google Shape;1873;p38"/>
          <p:cNvCxnSpPr/>
          <p:nvPr/>
        </p:nvCxnSpPr>
        <p:spPr>
          <a:xfrm>
            <a:off x="713225" y="1013275"/>
            <a:ext cx="587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 Branch: Evolution and Duties by Slidesgo">
  <a:themeElements>
    <a:clrScheme name="Simple Light">
      <a:dk1>
        <a:srgbClr val="35463D"/>
      </a:dk1>
      <a:lt1>
        <a:srgbClr val="DEE9E3"/>
      </a:lt1>
      <a:dk2>
        <a:srgbClr val="B5C6BC"/>
      </a:dk2>
      <a:lt2>
        <a:srgbClr val="627C6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A4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