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1011" r:id="rId3"/>
    <p:sldId id="1779" r:id="rId4"/>
    <p:sldId id="1789" r:id="rId5"/>
    <p:sldId id="1792" r:id="rId6"/>
    <p:sldId id="979" r:id="rId7"/>
    <p:sldId id="1724" r:id="rId8"/>
    <p:sldId id="1725" r:id="rId9"/>
    <p:sldId id="1797" r:id="rId10"/>
    <p:sldId id="1793" r:id="rId11"/>
    <p:sldId id="1794" r:id="rId12"/>
    <p:sldId id="1798" r:id="rId13"/>
    <p:sldId id="1799" r:id="rId14"/>
    <p:sldId id="1795" r:id="rId15"/>
    <p:sldId id="1800" r:id="rId16"/>
    <p:sldId id="1796" r:id="rId17"/>
    <p:sldId id="1801" r:id="rId18"/>
    <p:sldId id="1581" r:id="rId19"/>
    <p:sldId id="715" r:id="rId20"/>
    <p:sldId id="1791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96224-DF49-4BD2-BBD9-F91DF1DB018A}" v="189" dt="2024-02-12T18:57:40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5740"/>
  </p:normalViewPr>
  <p:slideViewPr>
    <p:cSldViewPr snapToGrid="0">
      <p:cViewPr varScale="1">
        <p:scale>
          <a:sx n="78" d="100"/>
          <a:sy n="78" d="100"/>
        </p:scale>
        <p:origin x="108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F5DE1738-58F6-47E1-BF42-AAC39C05A465}"/>
    <pc:docChg chg="undo custSel addSld delSld modSld sldOrd">
      <pc:chgData name="Fulton A" userId="6ce49bf28c24c9be" providerId="LiveId" clId="{F5DE1738-58F6-47E1-BF42-AAC39C05A465}" dt="2024-02-07T17:38:03.363" v="960"/>
      <pc:docMkLst>
        <pc:docMk/>
      </pc:docMkLst>
      <pc:sldChg chg="modSp mod">
        <pc:chgData name="Fulton A" userId="6ce49bf28c24c9be" providerId="LiveId" clId="{F5DE1738-58F6-47E1-BF42-AAC39C05A465}" dt="2024-02-06T18:23:11.443" v="5" actId="20577"/>
        <pc:sldMkLst>
          <pc:docMk/>
          <pc:sldMk cId="2153690178" sldId="256"/>
        </pc:sldMkLst>
        <pc:spChg chg="mod">
          <ac:chgData name="Fulton A" userId="6ce49bf28c24c9be" providerId="LiveId" clId="{F5DE1738-58F6-47E1-BF42-AAC39C05A465}" dt="2024-02-06T18:23:11.443" v="5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modSp add mod modShow">
        <pc:chgData name="Fulton A" userId="6ce49bf28c24c9be" providerId="LiveId" clId="{F5DE1738-58F6-47E1-BF42-AAC39C05A465}" dt="2024-02-06T19:08:00.706" v="546" actId="1076"/>
        <pc:sldMkLst>
          <pc:docMk/>
          <pc:sldMk cId="82145274" sldId="721"/>
        </pc:sldMkLst>
        <pc:spChg chg="mod">
          <ac:chgData name="Fulton A" userId="6ce49bf28c24c9be" providerId="LiveId" clId="{F5DE1738-58F6-47E1-BF42-AAC39C05A465}" dt="2024-02-06T19:08:00.706" v="546" actId="1076"/>
          <ac:spMkLst>
            <pc:docMk/>
            <pc:sldMk cId="82145274" sldId="721"/>
            <ac:spMk id="3" creationId="{B2AE241A-3A61-4222-A9F2-8468173A5AF4}"/>
          </ac:spMkLst>
        </pc:spChg>
        <pc:picChg chg="mod">
          <ac:chgData name="Fulton A" userId="6ce49bf28c24c9be" providerId="LiveId" clId="{F5DE1738-58F6-47E1-BF42-AAC39C05A465}" dt="2024-02-06T19:07:54.506" v="545" actId="1076"/>
          <ac:picMkLst>
            <pc:docMk/>
            <pc:sldMk cId="82145274" sldId="721"/>
            <ac:picMk id="10" creationId="{4A10E4E7-658D-4B13-BE9A-0D5F536596EE}"/>
          </ac:picMkLst>
        </pc:picChg>
        <pc:picChg chg="mod">
          <ac:chgData name="Fulton A" userId="6ce49bf28c24c9be" providerId="LiveId" clId="{F5DE1738-58F6-47E1-BF42-AAC39C05A465}" dt="2024-02-06T19:07:47.206" v="544" actId="1076"/>
          <ac:picMkLst>
            <pc:docMk/>
            <pc:sldMk cId="82145274" sldId="721"/>
            <ac:picMk id="2050" creationId="{478764C5-9694-4039-8E3B-7DA0940C22F7}"/>
          </ac:picMkLst>
        </pc:picChg>
      </pc:sldChg>
      <pc:sldChg chg="addSp delSp modSp add mod modShow">
        <pc:chgData name="Fulton A" userId="6ce49bf28c24c9be" providerId="LiveId" clId="{F5DE1738-58F6-47E1-BF42-AAC39C05A465}" dt="2024-02-07T17:32:04.133" v="927" actId="208"/>
        <pc:sldMkLst>
          <pc:docMk/>
          <pc:sldMk cId="964044331" sldId="722"/>
        </pc:sldMkLst>
        <pc:spChg chg="add 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2" creationId="{2F084EF5-EFF0-E398-EDE4-F5D88386D4A2}"/>
          </ac:spMkLst>
        </pc:spChg>
        <pc:spChg chg="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4" creationId="{B6F8A9E8-71BE-4035-9A56-94B79A74FDD8}"/>
          </ac:spMkLst>
        </pc:spChg>
        <pc:spChg chg="del mod">
          <ac:chgData name="Fulton A" userId="6ce49bf28c24c9be" providerId="LiveId" clId="{F5DE1738-58F6-47E1-BF42-AAC39C05A465}" dt="2024-02-07T17:31:04.065" v="917" actId="478"/>
          <ac:spMkLst>
            <pc:docMk/>
            <pc:sldMk cId="964044331" sldId="722"/>
            <ac:spMk id="5" creationId="{28C471B6-B035-4040-B887-2313175BEB12}"/>
          </ac:spMkLst>
        </pc:spChg>
        <pc:spChg chg="add mod">
          <ac:chgData name="Fulton A" userId="6ce49bf28c24c9be" providerId="LiveId" clId="{F5DE1738-58F6-47E1-BF42-AAC39C05A465}" dt="2024-02-07T17:32:04.133" v="927" actId="208"/>
          <ac:spMkLst>
            <pc:docMk/>
            <pc:sldMk cId="964044331" sldId="722"/>
            <ac:spMk id="7" creationId="{4D01FC3A-92B0-C782-2A90-1F9EF66A210E}"/>
          </ac:spMkLst>
        </pc:spChg>
        <pc:picChg chg="mod">
          <ac:chgData name="Fulton A" userId="6ce49bf28c24c9be" providerId="LiveId" clId="{F5DE1738-58F6-47E1-BF42-AAC39C05A465}" dt="2024-02-07T17:31:28.619" v="923" actId="1076"/>
          <ac:picMkLst>
            <pc:docMk/>
            <pc:sldMk cId="964044331" sldId="722"/>
            <ac:picMk id="3" creationId="{A5F40BCB-0EAB-4CA8-9238-E84F1422DE7F}"/>
          </ac:picMkLst>
        </pc:picChg>
        <pc:picChg chg="del">
          <ac:chgData name="Fulton A" userId="6ce49bf28c24c9be" providerId="LiveId" clId="{F5DE1738-58F6-47E1-BF42-AAC39C05A465}" dt="2024-02-07T17:29:19.220" v="897" actId="478"/>
          <ac:picMkLst>
            <pc:docMk/>
            <pc:sldMk cId="964044331" sldId="722"/>
            <ac:picMk id="6" creationId="{CB053D9E-B704-4255-946B-DD1D216023E4}"/>
          </ac:picMkLst>
        </pc:picChg>
      </pc:sldChg>
      <pc:sldChg chg="delSp modSp add mod modShow">
        <pc:chgData name="Fulton A" userId="6ce49bf28c24c9be" providerId="LiveId" clId="{F5DE1738-58F6-47E1-BF42-AAC39C05A465}" dt="2024-02-07T17:27:31.952" v="885" actId="1076"/>
        <pc:sldMkLst>
          <pc:docMk/>
          <pc:sldMk cId="3251572336" sldId="859"/>
        </pc:sldMkLst>
        <pc:spChg chg="del">
          <ac:chgData name="Fulton A" userId="6ce49bf28c24c9be" providerId="LiveId" clId="{F5DE1738-58F6-47E1-BF42-AAC39C05A465}" dt="2024-02-06T19:06:39.494" v="537" actId="478"/>
          <ac:spMkLst>
            <pc:docMk/>
            <pc:sldMk cId="3251572336" sldId="859"/>
            <ac:spMk id="2" creationId="{154AEAF9-5A51-4700-9ECC-4ECB821308E3}"/>
          </ac:spMkLst>
        </pc:spChg>
        <pc:grpChg chg="mod">
          <ac:chgData name="Fulton A" userId="6ce49bf28c24c9be" providerId="LiveId" clId="{F5DE1738-58F6-47E1-BF42-AAC39C05A465}" dt="2024-02-07T17:27:31.952" v="885" actId="1076"/>
          <ac:grpSpMkLst>
            <pc:docMk/>
            <pc:sldMk cId="3251572336" sldId="859"/>
            <ac:grpSpMk id="5" creationId="{C0324919-094E-4F40-AF42-0FF980355D4B}"/>
          </ac:grpSpMkLst>
        </pc:grpChg>
        <pc:graphicFrameChg chg="mod modGraphic">
          <ac:chgData name="Fulton A" userId="6ce49bf28c24c9be" providerId="LiveId" clId="{F5DE1738-58F6-47E1-BF42-AAC39C05A465}" dt="2024-02-07T17:27:29.158" v="884" actId="1076"/>
          <ac:graphicFrameMkLst>
            <pc:docMk/>
            <pc:sldMk cId="3251572336" sldId="859"/>
            <ac:graphicFrameMk id="10" creationId="{7CB17305-F758-4C69-9362-89639F281E53}"/>
          </ac:graphicFrameMkLst>
        </pc:graphicFrameChg>
      </pc:sldChg>
      <pc:sldChg chg="modSp add mod modShow">
        <pc:chgData name="Fulton A" userId="6ce49bf28c24c9be" providerId="LiveId" clId="{F5DE1738-58F6-47E1-BF42-AAC39C05A465}" dt="2024-02-07T17:27:45.647" v="893" actId="20577"/>
        <pc:sldMkLst>
          <pc:docMk/>
          <pc:sldMk cId="3039726680" sldId="877"/>
        </pc:sldMkLst>
        <pc:spChg chg="mod">
          <ac:chgData name="Fulton A" userId="6ce49bf28c24c9be" providerId="LiveId" clId="{F5DE1738-58F6-47E1-BF42-AAC39C05A465}" dt="2024-02-07T17:27:45.647" v="893" actId="20577"/>
          <ac:spMkLst>
            <pc:docMk/>
            <pc:sldMk cId="3039726680" sldId="877"/>
            <ac:spMk id="5" creationId="{E7D2282B-23A0-4185-ADE3-A82F2C310F32}"/>
          </ac:spMkLst>
        </pc:spChg>
      </pc:sldChg>
      <pc:sldChg chg="modSp add mod modShow">
        <pc:chgData name="Fulton A" userId="6ce49bf28c24c9be" providerId="LiveId" clId="{F5DE1738-58F6-47E1-BF42-AAC39C05A465}" dt="2024-02-07T17:28:04.671" v="896" actId="14100"/>
        <pc:sldMkLst>
          <pc:docMk/>
          <pc:sldMk cId="2817209186" sldId="878"/>
        </pc:sldMkLst>
        <pc:spChg chg="mod">
          <ac:chgData name="Fulton A" userId="6ce49bf28c24c9be" providerId="LiveId" clId="{F5DE1738-58F6-47E1-BF42-AAC39C05A465}" dt="2024-02-07T17:28:04.671" v="896" actId="14100"/>
          <ac:spMkLst>
            <pc:docMk/>
            <pc:sldMk cId="2817209186" sldId="878"/>
            <ac:spMk id="2" creationId="{74C1F303-8EB0-44AE-8794-7998EC70625F}"/>
          </ac:spMkLst>
        </pc:spChg>
      </pc:sldChg>
      <pc:sldChg chg="add del">
        <pc:chgData name="Fulton A" userId="6ce49bf28c24c9be" providerId="LiveId" clId="{F5DE1738-58F6-47E1-BF42-AAC39C05A465}" dt="2024-02-06T19:28:08.955" v="806" actId="47"/>
        <pc:sldMkLst>
          <pc:docMk/>
          <pc:sldMk cId="4105964868" sldId="920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561082616" sldId="971"/>
        </pc:sldMkLst>
      </pc:sldChg>
      <pc:sldChg chg="addSp delSp modSp add mod ord">
        <pc:chgData name="Fulton A" userId="6ce49bf28c24c9be" providerId="LiveId" clId="{F5DE1738-58F6-47E1-BF42-AAC39C05A465}" dt="2024-02-07T17:36:32.783" v="959" actId="478"/>
        <pc:sldMkLst>
          <pc:docMk/>
          <pc:sldMk cId="2718741925" sldId="974"/>
        </pc:sldMkLst>
        <pc:spChg chg="del mod">
          <ac:chgData name="Fulton A" userId="6ce49bf28c24c9be" providerId="LiveId" clId="{F5DE1738-58F6-47E1-BF42-AAC39C05A465}" dt="2024-02-07T17:36:32.783" v="959" actId="478"/>
          <ac:spMkLst>
            <pc:docMk/>
            <pc:sldMk cId="2718741925" sldId="974"/>
            <ac:spMk id="2" creationId="{E358E32F-ED24-0D8A-44A1-13560B94CCFA}"/>
          </ac:spMkLst>
        </pc:spChg>
        <pc:spChg chg="add mod">
          <ac:chgData name="Fulton A" userId="6ce49bf28c24c9be" providerId="LiveId" clId="{F5DE1738-58F6-47E1-BF42-AAC39C05A465}" dt="2024-02-07T17:33:22.744" v="952"/>
          <ac:spMkLst>
            <pc:docMk/>
            <pc:sldMk cId="2718741925" sldId="974"/>
            <ac:spMk id="8" creationId="{1F01469B-4BFC-7730-4227-CFD06F4CC3EF}"/>
          </ac:spMkLst>
        </pc:spChg>
        <pc:spChg chg="add mod ord">
          <ac:chgData name="Fulton A" userId="6ce49bf28c24c9be" providerId="LiveId" clId="{F5DE1738-58F6-47E1-BF42-AAC39C05A465}" dt="2024-02-07T17:36:26.768" v="958" actId="167"/>
          <ac:spMkLst>
            <pc:docMk/>
            <pc:sldMk cId="2718741925" sldId="974"/>
            <ac:spMk id="10" creationId="{9EFA0C7A-1340-16DB-D99A-14AA12F166B4}"/>
          </ac:spMkLst>
        </pc:spChg>
      </pc:sldChg>
      <pc:sldChg chg="modAnim">
        <pc:chgData name="Fulton A" userId="6ce49bf28c24c9be" providerId="LiveId" clId="{F5DE1738-58F6-47E1-BF42-AAC39C05A465}" dt="2024-02-06T18:23:37.502" v="8"/>
        <pc:sldMkLst>
          <pc:docMk/>
          <pc:sldMk cId="1057838625" sldId="1011"/>
        </pc:sldMkLst>
      </pc:sldChg>
      <pc:sldChg chg="delSp add del mod delAnim">
        <pc:chgData name="Fulton A" userId="6ce49bf28c24c9be" providerId="LiveId" clId="{F5DE1738-58F6-47E1-BF42-AAC39C05A465}" dt="2024-02-06T18:53:27.713" v="288" actId="47"/>
        <pc:sldMkLst>
          <pc:docMk/>
          <pc:sldMk cId="2762041876" sldId="1012"/>
        </pc:sldMkLst>
        <pc:spChg chg="del">
          <ac:chgData name="Fulton A" userId="6ce49bf28c24c9be" providerId="LiveId" clId="{F5DE1738-58F6-47E1-BF42-AAC39C05A465}" dt="2024-02-06T18:51:27.677" v="220" actId="478"/>
          <ac:spMkLst>
            <pc:docMk/>
            <pc:sldMk cId="2762041876" sldId="1012"/>
            <ac:spMk id="3" creationId="{8285377F-561D-7664-F25D-EF1623DC49A1}"/>
          </ac:spMkLst>
        </pc:spChg>
        <pc:spChg chg="del">
          <ac:chgData name="Fulton A" userId="6ce49bf28c24c9be" providerId="LiveId" clId="{F5DE1738-58F6-47E1-BF42-AAC39C05A465}" dt="2024-02-06T18:51:28.900" v="221" actId="478"/>
          <ac:spMkLst>
            <pc:docMk/>
            <pc:sldMk cId="2762041876" sldId="1012"/>
            <ac:spMk id="5" creationId="{F2A8D069-E401-37F5-8006-09F2917B6911}"/>
          </ac:spMkLst>
        </pc:spChg>
        <pc:spChg chg="del">
          <ac:chgData name="Fulton A" userId="6ce49bf28c24c9be" providerId="LiveId" clId="{F5DE1738-58F6-47E1-BF42-AAC39C05A465}" dt="2024-02-06T18:51:30.078" v="222" actId="478"/>
          <ac:spMkLst>
            <pc:docMk/>
            <pc:sldMk cId="2762041876" sldId="1012"/>
            <ac:spMk id="6" creationId="{CD43307E-542E-6F42-C72B-E566AED2BD10}"/>
          </ac:spMkLst>
        </pc:spChg>
        <pc:spChg chg="del">
          <ac:chgData name="Fulton A" userId="6ce49bf28c24c9be" providerId="LiveId" clId="{F5DE1738-58F6-47E1-BF42-AAC39C05A465}" dt="2024-02-06T18:51:31.065" v="223" actId="478"/>
          <ac:spMkLst>
            <pc:docMk/>
            <pc:sldMk cId="2762041876" sldId="1012"/>
            <ac:spMk id="7" creationId="{969681A0-E353-587F-496D-0BD24DE27017}"/>
          </ac:spMkLst>
        </pc:spChg>
        <pc:spChg chg="del">
          <ac:chgData name="Fulton A" userId="6ce49bf28c24c9be" providerId="LiveId" clId="{F5DE1738-58F6-47E1-BF42-AAC39C05A465}" dt="2024-02-06T18:51:32.448" v="224" actId="478"/>
          <ac:spMkLst>
            <pc:docMk/>
            <pc:sldMk cId="2762041876" sldId="1012"/>
            <ac:spMk id="8" creationId="{B4562A98-9CEF-7FC4-B228-4F09B776E618}"/>
          </ac:spMkLst>
        </pc:spChg>
        <pc:spChg chg="del">
          <ac:chgData name="Fulton A" userId="6ce49bf28c24c9be" providerId="LiveId" clId="{F5DE1738-58F6-47E1-BF42-AAC39C05A465}" dt="2024-02-06T18:51:33.880" v="225" actId="478"/>
          <ac:spMkLst>
            <pc:docMk/>
            <pc:sldMk cId="2762041876" sldId="1012"/>
            <ac:spMk id="9" creationId="{0485F554-D198-6521-FB7E-816F6CA16222}"/>
          </ac:spMkLst>
        </pc:spChg>
      </pc:sldChg>
      <pc:sldChg chg="add">
        <pc:chgData name="Fulton A" userId="6ce49bf28c24c9be" providerId="LiveId" clId="{F5DE1738-58F6-47E1-BF42-AAC39C05A465}" dt="2024-02-06T19:19:33.414" v="776"/>
        <pc:sldMkLst>
          <pc:docMk/>
          <pc:sldMk cId="236400568" sldId="1015"/>
        </pc:sldMkLst>
      </pc:sldChg>
      <pc:sldChg chg="delSp modSp add mod delAnim">
        <pc:chgData name="Fulton A" userId="6ce49bf28c24c9be" providerId="LiveId" clId="{F5DE1738-58F6-47E1-BF42-AAC39C05A465}" dt="2024-02-06T19:09:26.638" v="560" actId="1076"/>
        <pc:sldMkLst>
          <pc:docMk/>
          <pc:sldMk cId="4108170045" sldId="1017"/>
        </pc:sldMkLst>
        <pc:spChg chg="mod">
          <ac:chgData name="Fulton A" userId="6ce49bf28c24c9be" providerId="LiveId" clId="{F5DE1738-58F6-47E1-BF42-AAC39C05A465}" dt="2024-02-06T19:09:26.638" v="560" actId="1076"/>
          <ac:spMkLst>
            <pc:docMk/>
            <pc:sldMk cId="4108170045" sldId="1017"/>
            <ac:spMk id="4" creationId="{7B2E9E3A-5628-5180-01A4-D47E88449F09}"/>
          </ac:spMkLst>
        </pc:spChg>
        <pc:spChg chg="del">
          <ac:chgData name="Fulton A" userId="6ce49bf28c24c9be" providerId="LiveId" clId="{F5DE1738-58F6-47E1-BF42-AAC39C05A465}" dt="2024-02-06T19:09:24.515" v="559" actId="478"/>
          <ac:spMkLst>
            <pc:docMk/>
            <pc:sldMk cId="4108170045" sldId="1017"/>
            <ac:spMk id="5" creationId="{CE8EDD62-D888-9787-0ECB-10BAC58DD822}"/>
          </ac:spMkLst>
        </pc:spChg>
        <pc:spChg chg="del">
          <ac:chgData name="Fulton A" userId="6ce49bf28c24c9be" providerId="LiveId" clId="{F5DE1738-58F6-47E1-BF42-AAC39C05A465}" dt="2024-02-06T19:09:09.570" v="553" actId="478"/>
          <ac:spMkLst>
            <pc:docMk/>
            <pc:sldMk cId="4108170045" sldId="1017"/>
            <ac:spMk id="14" creationId="{EA7C8F13-B0E8-8875-02B7-FE4C0E8001CA}"/>
          </ac:spMkLst>
        </pc:spChg>
        <pc:spChg chg="del">
          <ac:chgData name="Fulton A" userId="6ce49bf28c24c9be" providerId="LiveId" clId="{F5DE1738-58F6-47E1-BF42-AAC39C05A465}" dt="2024-02-06T19:09:11.110" v="554" actId="478"/>
          <ac:spMkLst>
            <pc:docMk/>
            <pc:sldMk cId="4108170045" sldId="1017"/>
            <ac:spMk id="18" creationId="{CE6B7EE5-47F8-8D85-DFE4-A3B2887AF30E}"/>
          </ac:spMkLst>
        </pc:spChg>
        <pc:spChg chg="del">
          <ac:chgData name="Fulton A" userId="6ce49bf28c24c9be" providerId="LiveId" clId="{F5DE1738-58F6-47E1-BF42-AAC39C05A465}" dt="2024-02-06T19:09:11.885" v="555" actId="478"/>
          <ac:spMkLst>
            <pc:docMk/>
            <pc:sldMk cId="4108170045" sldId="1017"/>
            <ac:spMk id="19" creationId="{3BA12EC0-5ED3-0733-AA5A-A163ED7F2FFC}"/>
          </ac:spMkLst>
        </pc:spChg>
        <pc:spChg chg="del">
          <ac:chgData name="Fulton A" userId="6ce49bf28c24c9be" providerId="LiveId" clId="{F5DE1738-58F6-47E1-BF42-AAC39C05A465}" dt="2024-02-06T19:09:13.363" v="556" actId="478"/>
          <ac:spMkLst>
            <pc:docMk/>
            <pc:sldMk cId="4108170045" sldId="1017"/>
            <ac:spMk id="20" creationId="{8E4D2E5E-A906-F0E5-EEA8-940E4124072F}"/>
          </ac:spMkLst>
        </pc:spChg>
        <pc:spChg chg="del">
          <ac:chgData name="Fulton A" userId="6ce49bf28c24c9be" providerId="LiveId" clId="{F5DE1738-58F6-47E1-BF42-AAC39C05A465}" dt="2024-02-06T19:09:14.273" v="557" actId="478"/>
          <ac:spMkLst>
            <pc:docMk/>
            <pc:sldMk cId="4108170045" sldId="1017"/>
            <ac:spMk id="21" creationId="{FB10B092-7161-E632-74B9-BED7C160CE7F}"/>
          </ac:spMkLst>
        </pc:spChg>
        <pc:graphicFrameChg chg="del">
          <ac:chgData name="Fulton A" userId="6ce49bf28c24c9be" providerId="LiveId" clId="{F5DE1738-58F6-47E1-BF42-AAC39C05A465}" dt="2024-02-06T19:09:07.407" v="552" actId="478"/>
          <ac:graphicFrameMkLst>
            <pc:docMk/>
            <pc:sldMk cId="4108170045" sldId="1017"/>
            <ac:graphicFrameMk id="6" creationId="{E4439BC3-D4A6-4800-A8D6-7A7E00ECC63E}"/>
          </ac:graphicFrameMkLst>
        </pc:graphicFrameChg>
        <pc:picChg chg="mod">
          <ac:chgData name="Fulton A" userId="6ce49bf28c24c9be" providerId="LiveId" clId="{F5DE1738-58F6-47E1-BF42-AAC39C05A465}" dt="2024-02-06T19:09:21.712" v="558" actId="1076"/>
          <ac:picMkLst>
            <pc:docMk/>
            <pc:sldMk cId="4108170045" sldId="1017"/>
            <ac:picMk id="8" creationId="{A19707BB-2F04-353E-DB00-F2C24423F6D4}"/>
          </ac:picMkLst>
        </pc:picChg>
      </pc:sldChg>
      <pc:sldChg chg="delSp add mod delAnim">
        <pc:chgData name="Fulton A" userId="6ce49bf28c24c9be" providerId="LiveId" clId="{F5DE1738-58F6-47E1-BF42-AAC39C05A465}" dt="2024-02-07T17:33:40.938" v="953" actId="478"/>
        <pc:sldMkLst>
          <pc:docMk/>
          <pc:sldMk cId="3929716504" sldId="1020"/>
        </pc:sldMkLst>
        <pc:spChg chg="del">
          <ac:chgData name="Fulton A" userId="6ce49bf28c24c9be" providerId="LiveId" clId="{F5DE1738-58F6-47E1-BF42-AAC39C05A465}" dt="2024-02-07T17:33:40.938" v="953" actId="478"/>
          <ac:spMkLst>
            <pc:docMk/>
            <pc:sldMk cId="3929716504" sldId="1020"/>
            <ac:spMk id="5" creationId="{C38CF63B-15E6-ECA5-8983-BBD8773CC016}"/>
          </ac:spMkLst>
        </pc:spChg>
      </pc:sldChg>
      <pc:sldChg chg="add">
        <pc:chgData name="Fulton A" userId="6ce49bf28c24c9be" providerId="LiveId" clId="{F5DE1738-58F6-47E1-BF42-AAC39C05A465}" dt="2024-02-06T18:25:01.858" v="26"/>
        <pc:sldMkLst>
          <pc:docMk/>
          <pc:sldMk cId="1216322937" sldId="1021"/>
        </pc:sldMkLst>
      </pc:sldChg>
      <pc:sldChg chg="add del">
        <pc:chgData name="Fulton A" userId="6ce49bf28c24c9be" providerId="LiveId" clId="{F5DE1738-58F6-47E1-BF42-AAC39C05A465}" dt="2024-02-06T19:10:55.016" v="565" actId="47"/>
        <pc:sldMkLst>
          <pc:docMk/>
          <pc:sldMk cId="1737454629" sldId="1022"/>
        </pc:sldMkLst>
      </pc:sldChg>
      <pc:sldChg chg="add">
        <pc:chgData name="Fulton A" userId="6ce49bf28c24c9be" providerId="LiveId" clId="{F5DE1738-58F6-47E1-BF42-AAC39C05A465}" dt="2024-02-06T18:47:21.214" v="212"/>
        <pc:sldMkLst>
          <pc:docMk/>
          <pc:sldMk cId="2699860020" sldId="1559"/>
        </pc:sldMkLst>
      </pc:sldChg>
      <pc:sldChg chg="add mod modShow">
        <pc:chgData name="Fulton A" userId="6ce49bf28c24c9be" providerId="LiveId" clId="{F5DE1738-58F6-47E1-BF42-AAC39C05A465}" dt="2024-02-06T19:10:23.567" v="561" actId="729"/>
        <pc:sldMkLst>
          <pc:docMk/>
          <pc:sldMk cId="1256437128" sldId="1560"/>
        </pc:sldMkLst>
      </pc:sldChg>
      <pc:sldChg chg="add mod modShow">
        <pc:chgData name="Fulton A" userId="6ce49bf28c24c9be" providerId="LiveId" clId="{F5DE1738-58F6-47E1-BF42-AAC39C05A465}" dt="2024-02-06T19:10:26.601" v="562" actId="729"/>
        <pc:sldMkLst>
          <pc:docMk/>
          <pc:sldMk cId="184641817" sldId="1561"/>
        </pc:sldMkLst>
      </pc:sldChg>
      <pc:sldChg chg="add mod modShow">
        <pc:chgData name="Fulton A" userId="6ce49bf28c24c9be" providerId="LiveId" clId="{F5DE1738-58F6-47E1-BF42-AAC39C05A465}" dt="2024-02-06T19:10:30.351" v="563" actId="729"/>
        <pc:sldMkLst>
          <pc:docMk/>
          <pc:sldMk cId="3497295474" sldId="1562"/>
        </pc:sldMkLst>
      </pc:sldChg>
      <pc:sldChg chg="add mod modShow">
        <pc:chgData name="Fulton A" userId="6ce49bf28c24c9be" providerId="LiveId" clId="{F5DE1738-58F6-47E1-BF42-AAC39C05A465}" dt="2024-02-06T19:10:34.863" v="564" actId="729"/>
        <pc:sldMkLst>
          <pc:docMk/>
          <pc:sldMk cId="2292682048" sldId="1563"/>
        </pc:sldMkLst>
      </pc:sldChg>
      <pc:sldChg chg="add">
        <pc:chgData name="Fulton A" userId="6ce49bf28c24c9be" providerId="LiveId" clId="{F5DE1738-58F6-47E1-BF42-AAC39C05A465}" dt="2024-02-06T18:47:21.214" v="212"/>
        <pc:sldMkLst>
          <pc:docMk/>
          <pc:sldMk cId="965014118" sldId="1564"/>
        </pc:sldMkLst>
      </pc:sldChg>
      <pc:sldChg chg="addSp modSp add mod ord modAnim">
        <pc:chgData name="Fulton A" userId="6ce49bf28c24c9be" providerId="LiveId" clId="{F5DE1738-58F6-47E1-BF42-AAC39C05A465}" dt="2024-02-06T19:15:12.147" v="666" actId="20577"/>
        <pc:sldMkLst>
          <pc:docMk/>
          <pc:sldMk cId="3368493200" sldId="1565"/>
        </pc:sldMkLst>
        <pc:spChg chg="mod">
          <ac:chgData name="Fulton A" userId="6ce49bf28c24c9be" providerId="LiveId" clId="{F5DE1738-58F6-47E1-BF42-AAC39C05A465}" dt="2024-02-06T19:15:12.147" v="666" actId="20577"/>
          <ac:spMkLst>
            <pc:docMk/>
            <pc:sldMk cId="3368493200" sldId="1565"/>
            <ac:spMk id="4" creationId="{C3274768-AFC3-47F0-9952-EFCC23EC4842}"/>
          </ac:spMkLst>
        </pc:spChg>
        <pc:spChg chg="add mod">
          <ac:chgData name="Fulton A" userId="6ce49bf28c24c9be" providerId="LiveId" clId="{F5DE1738-58F6-47E1-BF42-AAC39C05A465}" dt="2024-02-06T19:13:49.165" v="608"/>
          <ac:spMkLst>
            <pc:docMk/>
            <pc:sldMk cId="3368493200" sldId="1565"/>
            <ac:spMk id="5" creationId="{76C568F3-8BDE-BC5C-9AAD-6B51963AD368}"/>
          </ac:spMkLst>
        </pc:spChg>
      </pc:sldChg>
      <pc:sldChg chg="modSp mod ord">
        <pc:chgData name="Fulton A" userId="6ce49bf28c24c9be" providerId="LiveId" clId="{F5DE1738-58F6-47E1-BF42-AAC39C05A465}" dt="2024-02-06T19:08:28.992" v="550"/>
        <pc:sldMkLst>
          <pc:docMk/>
          <pc:sldMk cId="662529410" sldId="1581"/>
        </pc:sldMkLst>
        <pc:graphicFrameChg chg="mod modGraphic">
          <ac:chgData name="Fulton A" userId="6ce49bf28c24c9be" providerId="LiveId" clId="{F5DE1738-58F6-47E1-BF42-AAC39C05A465}" dt="2024-02-06T18:36:06.181" v="210" actId="20577"/>
          <ac:graphicFrameMkLst>
            <pc:docMk/>
            <pc:sldMk cId="662529410" sldId="1581"/>
            <ac:graphicFrameMk id="2" creationId="{613D3517-FC87-F38F-FC2E-6B9B8F79E2EA}"/>
          </ac:graphicFrameMkLst>
        </pc:graphicFrameChg>
      </pc:sldChg>
      <pc:sldChg chg="add">
        <pc:chgData name="Fulton A" userId="6ce49bf28c24c9be" providerId="LiveId" clId="{F5DE1738-58F6-47E1-BF42-AAC39C05A465}" dt="2024-02-06T18:47:05.736" v="211"/>
        <pc:sldMkLst>
          <pc:docMk/>
          <pc:sldMk cId="349603158" sldId="1583"/>
        </pc:sldMkLst>
      </pc:sldChg>
      <pc:sldChg chg="del">
        <pc:chgData name="Fulton A" userId="6ce49bf28c24c9be" providerId="LiveId" clId="{F5DE1738-58F6-47E1-BF42-AAC39C05A465}" dt="2024-02-06T18:24:06.963" v="22" actId="47"/>
        <pc:sldMkLst>
          <pc:docMk/>
          <pc:sldMk cId="3035312440" sldId="1757"/>
        </pc:sldMkLst>
      </pc:sldChg>
      <pc:sldChg chg="modSp add del mod">
        <pc:chgData name="Fulton A" userId="6ce49bf28c24c9be" providerId="LiveId" clId="{F5DE1738-58F6-47E1-BF42-AAC39C05A465}" dt="2024-02-06T19:28:50.013" v="832" actId="20577"/>
        <pc:sldMkLst>
          <pc:docMk/>
          <pc:sldMk cId="2849666786" sldId="1764"/>
        </pc:sldMkLst>
        <pc:spChg chg="mod">
          <ac:chgData name="Fulton A" userId="6ce49bf28c24c9be" providerId="LiveId" clId="{F5DE1738-58F6-47E1-BF42-AAC39C05A465}" dt="2024-02-06T19:28:50.013" v="832" actId="20577"/>
          <ac:spMkLst>
            <pc:docMk/>
            <pc:sldMk cId="2849666786" sldId="1764"/>
            <ac:spMk id="3" creationId="{4A500EAC-392A-6AE5-9851-1CDD97E44AC4}"/>
          </ac:spMkLst>
        </pc:spChg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1143502885" sldId="1768"/>
        </pc:sldMkLst>
      </pc:sldChg>
      <pc:sldChg chg="del">
        <pc:chgData name="Fulton A" userId="6ce49bf28c24c9be" providerId="LiveId" clId="{F5DE1738-58F6-47E1-BF42-AAC39C05A465}" dt="2024-02-06T19:16:23.371" v="772" actId="47"/>
        <pc:sldMkLst>
          <pc:docMk/>
          <pc:sldMk cId="1025725945" sldId="1769"/>
        </pc:sldMkLst>
      </pc:sldChg>
      <pc:sldChg chg="del">
        <pc:chgData name="Fulton A" userId="6ce49bf28c24c9be" providerId="LiveId" clId="{F5DE1738-58F6-47E1-BF42-AAC39C05A465}" dt="2024-02-06T18:24:23.875" v="25" actId="47"/>
        <pc:sldMkLst>
          <pc:docMk/>
          <pc:sldMk cId="2185231048" sldId="1770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3676549309" sldId="1771"/>
        </pc:sldMkLst>
      </pc:sldChg>
      <pc:sldChg chg="modSp ord">
        <pc:chgData name="Fulton A" userId="6ce49bf28c24c9be" providerId="LiveId" clId="{F5DE1738-58F6-47E1-BF42-AAC39C05A465}" dt="2024-02-06T19:08:42.614" v="551" actId="6549"/>
        <pc:sldMkLst>
          <pc:docMk/>
          <pc:sldMk cId="4168223990" sldId="1773"/>
        </pc:sldMkLst>
        <pc:spChg chg="mod">
          <ac:chgData name="Fulton A" userId="6ce49bf28c24c9be" providerId="LiveId" clId="{F5DE1738-58F6-47E1-BF42-AAC39C05A465}" dt="2024-02-06T19:08:42.614" v="551" actId="6549"/>
          <ac:spMkLst>
            <pc:docMk/>
            <pc:sldMk cId="4168223990" sldId="1773"/>
            <ac:spMk id="7" creationId="{466FBFBF-7B62-5EC3-410C-5C5D2114D85C}"/>
          </ac:spMkLst>
        </pc:spChg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758715397" sldId="1774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1857883217" sldId="1775"/>
        </pc:sldMkLst>
      </pc:sldChg>
      <pc:sldChg chg="add del">
        <pc:chgData name="Fulton A" userId="6ce49bf28c24c9be" providerId="LiveId" clId="{F5DE1738-58F6-47E1-BF42-AAC39C05A465}" dt="2024-02-06T19:28:35.825" v="807" actId="47"/>
        <pc:sldMkLst>
          <pc:docMk/>
          <pc:sldMk cId="2519631145" sldId="1776"/>
        </pc:sldMkLst>
      </pc:sldChg>
      <pc:sldChg chg="del">
        <pc:chgData name="Fulton A" userId="6ce49bf28c24c9be" providerId="LiveId" clId="{F5DE1738-58F6-47E1-BF42-AAC39C05A465}" dt="2024-02-06T18:23:21.953" v="7" actId="47"/>
        <pc:sldMkLst>
          <pc:docMk/>
          <pc:sldMk cId="3021902981" sldId="1777"/>
        </pc:sldMkLst>
      </pc:sldChg>
      <pc:sldChg chg="addSp modSp mod modAnim modShow">
        <pc:chgData name="Fulton A" userId="6ce49bf28c24c9be" providerId="LiveId" clId="{F5DE1738-58F6-47E1-BF42-AAC39C05A465}" dt="2024-02-07T17:27:17.044" v="882" actId="14100"/>
        <pc:sldMkLst>
          <pc:docMk/>
          <pc:sldMk cId="850299177" sldId="1778"/>
        </pc:sldMkLst>
        <pc:spChg chg="add mod">
          <ac:chgData name="Fulton A" userId="6ce49bf28c24c9be" providerId="LiveId" clId="{F5DE1738-58F6-47E1-BF42-AAC39C05A465}" dt="2024-02-07T17:26:38.935" v="870" actId="2085"/>
          <ac:spMkLst>
            <pc:docMk/>
            <pc:sldMk cId="850299177" sldId="1778"/>
            <ac:spMk id="4" creationId="{A4983C55-1ADD-CBF4-0BAC-0DACAF34D6E5}"/>
          </ac:spMkLst>
        </pc:spChg>
        <pc:spChg chg="add mod">
          <ac:chgData name="Fulton A" userId="6ce49bf28c24c9be" providerId="LiveId" clId="{F5DE1738-58F6-47E1-BF42-AAC39C05A465}" dt="2024-02-07T17:26:52.922" v="873" actId="1076"/>
          <ac:spMkLst>
            <pc:docMk/>
            <pc:sldMk cId="850299177" sldId="1778"/>
            <ac:spMk id="5" creationId="{9BE503CA-6FE9-C53D-6EF5-8ED9E04C41A1}"/>
          </ac:spMkLst>
        </pc:spChg>
        <pc:spChg chg="add mod">
          <ac:chgData name="Fulton A" userId="6ce49bf28c24c9be" providerId="LiveId" clId="{F5DE1738-58F6-47E1-BF42-AAC39C05A465}" dt="2024-02-07T17:27:01.166" v="876" actId="14100"/>
          <ac:spMkLst>
            <pc:docMk/>
            <pc:sldMk cId="850299177" sldId="1778"/>
            <ac:spMk id="6" creationId="{7E02305E-2356-1CE3-B429-F4956361380F}"/>
          </ac:spMkLst>
        </pc:spChg>
        <pc:spChg chg="add mod">
          <ac:chgData name="Fulton A" userId="6ce49bf28c24c9be" providerId="LiveId" clId="{F5DE1738-58F6-47E1-BF42-AAC39C05A465}" dt="2024-02-07T17:27:09.824" v="879" actId="14100"/>
          <ac:spMkLst>
            <pc:docMk/>
            <pc:sldMk cId="850299177" sldId="1778"/>
            <ac:spMk id="7" creationId="{0A1F0002-1288-F06E-B9F5-D9C290C28352}"/>
          </ac:spMkLst>
        </pc:spChg>
        <pc:spChg chg="add mod">
          <ac:chgData name="Fulton A" userId="6ce49bf28c24c9be" providerId="LiveId" clId="{F5DE1738-58F6-47E1-BF42-AAC39C05A465}" dt="2024-02-07T17:27:17.044" v="882" actId="14100"/>
          <ac:spMkLst>
            <pc:docMk/>
            <pc:sldMk cId="850299177" sldId="1778"/>
            <ac:spMk id="8" creationId="{AA325731-C590-295D-FF89-5E985EAF616F}"/>
          </ac:spMkLst>
        </pc:spChg>
        <pc:graphicFrameChg chg="mod modGraphic">
          <ac:chgData name="Fulton A" userId="6ce49bf28c24c9be" providerId="LiveId" clId="{F5DE1738-58F6-47E1-BF42-AAC39C05A465}" dt="2024-02-07T17:26:05.604" v="866" actId="404"/>
          <ac:graphicFrameMkLst>
            <pc:docMk/>
            <pc:sldMk cId="850299177" sldId="1778"/>
            <ac:graphicFrameMk id="3" creationId="{4E302825-B671-438B-8CA0-B33B4F27A5D8}"/>
          </ac:graphicFrameMkLst>
        </pc:graphicFrameChg>
      </pc:sldChg>
      <pc:sldChg chg="delSp modSp mod delAnim">
        <pc:chgData name="Fulton A" userId="6ce49bf28c24c9be" providerId="LiveId" clId="{F5DE1738-58F6-47E1-BF42-AAC39C05A465}" dt="2024-02-06T18:51:03.331" v="219" actId="1076"/>
        <pc:sldMkLst>
          <pc:docMk/>
          <pc:sldMk cId="1691194640" sldId="1779"/>
        </pc:sldMkLst>
        <pc:spChg chg="mod">
          <ac:chgData name="Fulton A" userId="6ce49bf28c24c9be" providerId="LiveId" clId="{F5DE1738-58F6-47E1-BF42-AAC39C05A465}" dt="2024-02-06T18:51:03.331" v="219" actId="1076"/>
          <ac:spMkLst>
            <pc:docMk/>
            <pc:sldMk cId="1691194640" sldId="1779"/>
            <ac:spMk id="6" creationId="{8D155AEC-2100-9F49-82AF-0A7FAF97A94C}"/>
          </ac:spMkLst>
        </pc:spChg>
        <pc:spChg chg="del">
          <ac:chgData name="Fulton A" userId="6ce49bf28c24c9be" providerId="LiveId" clId="{F5DE1738-58F6-47E1-BF42-AAC39C05A465}" dt="2024-02-06T18:23:55.115" v="20" actId="478"/>
          <ac:spMkLst>
            <pc:docMk/>
            <pc:sldMk cId="1691194640" sldId="1779"/>
            <ac:spMk id="8" creationId="{BC701029-5DF5-6939-9AD2-1A0ECEBB6F10}"/>
          </ac:spMkLst>
        </pc:spChg>
      </pc:sldChg>
      <pc:sldChg chg="add">
        <pc:chgData name="Fulton A" userId="6ce49bf28c24c9be" providerId="LiveId" clId="{F5DE1738-58F6-47E1-BF42-AAC39C05A465}" dt="2024-02-06T18:23:19.317" v="6"/>
        <pc:sldMkLst>
          <pc:docMk/>
          <pc:sldMk cId="1707014180" sldId="1780"/>
        </pc:sldMkLst>
      </pc:sldChg>
      <pc:sldChg chg="addSp modSp new mod ord modAnim">
        <pc:chgData name="Fulton A" userId="6ce49bf28c24c9be" providerId="LiveId" clId="{F5DE1738-58F6-47E1-BF42-AAC39C05A465}" dt="2024-02-07T17:38:03.363" v="960"/>
        <pc:sldMkLst>
          <pc:docMk/>
          <pc:sldMk cId="3408830363" sldId="1781"/>
        </pc:sldMkLst>
        <pc:spChg chg="add mod">
          <ac:chgData name="Fulton A" userId="6ce49bf28c24c9be" providerId="LiveId" clId="{F5DE1738-58F6-47E1-BF42-AAC39C05A465}" dt="2024-02-06T18:59:24.079" v="378" actId="20577"/>
          <ac:spMkLst>
            <pc:docMk/>
            <pc:sldMk cId="3408830363" sldId="1781"/>
            <ac:spMk id="6" creationId="{0F78F60F-AC36-D0B9-2D87-EA599CD1C89F}"/>
          </ac:spMkLst>
        </pc:spChg>
        <pc:spChg chg="add mod">
          <ac:chgData name="Fulton A" userId="6ce49bf28c24c9be" providerId="LiveId" clId="{F5DE1738-58F6-47E1-BF42-AAC39C05A465}" dt="2024-02-06T18:59:09.876" v="374" actId="1076"/>
          <ac:spMkLst>
            <pc:docMk/>
            <pc:sldMk cId="3408830363" sldId="1781"/>
            <ac:spMk id="10" creationId="{9DC98EBE-E310-06CB-FCD4-65EB6FA1CEC3}"/>
          </ac:spMkLst>
        </pc:spChg>
        <pc:picChg chg="add mod">
          <ac:chgData name="Fulton A" userId="6ce49bf28c24c9be" providerId="LiveId" clId="{F5DE1738-58F6-47E1-BF42-AAC39C05A465}" dt="2024-02-06T18:58:46.047" v="368" actId="208"/>
          <ac:picMkLst>
            <pc:docMk/>
            <pc:sldMk cId="3408830363" sldId="1781"/>
            <ac:picMk id="2" creationId="{24F736D0-BB4C-8D8F-32DF-E7D3E5DC9A90}"/>
          </ac:picMkLst>
        </pc:picChg>
        <pc:picChg chg="add mod">
          <ac:chgData name="Fulton A" userId="6ce49bf28c24c9be" providerId="LiveId" clId="{F5DE1738-58F6-47E1-BF42-AAC39C05A465}" dt="2024-02-06T18:59:15.943" v="376" actId="1076"/>
          <ac:picMkLst>
            <pc:docMk/>
            <pc:sldMk cId="3408830363" sldId="1781"/>
            <ac:picMk id="4" creationId="{14A98CC1-A865-5A09-7700-86EF61471638}"/>
          </ac:picMkLst>
        </pc:picChg>
        <pc:picChg chg="add mod">
          <ac:chgData name="Fulton A" userId="6ce49bf28c24c9be" providerId="LiveId" clId="{F5DE1738-58F6-47E1-BF42-AAC39C05A465}" dt="2024-02-06T18:59:13.475" v="375" actId="1076"/>
          <ac:picMkLst>
            <pc:docMk/>
            <pc:sldMk cId="3408830363" sldId="1781"/>
            <ac:picMk id="8" creationId="{940F2452-2D9D-18B7-F7B3-6C3AB999EFA9}"/>
          </ac:picMkLst>
        </pc:picChg>
      </pc:sldChg>
      <pc:sldChg chg="addSp modSp add mod">
        <pc:chgData name="Fulton A" userId="6ce49bf28c24c9be" providerId="LiveId" clId="{F5DE1738-58F6-47E1-BF42-AAC39C05A465}" dt="2024-02-06T19:13:21.799" v="607" actId="403"/>
        <pc:sldMkLst>
          <pc:docMk/>
          <pc:sldMk cId="2722009280" sldId="1782"/>
        </pc:sldMkLst>
        <pc:spChg chg="add mod">
          <ac:chgData name="Fulton A" userId="6ce49bf28c24c9be" providerId="LiveId" clId="{F5DE1738-58F6-47E1-BF42-AAC39C05A465}" dt="2024-02-06T19:13:21.799" v="607" actId="403"/>
          <ac:spMkLst>
            <pc:docMk/>
            <pc:sldMk cId="2722009280" sldId="1782"/>
            <ac:spMk id="3" creationId="{04AA7DC9-34EB-99FC-F92D-4B0ED022D635}"/>
          </ac:spMkLst>
        </pc:spChg>
      </pc:sldChg>
      <pc:sldChg chg="addSp modSp new mod">
        <pc:chgData name="Fulton A" userId="6ce49bf28c24c9be" providerId="LiveId" clId="{F5DE1738-58F6-47E1-BF42-AAC39C05A465}" dt="2024-02-06T19:15:56.647" v="754" actId="1076"/>
        <pc:sldMkLst>
          <pc:docMk/>
          <pc:sldMk cId="3653407509" sldId="1783"/>
        </pc:sldMkLst>
        <pc:spChg chg="add mod">
          <ac:chgData name="Fulton A" userId="6ce49bf28c24c9be" providerId="LiveId" clId="{F5DE1738-58F6-47E1-BF42-AAC39C05A465}" dt="2024-02-06T19:15:56.647" v="754" actId="1076"/>
          <ac:spMkLst>
            <pc:docMk/>
            <pc:sldMk cId="3653407509" sldId="1783"/>
            <ac:spMk id="2" creationId="{B552F087-E753-DBA3-3BD6-486EC83105B0}"/>
          </ac:spMkLst>
        </pc:spChg>
      </pc:sldChg>
      <pc:sldChg chg="addSp modSp new mod">
        <pc:chgData name="Fulton A" userId="6ce49bf28c24c9be" providerId="LiveId" clId="{F5DE1738-58F6-47E1-BF42-AAC39C05A465}" dt="2024-02-06T19:16:19.950" v="771" actId="403"/>
        <pc:sldMkLst>
          <pc:docMk/>
          <pc:sldMk cId="1114429917" sldId="1784"/>
        </pc:sldMkLst>
        <pc:spChg chg="add mod">
          <ac:chgData name="Fulton A" userId="6ce49bf28c24c9be" providerId="LiveId" clId="{F5DE1738-58F6-47E1-BF42-AAC39C05A465}" dt="2024-02-06T19:16:19.950" v="771" actId="403"/>
          <ac:spMkLst>
            <pc:docMk/>
            <pc:sldMk cId="1114429917" sldId="1784"/>
            <ac:spMk id="2" creationId="{6460D180-305A-D175-91E5-133DADC45AFB}"/>
          </ac:spMkLst>
        </pc:spChg>
      </pc:sldChg>
      <pc:sldChg chg="add">
        <pc:chgData name="Fulton A" userId="6ce49bf28c24c9be" providerId="LiveId" clId="{F5DE1738-58F6-47E1-BF42-AAC39C05A465}" dt="2024-02-06T19:18:35.968" v="775"/>
        <pc:sldMkLst>
          <pc:docMk/>
          <pc:sldMk cId="92564178" sldId="1785"/>
        </pc:sldMkLst>
      </pc:sldChg>
      <pc:sldChg chg="add del">
        <pc:chgData name="Fulton A" userId="6ce49bf28c24c9be" providerId="LiveId" clId="{F5DE1738-58F6-47E1-BF42-AAC39C05A465}" dt="2024-02-07T17:34:48.215" v="955" actId="47"/>
        <pc:sldMkLst>
          <pc:docMk/>
          <pc:sldMk cId="2641277178" sldId="1786"/>
        </pc:sldMkLst>
      </pc:sldChg>
      <pc:sldChg chg="add del">
        <pc:chgData name="Fulton A" userId="6ce49bf28c24c9be" providerId="LiveId" clId="{F5DE1738-58F6-47E1-BF42-AAC39C05A465}" dt="2024-02-06T19:28:08.955" v="806" actId="47"/>
        <pc:sldMkLst>
          <pc:docMk/>
          <pc:sldMk cId="455884896" sldId="1787"/>
        </pc:sldMkLst>
      </pc:sldChg>
      <pc:sldChg chg="addSp delSp modSp add del mod">
        <pc:chgData name="Fulton A" userId="6ce49bf28c24c9be" providerId="LiveId" clId="{F5DE1738-58F6-47E1-BF42-AAC39C05A465}" dt="2024-02-06T19:28:08.955" v="806" actId="47"/>
        <pc:sldMkLst>
          <pc:docMk/>
          <pc:sldMk cId="2321033897" sldId="1788"/>
        </pc:sldMkLst>
        <pc:spChg chg="add mod">
          <ac:chgData name="Fulton A" userId="6ce49bf28c24c9be" providerId="LiveId" clId="{F5DE1738-58F6-47E1-BF42-AAC39C05A465}" dt="2024-02-06T19:26:40.777" v="802" actId="1076"/>
          <ac:spMkLst>
            <pc:docMk/>
            <pc:sldMk cId="2321033897" sldId="1788"/>
            <ac:spMk id="2" creationId="{E868E886-9141-48D1-67CC-2A151BC21115}"/>
          </ac:spMkLst>
        </pc:spChg>
        <pc:grpChg chg="mod">
          <ac:chgData name="Fulton A" userId="6ce49bf28c24c9be" providerId="LiveId" clId="{F5DE1738-58F6-47E1-BF42-AAC39C05A465}" dt="2024-02-06T19:26:22.131" v="780" actId="1076"/>
          <ac:grpSpMkLst>
            <pc:docMk/>
            <pc:sldMk cId="2321033897" sldId="1788"/>
            <ac:grpSpMk id="5" creationId="{D832ABE5-4BD1-2730-0E24-AE8E4B54819B}"/>
          </ac:grpSpMkLst>
        </pc:grpChg>
        <pc:graphicFrameChg chg="del">
          <ac:chgData name="Fulton A" userId="6ce49bf28c24c9be" providerId="LiveId" clId="{F5DE1738-58F6-47E1-BF42-AAC39C05A465}" dt="2024-02-06T19:26:19.069" v="779" actId="478"/>
          <ac:graphicFrameMkLst>
            <pc:docMk/>
            <pc:sldMk cId="2321033897" sldId="1788"/>
            <ac:graphicFrameMk id="10" creationId="{CBFE712A-10CB-8A9E-8337-FAE447989A6B}"/>
          </ac:graphicFrameMkLst>
        </pc:graphicFrameChg>
      </pc:sldChg>
      <pc:sldChg chg="add mod modShow">
        <pc:chgData name="Fulton A" userId="6ce49bf28c24c9be" providerId="LiveId" clId="{F5DE1738-58F6-47E1-BF42-AAC39C05A465}" dt="2024-02-07T17:27:21.791" v="883" actId="729"/>
        <pc:sldMkLst>
          <pc:docMk/>
          <pc:sldMk cId="25745871" sldId="1789"/>
        </pc:sldMkLst>
      </pc:sldChg>
      <pc:sldChg chg="add">
        <pc:chgData name="Fulton A" userId="6ce49bf28c24c9be" providerId="LiveId" clId="{F5DE1738-58F6-47E1-BF42-AAC39C05A465}" dt="2024-02-07T17:34:44.860" v="954"/>
        <pc:sldMkLst>
          <pc:docMk/>
          <pc:sldMk cId="969636169" sldId="1790"/>
        </pc:sldMkLst>
      </pc:sldChg>
    </pc:docChg>
  </pc:docChgLst>
  <pc:docChgLst>
    <pc:chgData name="Fulton A" userId="6ce49bf28c24c9be" providerId="LiveId" clId="{2E796224-DF49-4BD2-BBD9-F91DF1DB018A}"/>
    <pc:docChg chg="undo custSel addSld delSld modSld sldOrd">
      <pc:chgData name="Fulton A" userId="6ce49bf28c24c9be" providerId="LiveId" clId="{2E796224-DF49-4BD2-BBD9-F91DF1DB018A}" dt="2024-02-12T18:57:40.333" v="971"/>
      <pc:docMkLst>
        <pc:docMk/>
      </pc:docMkLst>
      <pc:sldChg chg="modSp mod">
        <pc:chgData name="Fulton A" userId="6ce49bf28c24c9be" providerId="LiveId" clId="{2E796224-DF49-4BD2-BBD9-F91DF1DB018A}" dt="2024-02-12T16:23:33.912" v="8" actId="20577"/>
        <pc:sldMkLst>
          <pc:docMk/>
          <pc:sldMk cId="2153690178" sldId="256"/>
        </pc:sldMkLst>
        <pc:spChg chg="mod">
          <ac:chgData name="Fulton A" userId="6ce49bf28c24c9be" providerId="LiveId" clId="{2E796224-DF49-4BD2-BBD9-F91DF1DB018A}" dt="2024-02-12T16:23:33.912" v="8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ord">
        <pc:chgData name="Fulton A" userId="6ce49bf28c24c9be" providerId="LiveId" clId="{2E796224-DF49-4BD2-BBD9-F91DF1DB018A}" dt="2024-02-12T18:48:31.927" v="870"/>
        <pc:sldMkLst>
          <pc:docMk/>
          <pc:sldMk cId="3606838249" sldId="715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82145274" sldId="721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964044331" sldId="722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251572336" sldId="859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039726680" sldId="877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817209186" sldId="878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4105964868" sldId="920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718741925" sldId="974"/>
        </pc:sldMkLst>
      </pc:sldChg>
      <pc:sldChg chg="modSp add">
        <pc:chgData name="Fulton A" userId="6ce49bf28c24c9be" providerId="LiveId" clId="{2E796224-DF49-4BD2-BBD9-F91DF1DB018A}" dt="2024-02-12T18:14:39.252" v="312" actId="6549"/>
        <pc:sldMkLst>
          <pc:docMk/>
          <pc:sldMk cId="2087175960" sldId="979"/>
        </pc:sldMkLst>
        <pc:spChg chg="mod">
          <ac:chgData name="Fulton A" userId="6ce49bf28c24c9be" providerId="LiveId" clId="{2E796224-DF49-4BD2-BBD9-F91DF1DB018A}" dt="2024-02-12T18:14:39.252" v="312" actId="6549"/>
          <ac:spMkLst>
            <pc:docMk/>
            <pc:sldMk cId="2087175960" sldId="979"/>
            <ac:spMk id="7" creationId="{B26B47EC-3C37-4461-934F-4F62E062C4B2}"/>
          </ac:spMkLst>
        </pc:spChg>
      </pc:sldChg>
      <pc:sldChg chg="modAnim">
        <pc:chgData name="Fulton A" userId="6ce49bf28c24c9be" providerId="LiveId" clId="{2E796224-DF49-4BD2-BBD9-F91DF1DB018A}" dt="2024-02-12T16:30:24.626" v="11"/>
        <pc:sldMkLst>
          <pc:docMk/>
          <pc:sldMk cId="1057838625" sldId="1011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36400568" sldId="1015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4108170045" sldId="1017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929716504" sldId="1020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1216322937" sldId="1021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699860020" sldId="1559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1256437128" sldId="1560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184641817" sldId="1561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497295474" sldId="1562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292682048" sldId="1563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965014118" sldId="1564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368493200" sldId="1565"/>
        </pc:sldMkLst>
      </pc:sldChg>
      <pc:sldChg chg="modSp mod ord">
        <pc:chgData name="Fulton A" userId="6ce49bf28c24c9be" providerId="LiveId" clId="{2E796224-DF49-4BD2-BBD9-F91DF1DB018A}" dt="2024-02-12T18:50:16.699" v="956" actId="20577"/>
        <pc:sldMkLst>
          <pc:docMk/>
          <pc:sldMk cId="662529410" sldId="1581"/>
        </pc:sldMkLst>
        <pc:graphicFrameChg chg="modGraphic">
          <ac:chgData name="Fulton A" userId="6ce49bf28c24c9be" providerId="LiveId" clId="{2E796224-DF49-4BD2-BBD9-F91DF1DB018A}" dt="2024-02-12T18:50:16.699" v="956" actId="20577"/>
          <ac:graphicFrameMkLst>
            <pc:docMk/>
            <pc:sldMk cId="662529410" sldId="1581"/>
            <ac:graphicFrameMk id="2" creationId="{613D3517-FC87-F38F-FC2E-6B9B8F79E2EA}"/>
          </ac:graphicFrameMkLst>
        </pc:graphicFrameChg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49603158" sldId="1583"/>
        </pc:sldMkLst>
      </pc:sldChg>
      <pc:sldChg chg="add modAnim">
        <pc:chgData name="Fulton A" userId="6ce49bf28c24c9be" providerId="LiveId" clId="{2E796224-DF49-4BD2-BBD9-F91DF1DB018A}" dt="2024-02-12T18:56:42.954" v="966"/>
        <pc:sldMkLst>
          <pc:docMk/>
          <pc:sldMk cId="2501322883" sldId="1724"/>
        </pc:sldMkLst>
      </pc:sldChg>
      <pc:sldChg chg="modSp add modAnim">
        <pc:chgData name="Fulton A" userId="6ce49bf28c24c9be" providerId="LiveId" clId="{2E796224-DF49-4BD2-BBD9-F91DF1DB018A}" dt="2024-02-12T18:57:19.421" v="970" actId="20577"/>
        <pc:sldMkLst>
          <pc:docMk/>
          <pc:sldMk cId="2126826445" sldId="1725"/>
        </pc:sldMkLst>
        <pc:spChg chg="mod">
          <ac:chgData name="Fulton A" userId="6ce49bf28c24c9be" providerId="LiveId" clId="{2E796224-DF49-4BD2-BBD9-F91DF1DB018A}" dt="2024-02-12T18:57:19.421" v="970" actId="20577"/>
          <ac:spMkLst>
            <pc:docMk/>
            <pc:sldMk cId="2126826445" sldId="1725"/>
            <ac:spMk id="2" creationId="{0DD62124-2385-4CBD-819F-39792360F4FF}"/>
          </ac:spMkLst>
        </pc:spChg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849666786" sldId="1764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4168223990" sldId="1773"/>
        </pc:sldMkLst>
      </pc:sldChg>
      <pc:sldChg chg="del">
        <pc:chgData name="Fulton A" userId="6ce49bf28c24c9be" providerId="LiveId" clId="{2E796224-DF49-4BD2-BBD9-F91DF1DB018A}" dt="2024-02-12T16:47:27.357" v="126" actId="47"/>
        <pc:sldMkLst>
          <pc:docMk/>
          <pc:sldMk cId="850299177" sldId="1778"/>
        </pc:sldMkLst>
      </pc:sldChg>
      <pc:sldChg chg="addSp delSp modSp mod modAnim">
        <pc:chgData name="Fulton A" userId="6ce49bf28c24c9be" providerId="LiveId" clId="{2E796224-DF49-4BD2-BBD9-F91DF1DB018A}" dt="2024-02-12T16:37:06.254" v="125"/>
        <pc:sldMkLst>
          <pc:docMk/>
          <pc:sldMk cId="1691194640" sldId="1779"/>
        </pc:sldMkLst>
        <pc:spChg chg="del">
          <ac:chgData name="Fulton A" userId="6ce49bf28c24c9be" providerId="LiveId" clId="{2E796224-DF49-4BD2-BBD9-F91DF1DB018A}" dt="2024-02-12T16:34:03.412" v="65" actId="478"/>
          <ac:spMkLst>
            <pc:docMk/>
            <pc:sldMk cId="1691194640" sldId="1779"/>
            <ac:spMk id="3" creationId="{B3A9D99E-8D23-F576-F8AE-0D102D6C0BA9}"/>
          </ac:spMkLst>
        </pc:spChg>
        <pc:spChg chg="mod">
          <ac:chgData name="Fulton A" userId="6ce49bf28c24c9be" providerId="LiveId" clId="{2E796224-DF49-4BD2-BBD9-F91DF1DB018A}" dt="2024-02-12T16:36:24.698" v="90" actId="1076"/>
          <ac:spMkLst>
            <pc:docMk/>
            <pc:sldMk cId="1691194640" sldId="1779"/>
            <ac:spMk id="6" creationId="{8D155AEC-2100-9F49-82AF-0A7FAF97A94C}"/>
          </ac:spMkLst>
        </pc:spChg>
        <pc:spChg chg="add mod">
          <ac:chgData name="Fulton A" userId="6ce49bf28c24c9be" providerId="LiveId" clId="{2E796224-DF49-4BD2-BBD9-F91DF1DB018A}" dt="2024-02-12T16:36:55.749" v="124" actId="1076"/>
          <ac:spMkLst>
            <pc:docMk/>
            <pc:sldMk cId="1691194640" sldId="1779"/>
            <ac:spMk id="7" creationId="{8AA1D8F0-4FD5-72D2-BC41-3F0CD9E4C9F9}"/>
          </ac:spMkLst>
        </pc:spChg>
        <pc:picChg chg="add mod">
          <ac:chgData name="Fulton A" userId="6ce49bf28c24c9be" providerId="LiveId" clId="{2E796224-DF49-4BD2-BBD9-F91DF1DB018A}" dt="2024-02-12T16:36:26.975" v="91" actId="1076"/>
          <ac:picMkLst>
            <pc:docMk/>
            <pc:sldMk cId="1691194640" sldId="1779"/>
            <ac:picMk id="5" creationId="{360ACE31-9EDC-9A6B-2ADA-6D276219464F}"/>
          </ac:picMkLst>
        </pc:picChg>
      </pc:sldChg>
      <pc:sldChg chg="del">
        <pc:chgData name="Fulton A" userId="6ce49bf28c24c9be" providerId="LiveId" clId="{2E796224-DF49-4BD2-BBD9-F91DF1DB018A}" dt="2024-02-12T16:23:47.303" v="10" actId="47"/>
        <pc:sldMkLst>
          <pc:docMk/>
          <pc:sldMk cId="1707014180" sldId="1780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408830363" sldId="1781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722009280" sldId="1782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3653407509" sldId="1783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1114429917" sldId="1784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92564178" sldId="1785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455884896" sldId="1787"/>
        </pc:sldMkLst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2321033897" sldId="1788"/>
        </pc:sldMkLst>
      </pc:sldChg>
      <pc:sldChg chg="addSp modSp mod modAnim modShow">
        <pc:chgData name="Fulton A" userId="6ce49bf28c24c9be" providerId="LiveId" clId="{2E796224-DF49-4BD2-BBD9-F91DF1DB018A}" dt="2024-02-12T17:49:04.341" v="196" actId="14100"/>
        <pc:sldMkLst>
          <pc:docMk/>
          <pc:sldMk cId="25745871" sldId="1789"/>
        </pc:sldMkLst>
        <pc:spChg chg="add mod">
          <ac:chgData name="Fulton A" userId="6ce49bf28c24c9be" providerId="LiveId" clId="{2E796224-DF49-4BD2-BBD9-F91DF1DB018A}" dt="2024-02-12T17:48:12.737" v="181" actId="2085"/>
          <ac:spMkLst>
            <pc:docMk/>
            <pc:sldMk cId="25745871" sldId="1789"/>
            <ac:spMk id="4" creationId="{91D73DFE-D3CF-C630-CE22-60A5456780BE}"/>
          </ac:spMkLst>
        </pc:spChg>
        <pc:spChg chg="add mod">
          <ac:chgData name="Fulton A" userId="6ce49bf28c24c9be" providerId="LiveId" clId="{2E796224-DF49-4BD2-BBD9-F91DF1DB018A}" dt="2024-02-12T17:48:29.977" v="185" actId="14100"/>
          <ac:spMkLst>
            <pc:docMk/>
            <pc:sldMk cId="25745871" sldId="1789"/>
            <ac:spMk id="5" creationId="{637069B2-1816-6EFD-1B1A-302A8386B64D}"/>
          </ac:spMkLst>
        </pc:spChg>
        <pc:spChg chg="add mod">
          <ac:chgData name="Fulton A" userId="6ce49bf28c24c9be" providerId="LiveId" clId="{2E796224-DF49-4BD2-BBD9-F91DF1DB018A}" dt="2024-02-12T17:48:37.340" v="187" actId="1076"/>
          <ac:spMkLst>
            <pc:docMk/>
            <pc:sldMk cId="25745871" sldId="1789"/>
            <ac:spMk id="6" creationId="{939516A2-DCD1-B7E8-5FAC-BC66ADB63F62}"/>
          </ac:spMkLst>
        </pc:spChg>
        <pc:spChg chg="add mod">
          <ac:chgData name="Fulton A" userId="6ce49bf28c24c9be" providerId="LiveId" clId="{2E796224-DF49-4BD2-BBD9-F91DF1DB018A}" dt="2024-02-12T17:48:48.036" v="190" actId="14100"/>
          <ac:spMkLst>
            <pc:docMk/>
            <pc:sldMk cId="25745871" sldId="1789"/>
            <ac:spMk id="7" creationId="{4943293E-9331-1203-A3F1-983EB0610E68}"/>
          </ac:spMkLst>
        </pc:spChg>
        <pc:spChg chg="add mod">
          <ac:chgData name="Fulton A" userId="6ce49bf28c24c9be" providerId="LiveId" clId="{2E796224-DF49-4BD2-BBD9-F91DF1DB018A}" dt="2024-02-12T17:48:55.381" v="193" actId="14100"/>
          <ac:spMkLst>
            <pc:docMk/>
            <pc:sldMk cId="25745871" sldId="1789"/>
            <ac:spMk id="8" creationId="{BD37DC5B-893F-EBC2-43B0-64E57CB8C0C6}"/>
          </ac:spMkLst>
        </pc:spChg>
        <pc:spChg chg="add mod">
          <ac:chgData name="Fulton A" userId="6ce49bf28c24c9be" providerId="LiveId" clId="{2E796224-DF49-4BD2-BBD9-F91DF1DB018A}" dt="2024-02-12T17:49:04.341" v="196" actId="14100"/>
          <ac:spMkLst>
            <pc:docMk/>
            <pc:sldMk cId="25745871" sldId="1789"/>
            <ac:spMk id="9" creationId="{EA3BE9CF-4BDE-5192-A475-41D9FDF485A1}"/>
          </ac:spMkLst>
        </pc:spChg>
        <pc:graphicFrameChg chg="mod modGraphic">
          <ac:chgData name="Fulton A" userId="6ce49bf28c24c9be" providerId="LiveId" clId="{2E796224-DF49-4BD2-BBD9-F91DF1DB018A}" dt="2024-02-12T16:59:37.320" v="177" actId="1076"/>
          <ac:graphicFrameMkLst>
            <pc:docMk/>
            <pc:sldMk cId="25745871" sldId="1789"/>
            <ac:graphicFrameMk id="3" creationId="{30E4E089-FCF2-A09B-E1FF-9E2269D3B816}"/>
          </ac:graphicFrameMkLst>
        </pc:graphicFrameChg>
      </pc:sldChg>
      <pc:sldChg chg="del">
        <pc:chgData name="Fulton A" userId="6ce49bf28c24c9be" providerId="LiveId" clId="{2E796224-DF49-4BD2-BBD9-F91DF1DB018A}" dt="2024-02-12T18:50:46.272" v="957" actId="47"/>
        <pc:sldMkLst>
          <pc:docMk/>
          <pc:sldMk cId="969636169" sldId="1790"/>
        </pc:sldMkLst>
      </pc:sldChg>
      <pc:sldChg chg="add">
        <pc:chgData name="Fulton A" userId="6ce49bf28c24c9be" providerId="LiveId" clId="{2E796224-DF49-4BD2-BBD9-F91DF1DB018A}" dt="2024-02-12T16:23:44.866" v="9"/>
        <pc:sldMkLst>
          <pc:docMk/>
          <pc:sldMk cId="3650335113" sldId="1791"/>
        </pc:sldMkLst>
      </pc:sldChg>
      <pc:sldChg chg="add mod modShow">
        <pc:chgData name="Fulton A" userId="6ce49bf28c24c9be" providerId="LiveId" clId="{2E796224-DF49-4BD2-BBD9-F91DF1DB018A}" dt="2024-02-12T18:39:14.309" v="684" actId="729"/>
        <pc:sldMkLst>
          <pc:docMk/>
          <pc:sldMk cId="2635570791" sldId="1792"/>
        </pc:sldMkLst>
      </pc:sldChg>
      <pc:sldChg chg="addSp modSp new mod modAnim">
        <pc:chgData name="Fulton A" userId="6ce49bf28c24c9be" providerId="LiveId" clId="{2E796224-DF49-4BD2-BBD9-F91DF1DB018A}" dt="2024-02-12T18:16:06.951" v="319"/>
        <pc:sldMkLst>
          <pc:docMk/>
          <pc:sldMk cId="580575049" sldId="1793"/>
        </pc:sldMkLst>
        <pc:spChg chg="add mod">
          <ac:chgData name="Fulton A" userId="6ce49bf28c24c9be" providerId="LiveId" clId="{2E796224-DF49-4BD2-BBD9-F91DF1DB018A}" dt="2024-02-12T17:59:21.556" v="288" actId="20577"/>
          <ac:spMkLst>
            <pc:docMk/>
            <pc:sldMk cId="580575049" sldId="1793"/>
            <ac:spMk id="2" creationId="{33950A29-630A-73A9-AB66-9CE776CF075E}"/>
          </ac:spMkLst>
        </pc:spChg>
        <pc:spChg chg="add mod">
          <ac:chgData name="Fulton A" userId="6ce49bf28c24c9be" providerId="LiveId" clId="{2E796224-DF49-4BD2-BBD9-F91DF1DB018A}" dt="2024-02-12T18:16:02.671" v="318" actId="1076"/>
          <ac:spMkLst>
            <pc:docMk/>
            <pc:sldMk cId="580575049" sldId="1793"/>
            <ac:spMk id="3" creationId="{3FE5A44A-58DD-CD23-7BEE-F9DCF6AB9E50}"/>
          </ac:spMkLst>
        </pc:spChg>
        <pc:picChg chg="add mod">
          <ac:chgData name="Fulton A" userId="6ce49bf28c24c9be" providerId="LiveId" clId="{2E796224-DF49-4BD2-BBD9-F91DF1DB018A}" dt="2024-02-12T18:15:59.047" v="317" actId="1076"/>
          <ac:picMkLst>
            <pc:docMk/>
            <pc:sldMk cId="580575049" sldId="1793"/>
            <ac:picMk id="5" creationId="{2E0E35CD-27AF-6686-AD32-AEE046BCED08}"/>
          </ac:picMkLst>
        </pc:picChg>
      </pc:sldChg>
      <pc:sldChg chg="addSp delSp modSp add mod delAnim">
        <pc:chgData name="Fulton A" userId="6ce49bf28c24c9be" providerId="LiveId" clId="{2E796224-DF49-4BD2-BBD9-F91DF1DB018A}" dt="2024-02-12T18:31:05.783" v="653" actId="1076"/>
        <pc:sldMkLst>
          <pc:docMk/>
          <pc:sldMk cId="3179781503" sldId="1794"/>
        </pc:sldMkLst>
        <pc:spChg chg="mod">
          <ac:chgData name="Fulton A" userId="6ce49bf28c24c9be" providerId="LiveId" clId="{2E796224-DF49-4BD2-BBD9-F91DF1DB018A}" dt="2024-02-12T18:16:36.586" v="339" actId="20577"/>
          <ac:spMkLst>
            <pc:docMk/>
            <pc:sldMk cId="3179781503" sldId="1794"/>
            <ac:spMk id="2" creationId="{3818A009-0689-1EDE-A86D-1C09AF4A6734}"/>
          </ac:spMkLst>
        </pc:spChg>
        <pc:spChg chg="del">
          <ac:chgData name="Fulton A" userId="6ce49bf28c24c9be" providerId="LiveId" clId="{2E796224-DF49-4BD2-BBD9-F91DF1DB018A}" dt="2024-02-12T18:16:43.008" v="341" actId="478"/>
          <ac:spMkLst>
            <pc:docMk/>
            <pc:sldMk cId="3179781503" sldId="1794"/>
            <ac:spMk id="3" creationId="{7B2B888D-110F-70B5-6472-4434A8CF35ED}"/>
          </ac:spMkLst>
        </pc:spChg>
        <pc:spChg chg="add mod">
          <ac:chgData name="Fulton A" userId="6ce49bf28c24c9be" providerId="LiveId" clId="{2E796224-DF49-4BD2-BBD9-F91DF1DB018A}" dt="2024-02-12T18:28:22.661" v="519" actId="1076"/>
          <ac:spMkLst>
            <pc:docMk/>
            <pc:sldMk cId="3179781503" sldId="1794"/>
            <ac:spMk id="7" creationId="{627E40C4-7B1F-4B5D-52C2-0AD9A434E85A}"/>
          </ac:spMkLst>
        </pc:spChg>
        <pc:spChg chg="add mod">
          <ac:chgData name="Fulton A" userId="6ce49bf28c24c9be" providerId="LiveId" clId="{2E796224-DF49-4BD2-BBD9-F91DF1DB018A}" dt="2024-02-12T18:29:09.138" v="583" actId="1076"/>
          <ac:spMkLst>
            <pc:docMk/>
            <pc:sldMk cId="3179781503" sldId="1794"/>
            <ac:spMk id="8" creationId="{7BC9C980-0DE3-A5AF-B165-5E0FF9FEBDFF}"/>
          </ac:spMkLst>
        </pc:spChg>
        <pc:spChg chg="add mod">
          <ac:chgData name="Fulton A" userId="6ce49bf28c24c9be" providerId="LiveId" clId="{2E796224-DF49-4BD2-BBD9-F91DF1DB018A}" dt="2024-02-12T18:31:05.783" v="653" actId="1076"/>
          <ac:spMkLst>
            <pc:docMk/>
            <pc:sldMk cId="3179781503" sldId="1794"/>
            <ac:spMk id="9" creationId="{84CA6CF2-DF28-7E13-F625-FF903EB2BFDF}"/>
          </ac:spMkLst>
        </pc:spChg>
        <pc:picChg chg="del">
          <ac:chgData name="Fulton A" userId="6ce49bf28c24c9be" providerId="LiveId" clId="{2E796224-DF49-4BD2-BBD9-F91DF1DB018A}" dt="2024-02-12T18:16:40.018" v="340" actId="478"/>
          <ac:picMkLst>
            <pc:docMk/>
            <pc:sldMk cId="3179781503" sldId="1794"/>
            <ac:picMk id="5" creationId="{783B995A-EE21-54D4-AF6F-6FDC66810071}"/>
          </ac:picMkLst>
        </pc:picChg>
        <pc:picChg chg="add mod">
          <ac:chgData name="Fulton A" userId="6ce49bf28c24c9be" providerId="LiveId" clId="{2E796224-DF49-4BD2-BBD9-F91DF1DB018A}" dt="2024-02-12T18:24:20.936" v="495" actId="1076"/>
          <ac:picMkLst>
            <pc:docMk/>
            <pc:sldMk cId="3179781503" sldId="1794"/>
            <ac:picMk id="6" creationId="{C0DB1291-D40D-D979-4C03-4B25AEFBA417}"/>
          </ac:picMkLst>
        </pc:picChg>
      </pc:sldChg>
      <pc:sldChg chg="addSp modSp new mod">
        <pc:chgData name="Fulton A" userId="6ce49bf28c24c9be" providerId="LiveId" clId="{2E796224-DF49-4BD2-BBD9-F91DF1DB018A}" dt="2024-02-12T18:43:00.567" v="781" actId="1076"/>
        <pc:sldMkLst>
          <pc:docMk/>
          <pc:sldMk cId="4292744196" sldId="1795"/>
        </pc:sldMkLst>
        <pc:spChg chg="add mod">
          <ac:chgData name="Fulton A" userId="6ce49bf28c24c9be" providerId="LiveId" clId="{2E796224-DF49-4BD2-BBD9-F91DF1DB018A}" dt="2024-02-12T18:42:43.585" v="773" actId="1076"/>
          <ac:spMkLst>
            <pc:docMk/>
            <pc:sldMk cId="4292744196" sldId="1795"/>
            <ac:spMk id="5" creationId="{0C34F41C-6D46-34B2-0FC8-393FEB324886}"/>
          </ac:spMkLst>
        </pc:spChg>
        <pc:picChg chg="add mod">
          <ac:chgData name="Fulton A" userId="6ce49bf28c24c9be" providerId="LiveId" clId="{2E796224-DF49-4BD2-BBD9-F91DF1DB018A}" dt="2024-02-12T18:42:58.531" v="780" actId="1076"/>
          <ac:picMkLst>
            <pc:docMk/>
            <pc:sldMk cId="4292744196" sldId="1795"/>
            <ac:picMk id="4" creationId="{9186601B-E2B0-590B-E77D-4B09EC7AD8A6}"/>
          </ac:picMkLst>
        </pc:picChg>
        <pc:picChg chg="add mod">
          <ac:chgData name="Fulton A" userId="6ce49bf28c24c9be" providerId="LiveId" clId="{2E796224-DF49-4BD2-BBD9-F91DF1DB018A}" dt="2024-02-12T18:43:00.567" v="781" actId="1076"/>
          <ac:picMkLst>
            <pc:docMk/>
            <pc:sldMk cId="4292744196" sldId="1795"/>
            <ac:picMk id="7" creationId="{2C89C633-A6D6-40BE-AC66-3D1210F6B5EA}"/>
          </ac:picMkLst>
        </pc:picChg>
      </pc:sldChg>
      <pc:sldChg chg="addSp modSp new mod ord">
        <pc:chgData name="Fulton A" userId="6ce49bf28c24c9be" providerId="LiveId" clId="{2E796224-DF49-4BD2-BBD9-F91DF1DB018A}" dt="2024-02-12T18:39:54.404" v="688"/>
        <pc:sldMkLst>
          <pc:docMk/>
          <pc:sldMk cId="2893935521" sldId="1796"/>
        </pc:sldMkLst>
        <pc:spChg chg="add mod">
          <ac:chgData name="Fulton A" userId="6ce49bf28c24c9be" providerId="LiveId" clId="{2E796224-DF49-4BD2-BBD9-F91DF1DB018A}" dt="2024-02-12T18:22:25.247" v="489" actId="1076"/>
          <ac:spMkLst>
            <pc:docMk/>
            <pc:sldMk cId="2893935521" sldId="1796"/>
            <ac:spMk id="4" creationId="{18AE074B-8C0B-97BF-5014-89967ABE7FB4}"/>
          </ac:spMkLst>
        </pc:spChg>
        <pc:spChg chg="add mod">
          <ac:chgData name="Fulton A" userId="6ce49bf28c24c9be" providerId="LiveId" clId="{2E796224-DF49-4BD2-BBD9-F91DF1DB018A}" dt="2024-02-12T18:22:09.256" v="482" actId="1076"/>
          <ac:spMkLst>
            <pc:docMk/>
            <pc:sldMk cId="2893935521" sldId="1796"/>
            <ac:spMk id="5" creationId="{CBAAA28A-4547-7110-E53E-542CF80731EF}"/>
          </ac:spMkLst>
        </pc:spChg>
        <pc:picChg chg="add mod">
          <ac:chgData name="Fulton A" userId="6ce49bf28c24c9be" providerId="LiveId" clId="{2E796224-DF49-4BD2-BBD9-F91DF1DB018A}" dt="2024-02-12T18:22:22.508" v="488" actId="1076"/>
          <ac:picMkLst>
            <pc:docMk/>
            <pc:sldMk cId="2893935521" sldId="1796"/>
            <ac:picMk id="3" creationId="{7B224333-AAB2-C31F-1C0F-9951FFF57F5C}"/>
          </ac:picMkLst>
        </pc:picChg>
      </pc:sldChg>
      <pc:sldChg chg="addSp delSp modSp add mod modAnim">
        <pc:chgData name="Fulton A" userId="6ce49bf28c24c9be" providerId="LiveId" clId="{2E796224-DF49-4BD2-BBD9-F91DF1DB018A}" dt="2024-02-12T18:57:40.333" v="971"/>
        <pc:sldMkLst>
          <pc:docMk/>
          <pc:sldMk cId="2530664446" sldId="1797"/>
        </pc:sldMkLst>
        <pc:spChg chg="add mod">
          <ac:chgData name="Fulton A" userId="6ce49bf28c24c9be" providerId="LiveId" clId="{2E796224-DF49-4BD2-BBD9-F91DF1DB018A}" dt="2024-02-12T18:27:54.335" v="516"/>
          <ac:spMkLst>
            <pc:docMk/>
            <pc:sldMk cId="2530664446" sldId="1797"/>
            <ac:spMk id="2" creationId="{38E924FF-6A63-6EEA-CC5F-EF830EFB5D2E}"/>
          </ac:spMkLst>
        </pc:spChg>
        <pc:spChg chg="del">
          <ac:chgData name="Fulton A" userId="6ce49bf28c24c9be" providerId="LiveId" clId="{2E796224-DF49-4BD2-BBD9-F91DF1DB018A}" dt="2024-02-12T18:27:58.160" v="517" actId="478"/>
          <ac:spMkLst>
            <pc:docMk/>
            <pc:sldMk cId="2530664446" sldId="1797"/>
            <ac:spMk id="3" creationId="{3A38FE09-F4BE-42DC-B20F-AC3E656C7450}"/>
          </ac:spMkLst>
        </pc:spChg>
      </pc:sldChg>
      <pc:sldChg chg="addSp delSp modSp add mod">
        <pc:chgData name="Fulton A" userId="6ce49bf28c24c9be" providerId="LiveId" clId="{2E796224-DF49-4BD2-BBD9-F91DF1DB018A}" dt="2024-02-12T18:31:23.183" v="669" actId="1076"/>
        <pc:sldMkLst>
          <pc:docMk/>
          <pc:sldMk cId="3671710479" sldId="1798"/>
        </pc:sldMkLst>
        <pc:spChg chg="add mod">
          <ac:chgData name="Fulton A" userId="6ce49bf28c24c9be" providerId="LiveId" clId="{2E796224-DF49-4BD2-BBD9-F91DF1DB018A}" dt="2024-02-12T18:31:23.183" v="669" actId="1076"/>
          <ac:spMkLst>
            <pc:docMk/>
            <pc:sldMk cId="3671710479" sldId="1798"/>
            <ac:spMk id="5" creationId="{EC6307BD-4FD0-C5C5-19D2-565D5245421A}"/>
          </ac:spMkLst>
        </pc:spChg>
        <pc:spChg chg="mod">
          <ac:chgData name="Fulton A" userId="6ce49bf28c24c9be" providerId="LiveId" clId="{2E796224-DF49-4BD2-BBD9-F91DF1DB018A}" dt="2024-02-12T18:30:35.945" v="610" actId="1076"/>
          <ac:spMkLst>
            <pc:docMk/>
            <pc:sldMk cId="3671710479" sldId="1798"/>
            <ac:spMk id="7" creationId="{AF1D412F-290E-BA92-26DE-6DECA8273C2A}"/>
          </ac:spMkLst>
        </pc:spChg>
        <pc:spChg chg="mod">
          <ac:chgData name="Fulton A" userId="6ce49bf28c24c9be" providerId="LiveId" clId="{2E796224-DF49-4BD2-BBD9-F91DF1DB018A}" dt="2024-02-12T18:30:35.945" v="610" actId="1076"/>
          <ac:spMkLst>
            <pc:docMk/>
            <pc:sldMk cId="3671710479" sldId="1798"/>
            <ac:spMk id="8" creationId="{A6159E53-DD86-464A-5A13-72571A8A6D49}"/>
          </ac:spMkLst>
        </pc:spChg>
        <pc:picChg chg="add mod">
          <ac:chgData name="Fulton A" userId="6ce49bf28c24c9be" providerId="LiveId" clId="{2E796224-DF49-4BD2-BBD9-F91DF1DB018A}" dt="2024-02-12T18:30:32.242" v="609" actId="1076"/>
          <ac:picMkLst>
            <pc:docMk/>
            <pc:sldMk cId="3671710479" sldId="1798"/>
            <ac:picMk id="4" creationId="{E498A4E4-0CA7-D7D7-5462-42720DADEF00}"/>
          </ac:picMkLst>
        </pc:picChg>
        <pc:picChg chg="del">
          <ac:chgData name="Fulton A" userId="6ce49bf28c24c9be" providerId="LiveId" clId="{2E796224-DF49-4BD2-BBD9-F91DF1DB018A}" dt="2024-02-12T18:30:04.542" v="599" actId="478"/>
          <ac:picMkLst>
            <pc:docMk/>
            <pc:sldMk cId="3671710479" sldId="1798"/>
            <ac:picMk id="6" creationId="{4C8245A0-7C7F-094E-D34C-B063F1FEE2EF}"/>
          </ac:picMkLst>
        </pc:picChg>
      </pc:sldChg>
      <pc:sldChg chg="addSp modSp new mod">
        <pc:chgData name="Fulton A" userId="6ce49bf28c24c9be" providerId="LiveId" clId="{2E796224-DF49-4BD2-BBD9-F91DF1DB018A}" dt="2024-02-12T18:31:56.334" v="683" actId="1076"/>
        <pc:sldMkLst>
          <pc:docMk/>
          <pc:sldMk cId="4227390357" sldId="1799"/>
        </pc:sldMkLst>
        <pc:spChg chg="add mod">
          <ac:chgData name="Fulton A" userId="6ce49bf28c24c9be" providerId="LiveId" clId="{2E796224-DF49-4BD2-BBD9-F91DF1DB018A}" dt="2024-02-12T18:31:56.334" v="683" actId="1076"/>
          <ac:spMkLst>
            <pc:docMk/>
            <pc:sldMk cId="4227390357" sldId="1799"/>
            <ac:spMk id="2" creationId="{25788B67-56AA-2068-031F-CFC549EB492C}"/>
          </ac:spMkLst>
        </pc:spChg>
      </pc:sldChg>
      <pc:sldChg chg="add">
        <pc:chgData name="Fulton A" userId="6ce49bf28c24c9be" providerId="LiveId" clId="{2E796224-DF49-4BD2-BBD9-F91DF1DB018A}" dt="2024-02-12T18:43:12.934" v="782"/>
        <pc:sldMkLst>
          <pc:docMk/>
          <pc:sldMk cId="1619710814" sldId="1800"/>
        </pc:sldMkLst>
      </pc:sldChg>
      <pc:sldChg chg="addSp modSp new mod">
        <pc:chgData name="Fulton A" userId="6ce49bf28c24c9be" providerId="LiveId" clId="{2E796224-DF49-4BD2-BBD9-F91DF1DB018A}" dt="2024-02-12T18:47:00.233" v="860" actId="20577"/>
        <pc:sldMkLst>
          <pc:docMk/>
          <pc:sldMk cId="1345666684" sldId="1801"/>
        </pc:sldMkLst>
        <pc:spChg chg="add mod">
          <ac:chgData name="Fulton A" userId="6ce49bf28c24c9be" providerId="LiveId" clId="{2E796224-DF49-4BD2-BBD9-F91DF1DB018A}" dt="2024-02-12T18:46:15.794" v="826" actId="403"/>
          <ac:spMkLst>
            <pc:docMk/>
            <pc:sldMk cId="1345666684" sldId="1801"/>
            <ac:spMk id="2" creationId="{0031945F-3A4A-1309-25F1-F181B57458B5}"/>
          </ac:spMkLst>
        </pc:spChg>
        <pc:spChg chg="add mod">
          <ac:chgData name="Fulton A" userId="6ce49bf28c24c9be" providerId="LiveId" clId="{2E796224-DF49-4BD2-BBD9-F91DF1DB018A}" dt="2024-02-12T18:47:00.233" v="860" actId="20577"/>
          <ac:spMkLst>
            <pc:docMk/>
            <pc:sldMk cId="1345666684" sldId="1801"/>
            <ac:spMk id="3" creationId="{C52E4FF2-CA1E-3577-F8C8-44086EB0D6A8}"/>
          </ac:spMkLst>
        </pc:spChg>
        <pc:spChg chg="add mod">
          <ac:chgData name="Fulton A" userId="6ce49bf28c24c9be" providerId="LiveId" clId="{2E796224-DF49-4BD2-BBD9-F91DF1DB018A}" dt="2024-02-12T18:46:54.686" v="852" actId="1076"/>
          <ac:spMkLst>
            <pc:docMk/>
            <pc:sldMk cId="1345666684" sldId="1801"/>
            <ac:spMk id="6" creationId="{CD97D3ED-CE07-7816-9E47-B21A5006E30F}"/>
          </ac:spMkLst>
        </pc:spChg>
        <pc:picChg chg="add mod">
          <ac:chgData name="Fulton A" userId="6ce49bf28c24c9be" providerId="LiveId" clId="{2E796224-DF49-4BD2-BBD9-F91DF1DB018A}" dt="2024-02-12T18:46:23.855" v="828" actId="1076"/>
          <ac:picMkLst>
            <pc:docMk/>
            <pc:sldMk cId="1345666684" sldId="1801"/>
            <ac:picMk id="5" creationId="{D1576468-FDD4-A207-38D3-31BCAEF006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362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Five</a:t>
            </a:r>
            <a:br>
              <a:rPr lang="en-US" sz="2400" dirty="0"/>
            </a:br>
            <a:r>
              <a:rPr lang="en-US" sz="2400" dirty="0"/>
              <a:t>16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50A29-630A-73A9-AB66-9CE776CF075E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E5A44A-58DD-CD23-7BEE-F9DCF6AB9E50}"/>
              </a:ext>
            </a:extLst>
          </p:cNvPr>
          <p:cNvSpPr txBox="1"/>
          <p:nvPr/>
        </p:nvSpPr>
        <p:spPr>
          <a:xfrm>
            <a:off x="3283527" y="3283528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Quiz (of sorts)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E35CD-27AF-6686-AD32-AEE046BC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73" y="856489"/>
            <a:ext cx="4142075" cy="57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3637-17C8-DD49-1BB6-415029DF7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8A009-0689-1EDE-A86D-1C09AF4A6734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MEETING PREPS</a:t>
            </a:r>
          </a:p>
        </p:txBody>
      </p:sp>
      <p:pic>
        <p:nvPicPr>
          <p:cNvPr id="6" name="Picture 5" descr="A map of israel with black text&#10;&#10;Description automatically generated">
            <a:extLst>
              <a:ext uri="{FF2B5EF4-FFF2-40B4-BE49-F238E27FC236}">
                <a16:creationId xmlns:a16="http://schemas.microsoft.com/office/drawing/2014/main" id="{C0DB1291-D40D-D979-4C03-4B25AEFB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15" y="225785"/>
            <a:ext cx="2940364" cy="6406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E40C4-7B1F-4B5D-52C2-0AD9A434E85A}"/>
              </a:ext>
            </a:extLst>
          </p:cNvPr>
          <p:cNvSpPr txBox="1"/>
          <p:nvPr/>
        </p:nvSpPr>
        <p:spPr>
          <a:xfrm>
            <a:off x="2612186" y="2348345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Israel -Gaza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9C980-0DE3-A5AF-B165-5E0FF9FEBDFF}"/>
              </a:ext>
            </a:extLst>
          </p:cNvPr>
          <p:cNvSpPr txBox="1"/>
          <p:nvPr/>
        </p:nvSpPr>
        <p:spPr>
          <a:xfrm>
            <a:off x="1558636" y="3709555"/>
            <a:ext cx="42819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do we need to know?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How can we approach the issue?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A6CF2-DF28-7E13-F625-FF903EB2BFDF}"/>
              </a:ext>
            </a:extLst>
          </p:cNvPr>
          <p:cNvSpPr txBox="1"/>
          <p:nvPr/>
        </p:nvSpPr>
        <p:spPr>
          <a:xfrm>
            <a:off x="2183829" y="5621482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Vaughn, Bryce, Matthew</a:t>
            </a:r>
          </a:p>
        </p:txBody>
      </p:sp>
    </p:spTree>
    <p:extLst>
      <p:ext uri="{BB962C8B-B14F-4D97-AF65-F5344CB8AC3E}">
        <p14:creationId xmlns:p14="http://schemas.microsoft.com/office/powerpoint/2010/main" val="317978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1AAD3-5501-EF37-C8AE-94B7F267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D016C9-F14C-6BD9-31B1-5B5F25E827E8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MEETING PREPS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D412F-290E-BA92-26DE-6DECA8273C2A}"/>
              </a:ext>
            </a:extLst>
          </p:cNvPr>
          <p:cNvSpPr txBox="1"/>
          <p:nvPr/>
        </p:nvSpPr>
        <p:spPr>
          <a:xfrm>
            <a:off x="8516800" y="1902382"/>
            <a:ext cx="241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Ukraine-Russia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59E53-DD86-464A-5A13-72571A8A6D49}"/>
              </a:ext>
            </a:extLst>
          </p:cNvPr>
          <p:cNvSpPr txBox="1"/>
          <p:nvPr/>
        </p:nvSpPr>
        <p:spPr>
          <a:xfrm>
            <a:off x="7463250" y="3263592"/>
            <a:ext cx="42819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do we need to know?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How can we approach the issue?</a:t>
            </a:r>
          </a:p>
        </p:txBody>
      </p:sp>
      <p:pic>
        <p:nvPicPr>
          <p:cNvPr id="4" name="Picture 3" descr="A map of ukraine with black and white text&#10;&#10;Description automatically generated">
            <a:extLst>
              <a:ext uri="{FF2B5EF4-FFF2-40B4-BE49-F238E27FC236}">
                <a16:creationId xmlns:a16="http://schemas.microsoft.com/office/drawing/2014/main" id="{E498A4E4-0CA7-D7D7-5462-42720DADE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5" y="2163992"/>
            <a:ext cx="6234379" cy="3893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307BD-4FD0-C5C5-19D2-565D5245421A}"/>
              </a:ext>
            </a:extLst>
          </p:cNvPr>
          <p:cNvSpPr txBox="1"/>
          <p:nvPr/>
        </p:nvSpPr>
        <p:spPr>
          <a:xfrm>
            <a:off x="8907843" y="5309755"/>
            <a:ext cx="13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Addy, Jessica</a:t>
            </a:r>
          </a:p>
        </p:txBody>
      </p:sp>
    </p:spTree>
    <p:extLst>
      <p:ext uri="{BB962C8B-B14F-4D97-AF65-F5344CB8AC3E}">
        <p14:creationId xmlns:p14="http://schemas.microsoft.com/office/powerpoint/2010/main" val="367171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88B67-56AA-2068-031F-CFC549EB492C}"/>
              </a:ext>
            </a:extLst>
          </p:cNvPr>
          <p:cNvSpPr txBox="1"/>
          <p:nvPr/>
        </p:nvSpPr>
        <p:spPr>
          <a:xfrm>
            <a:off x="4966854" y="276398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422739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6601B-E2B0-590B-E77D-4B09EC7A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6554">
            <a:off x="559092" y="1920912"/>
            <a:ext cx="5131025" cy="3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4F41C-6D46-34B2-0FC8-393FEB324886}"/>
              </a:ext>
            </a:extLst>
          </p:cNvPr>
          <p:cNvSpPr txBox="1"/>
          <p:nvPr/>
        </p:nvSpPr>
        <p:spPr>
          <a:xfrm>
            <a:off x="3375206" y="515562"/>
            <a:ext cx="5683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Maxwell in DC Professional Development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9C633-A6D6-40BE-AC66-3D1210F6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148">
            <a:off x="6354251" y="1967198"/>
            <a:ext cx="5125072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74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8B25F-DCC7-1D9A-B87E-6AE1A301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C95949-25D6-2B9D-E5E8-798E77A0FE33}"/>
              </a:ext>
            </a:extLst>
          </p:cNvPr>
          <p:cNvSpPr txBox="1"/>
          <p:nvPr/>
        </p:nvSpPr>
        <p:spPr>
          <a:xfrm>
            <a:off x="4966854" y="276398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61971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24333-AAB2-C31F-1C0F-9951FFF5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61">
            <a:off x="6300518" y="146809"/>
            <a:ext cx="50221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E074B-8C0B-97BF-5014-89967ABE7FB4}"/>
              </a:ext>
            </a:extLst>
          </p:cNvPr>
          <p:cNvSpPr txBox="1"/>
          <p:nvPr/>
        </p:nvSpPr>
        <p:spPr>
          <a:xfrm>
            <a:off x="1525111" y="1425123"/>
            <a:ext cx="442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r>
              <a:rPr lang="en-US" sz="2400" dirty="0"/>
              <a:t>Nadav Zysblat</a:t>
            </a:r>
          </a:p>
          <a:p>
            <a:pPr marL="182880" indent="-182880"/>
            <a:r>
              <a:rPr lang="en-US" sz="2400" dirty="0"/>
              <a:t>Minister-Counselor for Political Affairs</a:t>
            </a:r>
          </a:p>
          <a:p>
            <a:pPr marL="182880" indent="-182880"/>
            <a:r>
              <a:rPr lang="en-US" sz="2400" dirty="0"/>
              <a:t>Embassy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AA28A-4547-7110-E53E-542CF80731EF}"/>
              </a:ext>
            </a:extLst>
          </p:cNvPr>
          <p:cNvSpPr txBox="1"/>
          <p:nvPr/>
        </p:nvSpPr>
        <p:spPr>
          <a:xfrm>
            <a:off x="1323011" y="5126285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Introduced by Matthew</a:t>
            </a:r>
          </a:p>
        </p:txBody>
      </p:sp>
    </p:spTree>
    <p:extLst>
      <p:ext uri="{BB962C8B-B14F-4D97-AF65-F5344CB8AC3E}">
        <p14:creationId xmlns:p14="http://schemas.microsoft.com/office/powerpoint/2010/main" val="289393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31945F-3A4A-1309-25F1-F181B57458B5}"/>
              </a:ext>
            </a:extLst>
          </p:cNvPr>
          <p:cNvSpPr txBox="1"/>
          <p:nvPr/>
        </p:nvSpPr>
        <p:spPr>
          <a:xfrm>
            <a:off x="2062265" y="924127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E4FF2-CA1E-3577-F8C8-44086EB0D6A8}"/>
              </a:ext>
            </a:extLst>
          </p:cNvPr>
          <p:cNvSpPr txBox="1"/>
          <p:nvPr/>
        </p:nvSpPr>
        <p:spPr>
          <a:xfrm>
            <a:off x="5022207" y="1047238"/>
            <a:ext cx="4063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Ubers depart at 1:50 sharp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76468-FDD4-A207-38D3-31BCAEF0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5" y="2201998"/>
            <a:ext cx="6798954" cy="3926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7D3ED-CE07-7816-9E47-B21A5006E30F}"/>
              </a:ext>
            </a:extLst>
          </p:cNvPr>
          <p:cNvSpPr txBox="1"/>
          <p:nvPr/>
        </p:nvSpPr>
        <p:spPr>
          <a:xfrm>
            <a:off x="9007813" y="5272391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Embassy of Ukraine</a:t>
            </a:r>
          </a:p>
          <a:p>
            <a:r>
              <a:rPr lang="en-US" dirty="0"/>
              <a:t>3350 M St NW</a:t>
            </a:r>
          </a:p>
        </p:txBody>
      </p:sp>
    </p:spTree>
    <p:extLst>
      <p:ext uri="{BB962C8B-B14F-4D97-AF65-F5344CB8AC3E}">
        <p14:creationId xmlns:p14="http://schemas.microsoft.com/office/powerpoint/2010/main" val="134566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11712"/>
              </p:ext>
            </p:extLst>
          </p:nvPr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U.S.-Russian: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Tech/innovation ties with Vietnam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Education deficits in St. Paul, Minnesota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Youth homelessness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Russia-Ukraine   (prospects? What next?)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Executive promotion abortion legislation 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Stopping Kim nuclear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U.S.Border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-state challenges on immigration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BC8AA1-2EE6-49B6-834B-50834677DC2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F3BA-8AD8-3C26-68DD-6B4D91216AF3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5BA62-A902-979D-BD21-4177FC17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68AC1-20E8-1810-8B3B-0AFD59CA9538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3381D1-A386-4B8E-93A2-7D6E7766D005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98901D-3E74-4B00-9010-C20AFB3D3A8B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449F15-5219-4021-9B60-4852375F7FD4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FA4BB-6133-47DE-B301-22778B6B242F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408613-D03F-41E4-8A2B-101E00829F39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49754-64E4-46EE-984F-9FE47350B33A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212D6C-D407-42BF-B4DA-840896B77E59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0213C2-7023-4F25-AB68-2D4215AA5B32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7BFEBA-6E45-44BE-B65C-504B833B9C2C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455 0.2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6B186-B955-76C8-8C15-148433562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3BAD-528C-5A53-98E6-20F97EE0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A3B40-5EE3-6948-85CA-698073999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F62E7-6C48-8F8C-70A3-8E3E7925FB4D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94603-2630-F67A-9FB4-3E16A0F418A3}"/>
              </a:ext>
            </a:extLst>
          </p:cNvPr>
          <p:cNvSpPr txBox="1"/>
          <p:nvPr/>
        </p:nvSpPr>
        <p:spPr>
          <a:xfrm>
            <a:off x="5771609" y="3997484"/>
            <a:ext cx="2362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Five</a:t>
            </a:r>
            <a:br>
              <a:rPr lang="en-US" sz="2400" dirty="0"/>
            </a:br>
            <a:r>
              <a:rPr lang="en-US" sz="2400" dirty="0"/>
              <a:t>16 February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320D3-A5B7-AD99-1AE1-43DC5582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F84F7-C034-6BAB-B2B6-64767539E462}"/>
              </a:ext>
            </a:extLst>
          </p:cNvPr>
          <p:cNvSpPr txBox="1"/>
          <p:nvPr/>
        </p:nvSpPr>
        <p:spPr>
          <a:xfrm>
            <a:off x="1303506" y="126459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Washington dialect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55AEC-2100-9F49-82AF-0A7FAF97A94C}"/>
              </a:ext>
            </a:extLst>
          </p:cNvPr>
          <p:cNvSpPr txBox="1"/>
          <p:nvPr/>
        </p:nvSpPr>
        <p:spPr>
          <a:xfrm>
            <a:off x="4354341" y="2474893"/>
            <a:ext cx="77541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“Write it down.”</a:t>
            </a:r>
          </a:p>
          <a:p>
            <a:endParaRPr lang="en-US" sz="2800" dirty="0"/>
          </a:p>
        </p:txBody>
      </p:sp>
      <p:pic>
        <p:nvPicPr>
          <p:cNvPr id="5" name="Picture 4" descr="A black and white sheep with white ears&#10;&#10;Description automatically generated">
            <a:extLst>
              <a:ext uri="{FF2B5EF4-FFF2-40B4-BE49-F238E27FC236}">
                <a16:creationId xmlns:a16="http://schemas.microsoft.com/office/drawing/2014/main" id="{360ACE31-9EDC-9A6B-2ADA-6D276219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19" y="3671013"/>
            <a:ext cx="4572000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1D8F0-4FD5-72D2-BC41-3F0CD9E4C9F9}"/>
              </a:ext>
            </a:extLst>
          </p:cNvPr>
          <p:cNvSpPr txBox="1"/>
          <p:nvPr/>
        </p:nvSpPr>
        <p:spPr>
          <a:xfrm>
            <a:off x="8560341" y="5262664"/>
            <a:ext cx="23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your JOURNALS</a:t>
            </a:r>
          </a:p>
        </p:txBody>
      </p:sp>
    </p:spTree>
    <p:extLst>
      <p:ext uri="{BB962C8B-B14F-4D97-AF65-F5344CB8AC3E}">
        <p14:creationId xmlns:p14="http://schemas.microsoft.com/office/powerpoint/2010/main" val="1691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D0633-40CF-F210-81F5-8A803C4A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03E903-DF5F-880F-7B6C-4A1919FC9F14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E4E089-FCF2-A09B-E1FF-9E2269D3B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3278"/>
              </p:ext>
            </p:extLst>
          </p:nvPr>
        </p:nvGraphicFramePr>
        <p:xfrm>
          <a:off x="1304926" y="1510570"/>
          <a:ext cx="9438781" cy="5068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Preparation for Israel-Gaza discussions (Vaughn, Matthew, Bryce)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Preparation for Ukraine-Russia discussions (Jessica, Abby)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Development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Networking and the Elevator Pitch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Interview: Getting One; Acing One; Learning from One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Nadav Zysblat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Minister-Counselor for Political Affairs, Embassy of Israel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Matthew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1:50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Ubers depart CSIS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2:30</a:t>
                      </a: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Denys Sienik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Chief of Mission, Embassy of Ukraine</a:t>
                      </a: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1198965921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1D73DFE-D3CF-C630-CE22-60A5456780BE}"/>
              </a:ext>
            </a:extLst>
          </p:cNvPr>
          <p:cNvSpPr/>
          <p:nvPr/>
        </p:nvSpPr>
        <p:spPr>
          <a:xfrm>
            <a:off x="1186774" y="1595336"/>
            <a:ext cx="8764622" cy="1186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37069B2-1816-6EFD-1B1A-302A8386B64D}"/>
              </a:ext>
            </a:extLst>
          </p:cNvPr>
          <p:cNvSpPr/>
          <p:nvPr/>
        </p:nvSpPr>
        <p:spPr>
          <a:xfrm>
            <a:off x="1186774" y="2858080"/>
            <a:ext cx="8764622" cy="944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39516A2-DCD1-B7E8-5FAC-BC66ADB63F62}"/>
              </a:ext>
            </a:extLst>
          </p:cNvPr>
          <p:cNvSpPr/>
          <p:nvPr/>
        </p:nvSpPr>
        <p:spPr>
          <a:xfrm>
            <a:off x="1079401" y="3879042"/>
            <a:ext cx="8764622" cy="944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943293E-9331-1203-A3F1-983EB0610E68}"/>
              </a:ext>
            </a:extLst>
          </p:cNvPr>
          <p:cNvSpPr/>
          <p:nvPr/>
        </p:nvSpPr>
        <p:spPr>
          <a:xfrm>
            <a:off x="1006665" y="4900005"/>
            <a:ext cx="8764622" cy="3626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37DC5B-893F-EBC2-43B0-64E57CB8C0C6}"/>
              </a:ext>
            </a:extLst>
          </p:cNvPr>
          <p:cNvSpPr/>
          <p:nvPr/>
        </p:nvSpPr>
        <p:spPr>
          <a:xfrm>
            <a:off x="902755" y="5338635"/>
            <a:ext cx="8764622" cy="362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3BE9CF-4BDE-5192-A475-41D9FDF485A1}"/>
              </a:ext>
            </a:extLst>
          </p:cNvPr>
          <p:cNvSpPr/>
          <p:nvPr/>
        </p:nvSpPr>
        <p:spPr>
          <a:xfrm>
            <a:off x="1006665" y="5777267"/>
            <a:ext cx="8764622" cy="801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68D539-88B0-A8EA-71D4-9B545EA2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7BB63E-A7CB-15DF-9EE8-3C4D42492D0A}"/>
              </a:ext>
            </a:extLst>
          </p:cNvPr>
          <p:cNvSpPr txBox="1"/>
          <p:nvPr/>
        </p:nvSpPr>
        <p:spPr>
          <a:xfrm>
            <a:off x="1304926" y="806903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D2A79D-3EC7-C702-EB00-D528EBC31C03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510570"/>
          <a:ext cx="9438781" cy="5068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Preparation for Israel-Gaza discussions (Vaughn, Matthew, Bryce)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Preparation for Ukraine-Russia discussions (Jessica, Abby)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10:00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Development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Networking and the Elevator Pitch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Interview: Getting One; Acing One; Learning from One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Nadav Zysblat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Minister-Counselor for Political Affairs, Embassy of Israel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Matthew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1:50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Ubers depart CSIS 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2:30</a:t>
                      </a:r>
                    </a:p>
                  </a:txBody>
                  <a:tcPr marL="68580" marR="68580" marT="0" marB="18288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Denys Sienik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Deputy Chief of Mission, Embassy of Ukraine</a:t>
                      </a:r>
                    </a:p>
                  </a:txBody>
                  <a:tcPr marL="68580" marR="68580" marT="0" marB="182880"/>
                </a:tc>
                <a:extLst>
                  <a:ext uri="{0D108BD9-81ED-4DB2-BD59-A6C34878D82A}">
                    <a16:rowId xmlns:a16="http://schemas.microsoft.com/office/drawing/2014/main" val="119896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7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69832-21B8-4A55-9AC2-9FA7756BBD3F}"/>
              </a:ext>
            </a:extLst>
          </p:cNvPr>
          <p:cNvSpPr txBox="1"/>
          <p:nvPr/>
        </p:nvSpPr>
        <p:spPr>
          <a:xfrm>
            <a:off x="855815" y="1697814"/>
            <a:ext cx="39551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Ambassador</a:t>
            </a:r>
          </a:p>
          <a:p>
            <a:r>
              <a:rPr lang="en-US" sz="2800" dirty="0"/>
              <a:t>(Deputy Chief of Mission) </a:t>
            </a:r>
          </a:p>
          <a:p>
            <a:r>
              <a:rPr lang="en-US" sz="2800" dirty="0"/>
              <a:t>Minister</a:t>
            </a:r>
          </a:p>
          <a:p>
            <a:r>
              <a:rPr lang="en-US" sz="2800" dirty="0"/>
              <a:t>Minister-counselor</a:t>
            </a:r>
          </a:p>
          <a:p>
            <a:r>
              <a:rPr lang="en-US" sz="2800" dirty="0"/>
              <a:t>Counselor</a:t>
            </a:r>
          </a:p>
          <a:p>
            <a:r>
              <a:rPr lang="en-US" sz="2800" dirty="0"/>
              <a:t>First secretary</a:t>
            </a:r>
          </a:p>
          <a:p>
            <a:r>
              <a:rPr lang="en-US" sz="2800" dirty="0"/>
              <a:t>Second secretary</a:t>
            </a:r>
          </a:p>
          <a:p>
            <a:r>
              <a:rPr lang="en-US" sz="2800" dirty="0"/>
              <a:t>Third secretary</a:t>
            </a:r>
          </a:p>
          <a:p>
            <a:r>
              <a:rPr lang="en-US" sz="2800" dirty="0"/>
              <a:t>Attaché</a:t>
            </a:r>
          </a:p>
          <a:p>
            <a:r>
              <a:rPr lang="en-US" sz="2800" dirty="0"/>
              <a:t>Assistant attaché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18411-F992-47BD-BE87-2BBEABA99612}"/>
              </a:ext>
            </a:extLst>
          </p:cNvPr>
          <p:cNvSpPr txBox="1"/>
          <p:nvPr/>
        </p:nvSpPr>
        <p:spPr>
          <a:xfrm flipH="1">
            <a:off x="6719776" y="821478"/>
            <a:ext cx="48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CONSULATES</a:t>
            </a:r>
          </a:p>
          <a:p>
            <a:r>
              <a:rPr lang="en-US" sz="2400" dirty="0"/>
              <a:t>Consul General</a:t>
            </a:r>
          </a:p>
          <a:p>
            <a:r>
              <a:rPr lang="en-US" sz="2400" dirty="0"/>
              <a:t>Consul</a:t>
            </a:r>
          </a:p>
          <a:p>
            <a:r>
              <a:rPr lang="en-US" sz="2400" dirty="0"/>
              <a:t>Vice consul</a:t>
            </a:r>
          </a:p>
          <a:p>
            <a:endParaRPr lang="en-US" sz="2400" dirty="0"/>
          </a:p>
          <a:p>
            <a:r>
              <a:rPr lang="en-US" sz="2400" dirty="0"/>
              <a:t>INTERNATIONAL ORGANIZATIONS</a:t>
            </a:r>
          </a:p>
          <a:p>
            <a:r>
              <a:rPr lang="en-US" sz="2400" dirty="0"/>
              <a:t>Permanent Representative</a:t>
            </a:r>
          </a:p>
          <a:p>
            <a:r>
              <a:rPr lang="en-US" sz="2400" dirty="0"/>
              <a:t>Deputy Permanent Representative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B47EC-3C37-4461-934F-4F62E062C4B2}"/>
              </a:ext>
            </a:extLst>
          </p:cNvPr>
          <p:cNvSpPr txBox="1"/>
          <p:nvPr/>
        </p:nvSpPr>
        <p:spPr>
          <a:xfrm>
            <a:off x="4981164" y="2632546"/>
            <a:ext cx="6096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Denys Sienik – Deputy Chief of Mission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TAO Song – Counselor for  Political Affairs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Nadav Zysblat - Minister-Counselor for Political Affairs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WHO’S WHO IN AN EMBASSY?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BAFEB-4BBD-4DF6-9984-8AE96E9D6B29}"/>
              </a:ext>
            </a:extLst>
          </p:cNvPr>
          <p:cNvSpPr txBox="1"/>
          <p:nvPr/>
        </p:nvSpPr>
        <p:spPr>
          <a:xfrm>
            <a:off x="6610446" y="4243559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FLEXIBILITY</a:t>
            </a:r>
          </a:p>
          <a:p>
            <a:r>
              <a:rPr lang="en-US" sz="2400" dirty="0"/>
              <a:t>Ambassador-at-Large</a:t>
            </a:r>
          </a:p>
          <a:p>
            <a:r>
              <a:rPr lang="en-US" sz="2400" dirty="0"/>
              <a:t>Envoy or Special Envoy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4944733" y="3322077"/>
            <a:ext cx="33314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Examples of job titles</a:t>
            </a:r>
          </a:p>
          <a:p>
            <a:r>
              <a:rPr lang="en-US" sz="2400" dirty="0"/>
              <a:t>Political Officer</a:t>
            </a:r>
          </a:p>
          <a:p>
            <a:r>
              <a:rPr lang="en-US" sz="2400" dirty="0"/>
              <a:t>Economics Officer</a:t>
            </a:r>
          </a:p>
          <a:p>
            <a:r>
              <a:rPr lang="en-US" sz="2400" dirty="0"/>
              <a:t>Regional Security Officer</a:t>
            </a:r>
          </a:p>
          <a:p>
            <a:r>
              <a:rPr lang="en-US" sz="2400" dirty="0"/>
              <a:t>Administrative Officer</a:t>
            </a:r>
          </a:p>
          <a:p>
            <a:r>
              <a:rPr lang="en-US" sz="2400" dirty="0"/>
              <a:t>Public Affairs Officer</a:t>
            </a:r>
          </a:p>
          <a:p>
            <a:r>
              <a:rPr lang="en-US" sz="2400" dirty="0"/>
              <a:t>Defense </a:t>
            </a:r>
            <a:r>
              <a:rPr lang="en-US" sz="2400" dirty="0" err="1"/>
              <a:t>Attache</a:t>
            </a:r>
            <a:endParaRPr lang="en-US" sz="2400" dirty="0"/>
          </a:p>
          <a:p>
            <a:r>
              <a:rPr lang="en-US" sz="2400" dirty="0" err="1"/>
              <a:t>MilGroup</a:t>
            </a:r>
            <a:r>
              <a:rPr lang="en-US" sz="2400" dirty="0"/>
              <a:t> Member</a:t>
            </a:r>
          </a:p>
        </p:txBody>
      </p:sp>
    </p:spTree>
    <p:extLst>
      <p:ext uri="{BB962C8B-B14F-4D97-AF65-F5344CB8AC3E}">
        <p14:creationId xmlns:p14="http://schemas.microsoft.com/office/powerpoint/2010/main" val="20871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  <p:bldP spid="18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2271872" y="2181741"/>
            <a:ext cx="6622326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Professional respect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Smart, analytical questions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Non-combative tone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Depending on your style, perhaps preface question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is your perspective on …?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should we make of reports that …?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 we need to know to understand …</a:t>
            </a:r>
          </a:p>
          <a:p>
            <a:r>
              <a:rPr lang="en-US" sz="2400" dirty="0"/>
              <a:t>Neutral vocabulary</a:t>
            </a:r>
          </a:p>
        </p:txBody>
      </p:sp>
    </p:spTree>
    <p:extLst>
      <p:ext uri="{BB962C8B-B14F-4D97-AF65-F5344CB8AC3E}">
        <p14:creationId xmlns:p14="http://schemas.microsoft.com/office/powerpoint/2010/main" val="25013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1508197" y="2041064"/>
            <a:ext cx="90820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ANY meeting … if guest/speaker is repeating self, consider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Using body language to signal “message received”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Depending on your style, interrupting gently with a brief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“thanks” or “I understand” or “I see”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paraphrasing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segue to colleague’s question/point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if you can ask </a:t>
            </a:r>
            <a:r>
              <a:rPr lang="en-US" sz="2400" dirty="0" err="1"/>
              <a:t>followup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i="1" dirty="0"/>
              <a:t>UNDERSTAND this: some people feel obligated to fill the time.</a:t>
            </a:r>
          </a:p>
        </p:txBody>
      </p:sp>
    </p:spTree>
    <p:extLst>
      <p:ext uri="{BB962C8B-B14F-4D97-AF65-F5344CB8AC3E}">
        <p14:creationId xmlns:p14="http://schemas.microsoft.com/office/powerpoint/2010/main" val="2126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857707-41F6-4C6D-889D-50C88E711BD1}"/>
              </a:ext>
            </a:extLst>
          </p:cNvPr>
          <p:cNvSpPr txBox="1"/>
          <p:nvPr/>
        </p:nvSpPr>
        <p:spPr>
          <a:xfrm>
            <a:off x="2296164" y="2138934"/>
            <a:ext cx="381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Personal vs official views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D57F1-550C-B106-02C5-EA36FB70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378" y="1674627"/>
            <a:ext cx="3867690" cy="1419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54B8D9-BAF9-FDBF-AF43-68906B7CC031}"/>
              </a:ext>
            </a:extLst>
          </p:cNvPr>
          <p:cNvSpPr txBox="1"/>
          <p:nvPr/>
        </p:nvSpPr>
        <p:spPr>
          <a:xfrm>
            <a:off x="8378456" y="3123046"/>
            <a:ext cx="194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St. James’s Square</a:t>
            </a:r>
            <a:br>
              <a:rPr lang="en-US" dirty="0"/>
            </a:br>
            <a:r>
              <a:rPr lang="en-US" dirty="0"/>
              <a:t>London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CBF008-5667-95AC-D319-4852A4CA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79" y="4495870"/>
            <a:ext cx="6787472" cy="20106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7C4AE3-1156-DED4-E831-308655229F18}"/>
              </a:ext>
            </a:extLst>
          </p:cNvPr>
          <p:cNvSpPr txBox="1"/>
          <p:nvPr/>
        </p:nvSpPr>
        <p:spPr>
          <a:xfrm>
            <a:off x="2281879" y="3127037"/>
            <a:ext cx="329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Chatham House Rule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924FF-6A63-6EEA-CC5F-EF830EFB5D2E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ETIQUETTE or PROTOCOL</a:t>
            </a:r>
          </a:p>
        </p:txBody>
      </p:sp>
    </p:spTree>
    <p:extLst>
      <p:ext uri="{BB962C8B-B14F-4D97-AF65-F5344CB8AC3E}">
        <p14:creationId xmlns:p14="http://schemas.microsoft.com/office/powerpoint/2010/main" val="2530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3368</TotalTime>
  <Words>812</Words>
  <Application>Microsoft Office PowerPoint</Application>
  <PresentationFormat>Widescreen</PresentationFormat>
  <Paragraphs>202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178</cp:revision>
  <cp:lastPrinted>2024-02-06T18:37:21Z</cp:lastPrinted>
  <dcterms:created xsi:type="dcterms:W3CDTF">2020-01-10T15:37:44Z</dcterms:created>
  <dcterms:modified xsi:type="dcterms:W3CDTF">2024-02-15T00:04:53Z</dcterms:modified>
  <cp:category/>
</cp:coreProperties>
</file>