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1011" r:id="rId3"/>
    <p:sldId id="1779" r:id="rId4"/>
    <p:sldId id="1778" r:id="rId5"/>
    <p:sldId id="1789" r:id="rId6"/>
    <p:sldId id="859" r:id="rId7"/>
    <p:sldId id="877" r:id="rId8"/>
    <p:sldId id="878" r:id="rId9"/>
    <p:sldId id="722" r:id="rId10"/>
    <p:sldId id="721" r:id="rId11"/>
    <p:sldId id="1773" r:id="rId12"/>
    <p:sldId id="974" r:id="rId13"/>
    <p:sldId id="1581" r:id="rId14"/>
    <p:sldId id="1017" r:id="rId15"/>
    <p:sldId id="1020" r:id="rId16"/>
    <p:sldId id="1583" r:id="rId17"/>
    <p:sldId id="1021" r:id="rId18"/>
    <p:sldId id="1559" r:id="rId19"/>
    <p:sldId id="1560" r:id="rId20"/>
    <p:sldId id="1561" r:id="rId21"/>
    <p:sldId id="1562" r:id="rId22"/>
    <p:sldId id="1563" r:id="rId23"/>
    <p:sldId id="1564" r:id="rId24"/>
    <p:sldId id="1565" r:id="rId25"/>
    <p:sldId id="1782" r:id="rId26"/>
    <p:sldId id="1783" r:id="rId27"/>
    <p:sldId id="1784" r:id="rId28"/>
    <p:sldId id="1781" r:id="rId29"/>
    <p:sldId id="1785" r:id="rId30"/>
    <p:sldId id="1015" r:id="rId31"/>
    <p:sldId id="1788" r:id="rId32"/>
    <p:sldId id="1790" r:id="rId33"/>
    <p:sldId id="1787" r:id="rId34"/>
    <p:sldId id="920" r:id="rId35"/>
    <p:sldId id="715" r:id="rId36"/>
    <p:sldId id="1764" r:id="rId37"/>
    <p:sldId id="1780" r:id="rId3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E1738-58F6-47E1-BF42-AAC39C05A465}" v="55" dt="2024-02-07T17:38:03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8" autoAdjust="0"/>
    <p:restoredTop sz="95740"/>
  </p:normalViewPr>
  <p:slideViewPr>
    <p:cSldViewPr snapToGrid="0">
      <p:cViewPr varScale="1">
        <p:scale>
          <a:sx n="78" d="100"/>
          <a:sy n="78" d="100"/>
        </p:scale>
        <p:origin x="9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1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F5DE1738-58F6-47E1-BF42-AAC39C05A465}"/>
    <pc:docChg chg="undo custSel addSld delSld modSld sldOrd">
      <pc:chgData name="Fulton A" userId="6ce49bf28c24c9be" providerId="LiveId" clId="{F5DE1738-58F6-47E1-BF42-AAC39C05A465}" dt="2024-02-07T17:38:03.363" v="960"/>
      <pc:docMkLst>
        <pc:docMk/>
      </pc:docMkLst>
      <pc:sldChg chg="modSp mod">
        <pc:chgData name="Fulton A" userId="6ce49bf28c24c9be" providerId="LiveId" clId="{F5DE1738-58F6-47E1-BF42-AAC39C05A465}" dt="2024-02-06T18:23:11.443" v="5" actId="20577"/>
        <pc:sldMkLst>
          <pc:docMk/>
          <pc:sldMk cId="2153690178" sldId="256"/>
        </pc:sldMkLst>
        <pc:spChg chg="mod">
          <ac:chgData name="Fulton A" userId="6ce49bf28c24c9be" providerId="LiveId" clId="{F5DE1738-58F6-47E1-BF42-AAC39C05A465}" dt="2024-02-06T18:23:11.443" v="5" actId="20577"/>
          <ac:spMkLst>
            <pc:docMk/>
            <pc:sldMk cId="2153690178" sldId="256"/>
            <ac:spMk id="6" creationId="{C33D3CE5-5285-44EC-AB2E-E318AACFE2FF}"/>
          </ac:spMkLst>
        </pc:spChg>
      </pc:sldChg>
      <pc:sldChg chg="modSp add mod modShow">
        <pc:chgData name="Fulton A" userId="6ce49bf28c24c9be" providerId="LiveId" clId="{F5DE1738-58F6-47E1-BF42-AAC39C05A465}" dt="2024-02-06T19:08:00.706" v="546" actId="1076"/>
        <pc:sldMkLst>
          <pc:docMk/>
          <pc:sldMk cId="82145274" sldId="721"/>
        </pc:sldMkLst>
        <pc:spChg chg="mod">
          <ac:chgData name="Fulton A" userId="6ce49bf28c24c9be" providerId="LiveId" clId="{F5DE1738-58F6-47E1-BF42-AAC39C05A465}" dt="2024-02-06T19:08:00.706" v="546" actId="1076"/>
          <ac:spMkLst>
            <pc:docMk/>
            <pc:sldMk cId="82145274" sldId="721"/>
            <ac:spMk id="3" creationId="{B2AE241A-3A61-4222-A9F2-8468173A5AF4}"/>
          </ac:spMkLst>
        </pc:spChg>
        <pc:picChg chg="mod">
          <ac:chgData name="Fulton A" userId="6ce49bf28c24c9be" providerId="LiveId" clId="{F5DE1738-58F6-47E1-BF42-AAC39C05A465}" dt="2024-02-06T19:07:54.506" v="545" actId="1076"/>
          <ac:picMkLst>
            <pc:docMk/>
            <pc:sldMk cId="82145274" sldId="721"/>
            <ac:picMk id="10" creationId="{4A10E4E7-658D-4B13-BE9A-0D5F536596EE}"/>
          </ac:picMkLst>
        </pc:picChg>
        <pc:picChg chg="mod">
          <ac:chgData name="Fulton A" userId="6ce49bf28c24c9be" providerId="LiveId" clId="{F5DE1738-58F6-47E1-BF42-AAC39C05A465}" dt="2024-02-06T19:07:47.206" v="544" actId="1076"/>
          <ac:picMkLst>
            <pc:docMk/>
            <pc:sldMk cId="82145274" sldId="721"/>
            <ac:picMk id="2050" creationId="{478764C5-9694-4039-8E3B-7DA0940C22F7}"/>
          </ac:picMkLst>
        </pc:picChg>
      </pc:sldChg>
      <pc:sldChg chg="addSp delSp modSp add mod modShow">
        <pc:chgData name="Fulton A" userId="6ce49bf28c24c9be" providerId="LiveId" clId="{F5DE1738-58F6-47E1-BF42-AAC39C05A465}" dt="2024-02-07T17:32:04.133" v="927" actId="208"/>
        <pc:sldMkLst>
          <pc:docMk/>
          <pc:sldMk cId="964044331" sldId="722"/>
        </pc:sldMkLst>
        <pc:spChg chg="add mod">
          <ac:chgData name="Fulton A" userId="6ce49bf28c24c9be" providerId="LiveId" clId="{F5DE1738-58F6-47E1-BF42-AAC39C05A465}" dt="2024-02-07T17:32:04.133" v="927" actId="208"/>
          <ac:spMkLst>
            <pc:docMk/>
            <pc:sldMk cId="964044331" sldId="722"/>
            <ac:spMk id="2" creationId="{2F084EF5-EFF0-E398-EDE4-F5D88386D4A2}"/>
          </ac:spMkLst>
        </pc:spChg>
        <pc:spChg chg="mod">
          <ac:chgData name="Fulton A" userId="6ce49bf28c24c9be" providerId="LiveId" clId="{F5DE1738-58F6-47E1-BF42-AAC39C05A465}" dt="2024-02-07T17:32:04.133" v="927" actId="208"/>
          <ac:spMkLst>
            <pc:docMk/>
            <pc:sldMk cId="964044331" sldId="722"/>
            <ac:spMk id="4" creationId="{B6F8A9E8-71BE-4035-9A56-94B79A74FDD8}"/>
          </ac:spMkLst>
        </pc:spChg>
        <pc:spChg chg="del mod">
          <ac:chgData name="Fulton A" userId="6ce49bf28c24c9be" providerId="LiveId" clId="{F5DE1738-58F6-47E1-BF42-AAC39C05A465}" dt="2024-02-07T17:31:04.065" v="917" actId="478"/>
          <ac:spMkLst>
            <pc:docMk/>
            <pc:sldMk cId="964044331" sldId="722"/>
            <ac:spMk id="5" creationId="{28C471B6-B035-4040-B887-2313175BEB12}"/>
          </ac:spMkLst>
        </pc:spChg>
        <pc:spChg chg="add mod">
          <ac:chgData name="Fulton A" userId="6ce49bf28c24c9be" providerId="LiveId" clId="{F5DE1738-58F6-47E1-BF42-AAC39C05A465}" dt="2024-02-07T17:32:04.133" v="927" actId="208"/>
          <ac:spMkLst>
            <pc:docMk/>
            <pc:sldMk cId="964044331" sldId="722"/>
            <ac:spMk id="7" creationId="{4D01FC3A-92B0-C782-2A90-1F9EF66A210E}"/>
          </ac:spMkLst>
        </pc:spChg>
        <pc:picChg chg="mod">
          <ac:chgData name="Fulton A" userId="6ce49bf28c24c9be" providerId="LiveId" clId="{F5DE1738-58F6-47E1-BF42-AAC39C05A465}" dt="2024-02-07T17:31:28.619" v="923" actId="1076"/>
          <ac:picMkLst>
            <pc:docMk/>
            <pc:sldMk cId="964044331" sldId="722"/>
            <ac:picMk id="3" creationId="{A5F40BCB-0EAB-4CA8-9238-E84F1422DE7F}"/>
          </ac:picMkLst>
        </pc:picChg>
        <pc:picChg chg="del">
          <ac:chgData name="Fulton A" userId="6ce49bf28c24c9be" providerId="LiveId" clId="{F5DE1738-58F6-47E1-BF42-AAC39C05A465}" dt="2024-02-07T17:29:19.220" v="897" actId="478"/>
          <ac:picMkLst>
            <pc:docMk/>
            <pc:sldMk cId="964044331" sldId="722"/>
            <ac:picMk id="6" creationId="{CB053D9E-B704-4255-946B-DD1D216023E4}"/>
          </ac:picMkLst>
        </pc:picChg>
      </pc:sldChg>
      <pc:sldChg chg="delSp modSp add mod modShow">
        <pc:chgData name="Fulton A" userId="6ce49bf28c24c9be" providerId="LiveId" clId="{F5DE1738-58F6-47E1-BF42-AAC39C05A465}" dt="2024-02-07T17:27:31.952" v="885" actId="1076"/>
        <pc:sldMkLst>
          <pc:docMk/>
          <pc:sldMk cId="3251572336" sldId="859"/>
        </pc:sldMkLst>
        <pc:spChg chg="del">
          <ac:chgData name="Fulton A" userId="6ce49bf28c24c9be" providerId="LiveId" clId="{F5DE1738-58F6-47E1-BF42-AAC39C05A465}" dt="2024-02-06T19:06:39.494" v="537" actId="478"/>
          <ac:spMkLst>
            <pc:docMk/>
            <pc:sldMk cId="3251572336" sldId="859"/>
            <ac:spMk id="2" creationId="{154AEAF9-5A51-4700-9ECC-4ECB821308E3}"/>
          </ac:spMkLst>
        </pc:spChg>
        <pc:grpChg chg="mod">
          <ac:chgData name="Fulton A" userId="6ce49bf28c24c9be" providerId="LiveId" clId="{F5DE1738-58F6-47E1-BF42-AAC39C05A465}" dt="2024-02-07T17:27:31.952" v="885" actId="1076"/>
          <ac:grpSpMkLst>
            <pc:docMk/>
            <pc:sldMk cId="3251572336" sldId="859"/>
            <ac:grpSpMk id="5" creationId="{C0324919-094E-4F40-AF42-0FF980355D4B}"/>
          </ac:grpSpMkLst>
        </pc:grpChg>
        <pc:graphicFrameChg chg="mod modGraphic">
          <ac:chgData name="Fulton A" userId="6ce49bf28c24c9be" providerId="LiveId" clId="{F5DE1738-58F6-47E1-BF42-AAC39C05A465}" dt="2024-02-07T17:27:29.158" v="884" actId="1076"/>
          <ac:graphicFrameMkLst>
            <pc:docMk/>
            <pc:sldMk cId="3251572336" sldId="859"/>
            <ac:graphicFrameMk id="10" creationId="{7CB17305-F758-4C69-9362-89639F281E53}"/>
          </ac:graphicFrameMkLst>
        </pc:graphicFrameChg>
      </pc:sldChg>
      <pc:sldChg chg="modSp add mod modShow">
        <pc:chgData name="Fulton A" userId="6ce49bf28c24c9be" providerId="LiveId" clId="{F5DE1738-58F6-47E1-BF42-AAC39C05A465}" dt="2024-02-07T17:27:45.647" v="893" actId="20577"/>
        <pc:sldMkLst>
          <pc:docMk/>
          <pc:sldMk cId="3039726680" sldId="877"/>
        </pc:sldMkLst>
        <pc:spChg chg="mod">
          <ac:chgData name="Fulton A" userId="6ce49bf28c24c9be" providerId="LiveId" clId="{F5DE1738-58F6-47E1-BF42-AAC39C05A465}" dt="2024-02-07T17:27:45.647" v="893" actId="20577"/>
          <ac:spMkLst>
            <pc:docMk/>
            <pc:sldMk cId="3039726680" sldId="877"/>
            <ac:spMk id="5" creationId="{E7D2282B-23A0-4185-ADE3-A82F2C310F32}"/>
          </ac:spMkLst>
        </pc:spChg>
      </pc:sldChg>
      <pc:sldChg chg="modSp add mod modShow">
        <pc:chgData name="Fulton A" userId="6ce49bf28c24c9be" providerId="LiveId" clId="{F5DE1738-58F6-47E1-BF42-AAC39C05A465}" dt="2024-02-07T17:28:04.671" v="896" actId="14100"/>
        <pc:sldMkLst>
          <pc:docMk/>
          <pc:sldMk cId="2817209186" sldId="878"/>
        </pc:sldMkLst>
        <pc:spChg chg="mod">
          <ac:chgData name="Fulton A" userId="6ce49bf28c24c9be" providerId="LiveId" clId="{F5DE1738-58F6-47E1-BF42-AAC39C05A465}" dt="2024-02-07T17:28:04.671" v="896" actId="14100"/>
          <ac:spMkLst>
            <pc:docMk/>
            <pc:sldMk cId="2817209186" sldId="878"/>
            <ac:spMk id="2" creationId="{74C1F303-8EB0-44AE-8794-7998EC70625F}"/>
          </ac:spMkLst>
        </pc:spChg>
      </pc:sldChg>
      <pc:sldChg chg="add del">
        <pc:chgData name="Fulton A" userId="6ce49bf28c24c9be" providerId="LiveId" clId="{F5DE1738-58F6-47E1-BF42-AAC39C05A465}" dt="2024-02-06T19:28:08.955" v="806" actId="47"/>
        <pc:sldMkLst>
          <pc:docMk/>
          <pc:sldMk cId="4105964868" sldId="920"/>
        </pc:sldMkLst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2561082616" sldId="971"/>
        </pc:sldMkLst>
      </pc:sldChg>
      <pc:sldChg chg="addSp delSp modSp add mod ord">
        <pc:chgData name="Fulton A" userId="6ce49bf28c24c9be" providerId="LiveId" clId="{F5DE1738-58F6-47E1-BF42-AAC39C05A465}" dt="2024-02-07T17:36:32.783" v="959" actId="478"/>
        <pc:sldMkLst>
          <pc:docMk/>
          <pc:sldMk cId="2718741925" sldId="974"/>
        </pc:sldMkLst>
        <pc:spChg chg="del mod">
          <ac:chgData name="Fulton A" userId="6ce49bf28c24c9be" providerId="LiveId" clId="{F5DE1738-58F6-47E1-BF42-AAC39C05A465}" dt="2024-02-07T17:36:32.783" v="959" actId="478"/>
          <ac:spMkLst>
            <pc:docMk/>
            <pc:sldMk cId="2718741925" sldId="974"/>
            <ac:spMk id="2" creationId="{E358E32F-ED24-0D8A-44A1-13560B94CCFA}"/>
          </ac:spMkLst>
        </pc:spChg>
        <pc:spChg chg="add mod">
          <ac:chgData name="Fulton A" userId="6ce49bf28c24c9be" providerId="LiveId" clId="{F5DE1738-58F6-47E1-BF42-AAC39C05A465}" dt="2024-02-07T17:33:22.744" v="952"/>
          <ac:spMkLst>
            <pc:docMk/>
            <pc:sldMk cId="2718741925" sldId="974"/>
            <ac:spMk id="8" creationId="{1F01469B-4BFC-7730-4227-CFD06F4CC3EF}"/>
          </ac:spMkLst>
        </pc:spChg>
        <pc:spChg chg="add mod ord">
          <ac:chgData name="Fulton A" userId="6ce49bf28c24c9be" providerId="LiveId" clId="{F5DE1738-58F6-47E1-BF42-AAC39C05A465}" dt="2024-02-07T17:36:26.768" v="958" actId="167"/>
          <ac:spMkLst>
            <pc:docMk/>
            <pc:sldMk cId="2718741925" sldId="974"/>
            <ac:spMk id="10" creationId="{9EFA0C7A-1340-16DB-D99A-14AA12F166B4}"/>
          </ac:spMkLst>
        </pc:spChg>
      </pc:sldChg>
      <pc:sldChg chg="modAnim">
        <pc:chgData name="Fulton A" userId="6ce49bf28c24c9be" providerId="LiveId" clId="{F5DE1738-58F6-47E1-BF42-AAC39C05A465}" dt="2024-02-06T18:23:37.502" v="8"/>
        <pc:sldMkLst>
          <pc:docMk/>
          <pc:sldMk cId="1057838625" sldId="1011"/>
        </pc:sldMkLst>
      </pc:sldChg>
      <pc:sldChg chg="delSp add del mod delAnim">
        <pc:chgData name="Fulton A" userId="6ce49bf28c24c9be" providerId="LiveId" clId="{F5DE1738-58F6-47E1-BF42-AAC39C05A465}" dt="2024-02-06T18:53:27.713" v="288" actId="47"/>
        <pc:sldMkLst>
          <pc:docMk/>
          <pc:sldMk cId="2762041876" sldId="1012"/>
        </pc:sldMkLst>
        <pc:spChg chg="del">
          <ac:chgData name="Fulton A" userId="6ce49bf28c24c9be" providerId="LiveId" clId="{F5DE1738-58F6-47E1-BF42-AAC39C05A465}" dt="2024-02-06T18:51:27.677" v="220" actId="478"/>
          <ac:spMkLst>
            <pc:docMk/>
            <pc:sldMk cId="2762041876" sldId="1012"/>
            <ac:spMk id="3" creationId="{8285377F-561D-7664-F25D-EF1623DC49A1}"/>
          </ac:spMkLst>
        </pc:spChg>
        <pc:spChg chg="del">
          <ac:chgData name="Fulton A" userId="6ce49bf28c24c9be" providerId="LiveId" clId="{F5DE1738-58F6-47E1-BF42-AAC39C05A465}" dt="2024-02-06T18:51:28.900" v="221" actId="478"/>
          <ac:spMkLst>
            <pc:docMk/>
            <pc:sldMk cId="2762041876" sldId="1012"/>
            <ac:spMk id="5" creationId="{F2A8D069-E401-37F5-8006-09F2917B6911}"/>
          </ac:spMkLst>
        </pc:spChg>
        <pc:spChg chg="del">
          <ac:chgData name="Fulton A" userId="6ce49bf28c24c9be" providerId="LiveId" clId="{F5DE1738-58F6-47E1-BF42-AAC39C05A465}" dt="2024-02-06T18:51:30.078" v="222" actId="478"/>
          <ac:spMkLst>
            <pc:docMk/>
            <pc:sldMk cId="2762041876" sldId="1012"/>
            <ac:spMk id="6" creationId="{CD43307E-542E-6F42-C72B-E566AED2BD10}"/>
          </ac:spMkLst>
        </pc:spChg>
        <pc:spChg chg="del">
          <ac:chgData name="Fulton A" userId="6ce49bf28c24c9be" providerId="LiveId" clId="{F5DE1738-58F6-47E1-BF42-AAC39C05A465}" dt="2024-02-06T18:51:31.065" v="223" actId="478"/>
          <ac:spMkLst>
            <pc:docMk/>
            <pc:sldMk cId="2762041876" sldId="1012"/>
            <ac:spMk id="7" creationId="{969681A0-E353-587F-496D-0BD24DE27017}"/>
          </ac:spMkLst>
        </pc:spChg>
        <pc:spChg chg="del">
          <ac:chgData name="Fulton A" userId="6ce49bf28c24c9be" providerId="LiveId" clId="{F5DE1738-58F6-47E1-BF42-AAC39C05A465}" dt="2024-02-06T18:51:32.448" v="224" actId="478"/>
          <ac:spMkLst>
            <pc:docMk/>
            <pc:sldMk cId="2762041876" sldId="1012"/>
            <ac:spMk id="8" creationId="{B4562A98-9CEF-7FC4-B228-4F09B776E618}"/>
          </ac:spMkLst>
        </pc:spChg>
        <pc:spChg chg="del">
          <ac:chgData name="Fulton A" userId="6ce49bf28c24c9be" providerId="LiveId" clId="{F5DE1738-58F6-47E1-BF42-AAC39C05A465}" dt="2024-02-06T18:51:33.880" v="225" actId="478"/>
          <ac:spMkLst>
            <pc:docMk/>
            <pc:sldMk cId="2762041876" sldId="1012"/>
            <ac:spMk id="9" creationId="{0485F554-D198-6521-FB7E-816F6CA16222}"/>
          </ac:spMkLst>
        </pc:spChg>
      </pc:sldChg>
      <pc:sldChg chg="add">
        <pc:chgData name="Fulton A" userId="6ce49bf28c24c9be" providerId="LiveId" clId="{F5DE1738-58F6-47E1-BF42-AAC39C05A465}" dt="2024-02-06T19:19:33.414" v="776"/>
        <pc:sldMkLst>
          <pc:docMk/>
          <pc:sldMk cId="236400568" sldId="1015"/>
        </pc:sldMkLst>
      </pc:sldChg>
      <pc:sldChg chg="delSp modSp add mod delAnim">
        <pc:chgData name="Fulton A" userId="6ce49bf28c24c9be" providerId="LiveId" clId="{F5DE1738-58F6-47E1-BF42-AAC39C05A465}" dt="2024-02-06T19:09:26.638" v="560" actId="1076"/>
        <pc:sldMkLst>
          <pc:docMk/>
          <pc:sldMk cId="4108170045" sldId="1017"/>
        </pc:sldMkLst>
        <pc:spChg chg="mod">
          <ac:chgData name="Fulton A" userId="6ce49bf28c24c9be" providerId="LiveId" clId="{F5DE1738-58F6-47E1-BF42-AAC39C05A465}" dt="2024-02-06T19:09:26.638" v="560" actId="1076"/>
          <ac:spMkLst>
            <pc:docMk/>
            <pc:sldMk cId="4108170045" sldId="1017"/>
            <ac:spMk id="4" creationId="{7B2E9E3A-5628-5180-01A4-D47E88449F09}"/>
          </ac:spMkLst>
        </pc:spChg>
        <pc:spChg chg="del">
          <ac:chgData name="Fulton A" userId="6ce49bf28c24c9be" providerId="LiveId" clId="{F5DE1738-58F6-47E1-BF42-AAC39C05A465}" dt="2024-02-06T19:09:24.515" v="559" actId="478"/>
          <ac:spMkLst>
            <pc:docMk/>
            <pc:sldMk cId="4108170045" sldId="1017"/>
            <ac:spMk id="5" creationId="{CE8EDD62-D888-9787-0ECB-10BAC58DD822}"/>
          </ac:spMkLst>
        </pc:spChg>
        <pc:spChg chg="del">
          <ac:chgData name="Fulton A" userId="6ce49bf28c24c9be" providerId="LiveId" clId="{F5DE1738-58F6-47E1-BF42-AAC39C05A465}" dt="2024-02-06T19:09:09.570" v="553" actId="478"/>
          <ac:spMkLst>
            <pc:docMk/>
            <pc:sldMk cId="4108170045" sldId="1017"/>
            <ac:spMk id="14" creationId="{EA7C8F13-B0E8-8875-02B7-FE4C0E8001CA}"/>
          </ac:spMkLst>
        </pc:spChg>
        <pc:spChg chg="del">
          <ac:chgData name="Fulton A" userId="6ce49bf28c24c9be" providerId="LiveId" clId="{F5DE1738-58F6-47E1-BF42-AAC39C05A465}" dt="2024-02-06T19:09:11.110" v="554" actId="478"/>
          <ac:spMkLst>
            <pc:docMk/>
            <pc:sldMk cId="4108170045" sldId="1017"/>
            <ac:spMk id="18" creationId="{CE6B7EE5-47F8-8D85-DFE4-A3B2887AF30E}"/>
          </ac:spMkLst>
        </pc:spChg>
        <pc:spChg chg="del">
          <ac:chgData name="Fulton A" userId="6ce49bf28c24c9be" providerId="LiveId" clId="{F5DE1738-58F6-47E1-BF42-AAC39C05A465}" dt="2024-02-06T19:09:11.885" v="555" actId="478"/>
          <ac:spMkLst>
            <pc:docMk/>
            <pc:sldMk cId="4108170045" sldId="1017"/>
            <ac:spMk id="19" creationId="{3BA12EC0-5ED3-0733-AA5A-A163ED7F2FFC}"/>
          </ac:spMkLst>
        </pc:spChg>
        <pc:spChg chg="del">
          <ac:chgData name="Fulton A" userId="6ce49bf28c24c9be" providerId="LiveId" clId="{F5DE1738-58F6-47E1-BF42-AAC39C05A465}" dt="2024-02-06T19:09:13.363" v="556" actId="478"/>
          <ac:spMkLst>
            <pc:docMk/>
            <pc:sldMk cId="4108170045" sldId="1017"/>
            <ac:spMk id="20" creationId="{8E4D2E5E-A906-F0E5-EEA8-940E4124072F}"/>
          </ac:spMkLst>
        </pc:spChg>
        <pc:spChg chg="del">
          <ac:chgData name="Fulton A" userId="6ce49bf28c24c9be" providerId="LiveId" clId="{F5DE1738-58F6-47E1-BF42-AAC39C05A465}" dt="2024-02-06T19:09:14.273" v="557" actId="478"/>
          <ac:spMkLst>
            <pc:docMk/>
            <pc:sldMk cId="4108170045" sldId="1017"/>
            <ac:spMk id="21" creationId="{FB10B092-7161-E632-74B9-BED7C160CE7F}"/>
          </ac:spMkLst>
        </pc:spChg>
        <pc:graphicFrameChg chg="del">
          <ac:chgData name="Fulton A" userId="6ce49bf28c24c9be" providerId="LiveId" clId="{F5DE1738-58F6-47E1-BF42-AAC39C05A465}" dt="2024-02-06T19:09:07.407" v="552" actId="478"/>
          <ac:graphicFrameMkLst>
            <pc:docMk/>
            <pc:sldMk cId="4108170045" sldId="1017"/>
            <ac:graphicFrameMk id="6" creationId="{E4439BC3-D4A6-4800-A8D6-7A7E00ECC63E}"/>
          </ac:graphicFrameMkLst>
        </pc:graphicFrameChg>
        <pc:picChg chg="mod">
          <ac:chgData name="Fulton A" userId="6ce49bf28c24c9be" providerId="LiveId" clId="{F5DE1738-58F6-47E1-BF42-AAC39C05A465}" dt="2024-02-06T19:09:21.712" v="558" actId="1076"/>
          <ac:picMkLst>
            <pc:docMk/>
            <pc:sldMk cId="4108170045" sldId="1017"/>
            <ac:picMk id="8" creationId="{A19707BB-2F04-353E-DB00-F2C24423F6D4}"/>
          </ac:picMkLst>
        </pc:picChg>
      </pc:sldChg>
      <pc:sldChg chg="delSp add mod delAnim">
        <pc:chgData name="Fulton A" userId="6ce49bf28c24c9be" providerId="LiveId" clId="{F5DE1738-58F6-47E1-BF42-AAC39C05A465}" dt="2024-02-07T17:33:40.938" v="953" actId="478"/>
        <pc:sldMkLst>
          <pc:docMk/>
          <pc:sldMk cId="3929716504" sldId="1020"/>
        </pc:sldMkLst>
        <pc:spChg chg="del">
          <ac:chgData name="Fulton A" userId="6ce49bf28c24c9be" providerId="LiveId" clId="{F5DE1738-58F6-47E1-BF42-AAC39C05A465}" dt="2024-02-07T17:33:40.938" v="953" actId="478"/>
          <ac:spMkLst>
            <pc:docMk/>
            <pc:sldMk cId="3929716504" sldId="1020"/>
            <ac:spMk id="5" creationId="{C38CF63B-15E6-ECA5-8983-BBD8773CC016}"/>
          </ac:spMkLst>
        </pc:spChg>
      </pc:sldChg>
      <pc:sldChg chg="add">
        <pc:chgData name="Fulton A" userId="6ce49bf28c24c9be" providerId="LiveId" clId="{F5DE1738-58F6-47E1-BF42-AAC39C05A465}" dt="2024-02-06T18:25:01.858" v="26"/>
        <pc:sldMkLst>
          <pc:docMk/>
          <pc:sldMk cId="1216322937" sldId="1021"/>
        </pc:sldMkLst>
      </pc:sldChg>
      <pc:sldChg chg="add del">
        <pc:chgData name="Fulton A" userId="6ce49bf28c24c9be" providerId="LiveId" clId="{F5DE1738-58F6-47E1-BF42-AAC39C05A465}" dt="2024-02-06T19:10:55.016" v="565" actId="47"/>
        <pc:sldMkLst>
          <pc:docMk/>
          <pc:sldMk cId="1737454629" sldId="1022"/>
        </pc:sldMkLst>
      </pc:sldChg>
      <pc:sldChg chg="add">
        <pc:chgData name="Fulton A" userId="6ce49bf28c24c9be" providerId="LiveId" clId="{F5DE1738-58F6-47E1-BF42-AAC39C05A465}" dt="2024-02-06T18:47:21.214" v="212"/>
        <pc:sldMkLst>
          <pc:docMk/>
          <pc:sldMk cId="2699860020" sldId="1559"/>
        </pc:sldMkLst>
      </pc:sldChg>
      <pc:sldChg chg="add mod modShow">
        <pc:chgData name="Fulton A" userId="6ce49bf28c24c9be" providerId="LiveId" clId="{F5DE1738-58F6-47E1-BF42-AAC39C05A465}" dt="2024-02-06T19:10:23.567" v="561" actId="729"/>
        <pc:sldMkLst>
          <pc:docMk/>
          <pc:sldMk cId="1256437128" sldId="1560"/>
        </pc:sldMkLst>
      </pc:sldChg>
      <pc:sldChg chg="add mod modShow">
        <pc:chgData name="Fulton A" userId="6ce49bf28c24c9be" providerId="LiveId" clId="{F5DE1738-58F6-47E1-BF42-AAC39C05A465}" dt="2024-02-06T19:10:26.601" v="562" actId="729"/>
        <pc:sldMkLst>
          <pc:docMk/>
          <pc:sldMk cId="184641817" sldId="1561"/>
        </pc:sldMkLst>
      </pc:sldChg>
      <pc:sldChg chg="add mod modShow">
        <pc:chgData name="Fulton A" userId="6ce49bf28c24c9be" providerId="LiveId" clId="{F5DE1738-58F6-47E1-BF42-AAC39C05A465}" dt="2024-02-06T19:10:30.351" v="563" actId="729"/>
        <pc:sldMkLst>
          <pc:docMk/>
          <pc:sldMk cId="3497295474" sldId="1562"/>
        </pc:sldMkLst>
      </pc:sldChg>
      <pc:sldChg chg="add mod modShow">
        <pc:chgData name="Fulton A" userId="6ce49bf28c24c9be" providerId="LiveId" clId="{F5DE1738-58F6-47E1-BF42-AAC39C05A465}" dt="2024-02-06T19:10:34.863" v="564" actId="729"/>
        <pc:sldMkLst>
          <pc:docMk/>
          <pc:sldMk cId="2292682048" sldId="1563"/>
        </pc:sldMkLst>
      </pc:sldChg>
      <pc:sldChg chg="add">
        <pc:chgData name="Fulton A" userId="6ce49bf28c24c9be" providerId="LiveId" clId="{F5DE1738-58F6-47E1-BF42-AAC39C05A465}" dt="2024-02-06T18:47:21.214" v="212"/>
        <pc:sldMkLst>
          <pc:docMk/>
          <pc:sldMk cId="965014118" sldId="1564"/>
        </pc:sldMkLst>
      </pc:sldChg>
      <pc:sldChg chg="addSp modSp add mod ord modAnim">
        <pc:chgData name="Fulton A" userId="6ce49bf28c24c9be" providerId="LiveId" clId="{F5DE1738-58F6-47E1-BF42-AAC39C05A465}" dt="2024-02-06T19:15:12.147" v="666" actId="20577"/>
        <pc:sldMkLst>
          <pc:docMk/>
          <pc:sldMk cId="3368493200" sldId="1565"/>
        </pc:sldMkLst>
        <pc:spChg chg="mod">
          <ac:chgData name="Fulton A" userId="6ce49bf28c24c9be" providerId="LiveId" clId="{F5DE1738-58F6-47E1-BF42-AAC39C05A465}" dt="2024-02-06T19:15:12.147" v="666" actId="20577"/>
          <ac:spMkLst>
            <pc:docMk/>
            <pc:sldMk cId="3368493200" sldId="1565"/>
            <ac:spMk id="4" creationId="{C3274768-AFC3-47F0-9952-EFCC23EC4842}"/>
          </ac:spMkLst>
        </pc:spChg>
        <pc:spChg chg="add mod">
          <ac:chgData name="Fulton A" userId="6ce49bf28c24c9be" providerId="LiveId" clId="{F5DE1738-58F6-47E1-BF42-AAC39C05A465}" dt="2024-02-06T19:13:49.165" v="608"/>
          <ac:spMkLst>
            <pc:docMk/>
            <pc:sldMk cId="3368493200" sldId="1565"/>
            <ac:spMk id="5" creationId="{76C568F3-8BDE-BC5C-9AAD-6B51963AD368}"/>
          </ac:spMkLst>
        </pc:spChg>
      </pc:sldChg>
      <pc:sldChg chg="modSp mod ord">
        <pc:chgData name="Fulton A" userId="6ce49bf28c24c9be" providerId="LiveId" clId="{F5DE1738-58F6-47E1-BF42-AAC39C05A465}" dt="2024-02-06T19:08:28.992" v="550"/>
        <pc:sldMkLst>
          <pc:docMk/>
          <pc:sldMk cId="662529410" sldId="1581"/>
        </pc:sldMkLst>
        <pc:graphicFrameChg chg="mod modGraphic">
          <ac:chgData name="Fulton A" userId="6ce49bf28c24c9be" providerId="LiveId" clId="{F5DE1738-58F6-47E1-BF42-AAC39C05A465}" dt="2024-02-06T18:36:06.181" v="210" actId="20577"/>
          <ac:graphicFrameMkLst>
            <pc:docMk/>
            <pc:sldMk cId="662529410" sldId="1581"/>
            <ac:graphicFrameMk id="2" creationId="{613D3517-FC87-F38F-FC2E-6B9B8F79E2EA}"/>
          </ac:graphicFrameMkLst>
        </pc:graphicFrameChg>
      </pc:sldChg>
      <pc:sldChg chg="add">
        <pc:chgData name="Fulton A" userId="6ce49bf28c24c9be" providerId="LiveId" clId="{F5DE1738-58F6-47E1-BF42-AAC39C05A465}" dt="2024-02-06T18:47:05.736" v="211"/>
        <pc:sldMkLst>
          <pc:docMk/>
          <pc:sldMk cId="349603158" sldId="1583"/>
        </pc:sldMkLst>
      </pc:sldChg>
      <pc:sldChg chg="del">
        <pc:chgData name="Fulton A" userId="6ce49bf28c24c9be" providerId="LiveId" clId="{F5DE1738-58F6-47E1-BF42-AAC39C05A465}" dt="2024-02-06T18:24:06.963" v="22" actId="47"/>
        <pc:sldMkLst>
          <pc:docMk/>
          <pc:sldMk cId="3035312440" sldId="1757"/>
        </pc:sldMkLst>
      </pc:sldChg>
      <pc:sldChg chg="modSp add del mod">
        <pc:chgData name="Fulton A" userId="6ce49bf28c24c9be" providerId="LiveId" clId="{F5DE1738-58F6-47E1-BF42-AAC39C05A465}" dt="2024-02-06T19:28:50.013" v="832" actId="20577"/>
        <pc:sldMkLst>
          <pc:docMk/>
          <pc:sldMk cId="2849666786" sldId="1764"/>
        </pc:sldMkLst>
        <pc:spChg chg="mod">
          <ac:chgData name="Fulton A" userId="6ce49bf28c24c9be" providerId="LiveId" clId="{F5DE1738-58F6-47E1-BF42-AAC39C05A465}" dt="2024-02-06T19:28:50.013" v="832" actId="20577"/>
          <ac:spMkLst>
            <pc:docMk/>
            <pc:sldMk cId="2849666786" sldId="1764"/>
            <ac:spMk id="3" creationId="{4A500EAC-392A-6AE5-9851-1CDD97E44AC4}"/>
          </ac:spMkLst>
        </pc:spChg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1143502885" sldId="1768"/>
        </pc:sldMkLst>
      </pc:sldChg>
      <pc:sldChg chg="del">
        <pc:chgData name="Fulton A" userId="6ce49bf28c24c9be" providerId="LiveId" clId="{F5DE1738-58F6-47E1-BF42-AAC39C05A465}" dt="2024-02-06T19:16:23.371" v="772" actId="47"/>
        <pc:sldMkLst>
          <pc:docMk/>
          <pc:sldMk cId="1025725945" sldId="1769"/>
        </pc:sldMkLst>
      </pc:sldChg>
      <pc:sldChg chg="del">
        <pc:chgData name="Fulton A" userId="6ce49bf28c24c9be" providerId="LiveId" clId="{F5DE1738-58F6-47E1-BF42-AAC39C05A465}" dt="2024-02-06T18:24:23.875" v="25" actId="47"/>
        <pc:sldMkLst>
          <pc:docMk/>
          <pc:sldMk cId="2185231048" sldId="1770"/>
        </pc:sldMkLst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3676549309" sldId="1771"/>
        </pc:sldMkLst>
      </pc:sldChg>
      <pc:sldChg chg="modSp ord">
        <pc:chgData name="Fulton A" userId="6ce49bf28c24c9be" providerId="LiveId" clId="{F5DE1738-58F6-47E1-BF42-AAC39C05A465}" dt="2024-02-06T19:08:42.614" v="551" actId="6549"/>
        <pc:sldMkLst>
          <pc:docMk/>
          <pc:sldMk cId="4168223990" sldId="1773"/>
        </pc:sldMkLst>
        <pc:spChg chg="mod">
          <ac:chgData name="Fulton A" userId="6ce49bf28c24c9be" providerId="LiveId" clId="{F5DE1738-58F6-47E1-BF42-AAC39C05A465}" dt="2024-02-06T19:08:42.614" v="551" actId="6549"/>
          <ac:spMkLst>
            <pc:docMk/>
            <pc:sldMk cId="4168223990" sldId="1773"/>
            <ac:spMk id="7" creationId="{466FBFBF-7B62-5EC3-410C-5C5D2114D85C}"/>
          </ac:spMkLst>
        </pc:spChg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2758715397" sldId="1774"/>
        </pc:sldMkLst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1857883217" sldId="1775"/>
        </pc:sldMkLst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2519631145" sldId="1776"/>
        </pc:sldMkLst>
      </pc:sldChg>
      <pc:sldChg chg="del">
        <pc:chgData name="Fulton A" userId="6ce49bf28c24c9be" providerId="LiveId" clId="{F5DE1738-58F6-47E1-BF42-AAC39C05A465}" dt="2024-02-06T18:23:21.953" v="7" actId="47"/>
        <pc:sldMkLst>
          <pc:docMk/>
          <pc:sldMk cId="3021902981" sldId="1777"/>
        </pc:sldMkLst>
      </pc:sldChg>
      <pc:sldChg chg="addSp modSp mod modAnim modShow">
        <pc:chgData name="Fulton A" userId="6ce49bf28c24c9be" providerId="LiveId" clId="{F5DE1738-58F6-47E1-BF42-AAC39C05A465}" dt="2024-02-07T17:27:17.044" v="882" actId="14100"/>
        <pc:sldMkLst>
          <pc:docMk/>
          <pc:sldMk cId="850299177" sldId="1778"/>
        </pc:sldMkLst>
        <pc:spChg chg="add mod">
          <ac:chgData name="Fulton A" userId="6ce49bf28c24c9be" providerId="LiveId" clId="{F5DE1738-58F6-47E1-BF42-AAC39C05A465}" dt="2024-02-07T17:26:38.935" v="870" actId="2085"/>
          <ac:spMkLst>
            <pc:docMk/>
            <pc:sldMk cId="850299177" sldId="1778"/>
            <ac:spMk id="4" creationId="{A4983C55-1ADD-CBF4-0BAC-0DACAF34D6E5}"/>
          </ac:spMkLst>
        </pc:spChg>
        <pc:spChg chg="add mod">
          <ac:chgData name="Fulton A" userId="6ce49bf28c24c9be" providerId="LiveId" clId="{F5DE1738-58F6-47E1-BF42-AAC39C05A465}" dt="2024-02-07T17:26:52.922" v="873" actId="1076"/>
          <ac:spMkLst>
            <pc:docMk/>
            <pc:sldMk cId="850299177" sldId="1778"/>
            <ac:spMk id="5" creationId="{9BE503CA-6FE9-C53D-6EF5-8ED9E04C41A1}"/>
          </ac:spMkLst>
        </pc:spChg>
        <pc:spChg chg="add mod">
          <ac:chgData name="Fulton A" userId="6ce49bf28c24c9be" providerId="LiveId" clId="{F5DE1738-58F6-47E1-BF42-AAC39C05A465}" dt="2024-02-07T17:27:01.166" v="876" actId="14100"/>
          <ac:spMkLst>
            <pc:docMk/>
            <pc:sldMk cId="850299177" sldId="1778"/>
            <ac:spMk id="6" creationId="{7E02305E-2356-1CE3-B429-F4956361380F}"/>
          </ac:spMkLst>
        </pc:spChg>
        <pc:spChg chg="add mod">
          <ac:chgData name="Fulton A" userId="6ce49bf28c24c9be" providerId="LiveId" clId="{F5DE1738-58F6-47E1-BF42-AAC39C05A465}" dt="2024-02-07T17:27:09.824" v="879" actId="14100"/>
          <ac:spMkLst>
            <pc:docMk/>
            <pc:sldMk cId="850299177" sldId="1778"/>
            <ac:spMk id="7" creationId="{0A1F0002-1288-F06E-B9F5-D9C290C28352}"/>
          </ac:spMkLst>
        </pc:spChg>
        <pc:spChg chg="add mod">
          <ac:chgData name="Fulton A" userId="6ce49bf28c24c9be" providerId="LiveId" clId="{F5DE1738-58F6-47E1-BF42-AAC39C05A465}" dt="2024-02-07T17:27:17.044" v="882" actId="14100"/>
          <ac:spMkLst>
            <pc:docMk/>
            <pc:sldMk cId="850299177" sldId="1778"/>
            <ac:spMk id="8" creationId="{AA325731-C590-295D-FF89-5E985EAF616F}"/>
          </ac:spMkLst>
        </pc:spChg>
        <pc:graphicFrameChg chg="mod modGraphic">
          <ac:chgData name="Fulton A" userId="6ce49bf28c24c9be" providerId="LiveId" clId="{F5DE1738-58F6-47E1-BF42-AAC39C05A465}" dt="2024-02-07T17:26:05.604" v="866" actId="404"/>
          <ac:graphicFrameMkLst>
            <pc:docMk/>
            <pc:sldMk cId="850299177" sldId="1778"/>
            <ac:graphicFrameMk id="3" creationId="{4E302825-B671-438B-8CA0-B33B4F27A5D8}"/>
          </ac:graphicFrameMkLst>
        </pc:graphicFrameChg>
      </pc:sldChg>
      <pc:sldChg chg="delSp modSp mod delAnim">
        <pc:chgData name="Fulton A" userId="6ce49bf28c24c9be" providerId="LiveId" clId="{F5DE1738-58F6-47E1-BF42-AAC39C05A465}" dt="2024-02-06T18:51:03.331" v="219" actId="1076"/>
        <pc:sldMkLst>
          <pc:docMk/>
          <pc:sldMk cId="1691194640" sldId="1779"/>
        </pc:sldMkLst>
        <pc:spChg chg="mod">
          <ac:chgData name="Fulton A" userId="6ce49bf28c24c9be" providerId="LiveId" clId="{F5DE1738-58F6-47E1-BF42-AAC39C05A465}" dt="2024-02-06T18:51:03.331" v="219" actId="1076"/>
          <ac:spMkLst>
            <pc:docMk/>
            <pc:sldMk cId="1691194640" sldId="1779"/>
            <ac:spMk id="6" creationId="{8D155AEC-2100-9F49-82AF-0A7FAF97A94C}"/>
          </ac:spMkLst>
        </pc:spChg>
        <pc:spChg chg="del">
          <ac:chgData name="Fulton A" userId="6ce49bf28c24c9be" providerId="LiveId" clId="{F5DE1738-58F6-47E1-BF42-AAC39C05A465}" dt="2024-02-06T18:23:55.115" v="20" actId="478"/>
          <ac:spMkLst>
            <pc:docMk/>
            <pc:sldMk cId="1691194640" sldId="1779"/>
            <ac:spMk id="8" creationId="{BC701029-5DF5-6939-9AD2-1A0ECEBB6F10}"/>
          </ac:spMkLst>
        </pc:spChg>
      </pc:sldChg>
      <pc:sldChg chg="add">
        <pc:chgData name="Fulton A" userId="6ce49bf28c24c9be" providerId="LiveId" clId="{F5DE1738-58F6-47E1-BF42-AAC39C05A465}" dt="2024-02-06T18:23:19.317" v="6"/>
        <pc:sldMkLst>
          <pc:docMk/>
          <pc:sldMk cId="1707014180" sldId="1780"/>
        </pc:sldMkLst>
      </pc:sldChg>
      <pc:sldChg chg="addSp modSp new mod ord modAnim">
        <pc:chgData name="Fulton A" userId="6ce49bf28c24c9be" providerId="LiveId" clId="{F5DE1738-58F6-47E1-BF42-AAC39C05A465}" dt="2024-02-07T17:38:03.363" v="960"/>
        <pc:sldMkLst>
          <pc:docMk/>
          <pc:sldMk cId="3408830363" sldId="1781"/>
        </pc:sldMkLst>
        <pc:spChg chg="add mod">
          <ac:chgData name="Fulton A" userId="6ce49bf28c24c9be" providerId="LiveId" clId="{F5DE1738-58F6-47E1-BF42-AAC39C05A465}" dt="2024-02-06T18:59:24.079" v="378" actId="20577"/>
          <ac:spMkLst>
            <pc:docMk/>
            <pc:sldMk cId="3408830363" sldId="1781"/>
            <ac:spMk id="6" creationId="{0F78F60F-AC36-D0B9-2D87-EA599CD1C89F}"/>
          </ac:spMkLst>
        </pc:spChg>
        <pc:spChg chg="add mod">
          <ac:chgData name="Fulton A" userId="6ce49bf28c24c9be" providerId="LiveId" clId="{F5DE1738-58F6-47E1-BF42-AAC39C05A465}" dt="2024-02-06T18:59:09.876" v="374" actId="1076"/>
          <ac:spMkLst>
            <pc:docMk/>
            <pc:sldMk cId="3408830363" sldId="1781"/>
            <ac:spMk id="10" creationId="{9DC98EBE-E310-06CB-FCD4-65EB6FA1CEC3}"/>
          </ac:spMkLst>
        </pc:spChg>
        <pc:picChg chg="add mod">
          <ac:chgData name="Fulton A" userId="6ce49bf28c24c9be" providerId="LiveId" clId="{F5DE1738-58F6-47E1-BF42-AAC39C05A465}" dt="2024-02-06T18:58:46.047" v="368" actId="208"/>
          <ac:picMkLst>
            <pc:docMk/>
            <pc:sldMk cId="3408830363" sldId="1781"/>
            <ac:picMk id="2" creationId="{24F736D0-BB4C-8D8F-32DF-E7D3E5DC9A90}"/>
          </ac:picMkLst>
        </pc:picChg>
        <pc:picChg chg="add mod">
          <ac:chgData name="Fulton A" userId="6ce49bf28c24c9be" providerId="LiveId" clId="{F5DE1738-58F6-47E1-BF42-AAC39C05A465}" dt="2024-02-06T18:59:15.943" v="376" actId="1076"/>
          <ac:picMkLst>
            <pc:docMk/>
            <pc:sldMk cId="3408830363" sldId="1781"/>
            <ac:picMk id="4" creationId="{14A98CC1-A865-5A09-7700-86EF61471638}"/>
          </ac:picMkLst>
        </pc:picChg>
        <pc:picChg chg="add mod">
          <ac:chgData name="Fulton A" userId="6ce49bf28c24c9be" providerId="LiveId" clId="{F5DE1738-58F6-47E1-BF42-AAC39C05A465}" dt="2024-02-06T18:59:13.475" v="375" actId="1076"/>
          <ac:picMkLst>
            <pc:docMk/>
            <pc:sldMk cId="3408830363" sldId="1781"/>
            <ac:picMk id="8" creationId="{940F2452-2D9D-18B7-F7B3-6C3AB999EFA9}"/>
          </ac:picMkLst>
        </pc:picChg>
      </pc:sldChg>
      <pc:sldChg chg="addSp modSp add mod">
        <pc:chgData name="Fulton A" userId="6ce49bf28c24c9be" providerId="LiveId" clId="{F5DE1738-58F6-47E1-BF42-AAC39C05A465}" dt="2024-02-06T19:13:21.799" v="607" actId="403"/>
        <pc:sldMkLst>
          <pc:docMk/>
          <pc:sldMk cId="2722009280" sldId="1782"/>
        </pc:sldMkLst>
        <pc:spChg chg="add mod">
          <ac:chgData name="Fulton A" userId="6ce49bf28c24c9be" providerId="LiveId" clId="{F5DE1738-58F6-47E1-BF42-AAC39C05A465}" dt="2024-02-06T19:13:21.799" v="607" actId="403"/>
          <ac:spMkLst>
            <pc:docMk/>
            <pc:sldMk cId="2722009280" sldId="1782"/>
            <ac:spMk id="3" creationId="{04AA7DC9-34EB-99FC-F92D-4B0ED022D635}"/>
          </ac:spMkLst>
        </pc:spChg>
      </pc:sldChg>
      <pc:sldChg chg="addSp modSp new mod">
        <pc:chgData name="Fulton A" userId="6ce49bf28c24c9be" providerId="LiveId" clId="{F5DE1738-58F6-47E1-BF42-AAC39C05A465}" dt="2024-02-06T19:15:56.647" v="754" actId="1076"/>
        <pc:sldMkLst>
          <pc:docMk/>
          <pc:sldMk cId="3653407509" sldId="1783"/>
        </pc:sldMkLst>
        <pc:spChg chg="add mod">
          <ac:chgData name="Fulton A" userId="6ce49bf28c24c9be" providerId="LiveId" clId="{F5DE1738-58F6-47E1-BF42-AAC39C05A465}" dt="2024-02-06T19:15:56.647" v="754" actId="1076"/>
          <ac:spMkLst>
            <pc:docMk/>
            <pc:sldMk cId="3653407509" sldId="1783"/>
            <ac:spMk id="2" creationId="{B552F087-E753-DBA3-3BD6-486EC83105B0}"/>
          </ac:spMkLst>
        </pc:spChg>
      </pc:sldChg>
      <pc:sldChg chg="addSp modSp new mod">
        <pc:chgData name="Fulton A" userId="6ce49bf28c24c9be" providerId="LiveId" clId="{F5DE1738-58F6-47E1-BF42-AAC39C05A465}" dt="2024-02-06T19:16:19.950" v="771" actId="403"/>
        <pc:sldMkLst>
          <pc:docMk/>
          <pc:sldMk cId="1114429917" sldId="1784"/>
        </pc:sldMkLst>
        <pc:spChg chg="add mod">
          <ac:chgData name="Fulton A" userId="6ce49bf28c24c9be" providerId="LiveId" clId="{F5DE1738-58F6-47E1-BF42-AAC39C05A465}" dt="2024-02-06T19:16:19.950" v="771" actId="403"/>
          <ac:spMkLst>
            <pc:docMk/>
            <pc:sldMk cId="1114429917" sldId="1784"/>
            <ac:spMk id="2" creationId="{6460D180-305A-D175-91E5-133DADC45AFB}"/>
          </ac:spMkLst>
        </pc:spChg>
      </pc:sldChg>
      <pc:sldChg chg="add">
        <pc:chgData name="Fulton A" userId="6ce49bf28c24c9be" providerId="LiveId" clId="{F5DE1738-58F6-47E1-BF42-AAC39C05A465}" dt="2024-02-06T19:18:35.968" v="775"/>
        <pc:sldMkLst>
          <pc:docMk/>
          <pc:sldMk cId="92564178" sldId="1785"/>
        </pc:sldMkLst>
      </pc:sldChg>
      <pc:sldChg chg="add del">
        <pc:chgData name="Fulton A" userId="6ce49bf28c24c9be" providerId="LiveId" clId="{F5DE1738-58F6-47E1-BF42-AAC39C05A465}" dt="2024-02-07T17:34:48.215" v="955" actId="47"/>
        <pc:sldMkLst>
          <pc:docMk/>
          <pc:sldMk cId="2641277178" sldId="1786"/>
        </pc:sldMkLst>
      </pc:sldChg>
      <pc:sldChg chg="add del">
        <pc:chgData name="Fulton A" userId="6ce49bf28c24c9be" providerId="LiveId" clId="{F5DE1738-58F6-47E1-BF42-AAC39C05A465}" dt="2024-02-06T19:28:08.955" v="806" actId="47"/>
        <pc:sldMkLst>
          <pc:docMk/>
          <pc:sldMk cId="455884896" sldId="1787"/>
        </pc:sldMkLst>
      </pc:sldChg>
      <pc:sldChg chg="addSp delSp modSp add del mod">
        <pc:chgData name="Fulton A" userId="6ce49bf28c24c9be" providerId="LiveId" clId="{F5DE1738-58F6-47E1-BF42-AAC39C05A465}" dt="2024-02-06T19:28:08.955" v="806" actId="47"/>
        <pc:sldMkLst>
          <pc:docMk/>
          <pc:sldMk cId="2321033897" sldId="1788"/>
        </pc:sldMkLst>
        <pc:spChg chg="add mod">
          <ac:chgData name="Fulton A" userId="6ce49bf28c24c9be" providerId="LiveId" clId="{F5DE1738-58F6-47E1-BF42-AAC39C05A465}" dt="2024-02-06T19:26:40.777" v="802" actId="1076"/>
          <ac:spMkLst>
            <pc:docMk/>
            <pc:sldMk cId="2321033897" sldId="1788"/>
            <ac:spMk id="2" creationId="{E868E886-9141-48D1-67CC-2A151BC21115}"/>
          </ac:spMkLst>
        </pc:spChg>
        <pc:grpChg chg="mod">
          <ac:chgData name="Fulton A" userId="6ce49bf28c24c9be" providerId="LiveId" clId="{F5DE1738-58F6-47E1-BF42-AAC39C05A465}" dt="2024-02-06T19:26:22.131" v="780" actId="1076"/>
          <ac:grpSpMkLst>
            <pc:docMk/>
            <pc:sldMk cId="2321033897" sldId="1788"/>
            <ac:grpSpMk id="5" creationId="{D832ABE5-4BD1-2730-0E24-AE8E4B54819B}"/>
          </ac:grpSpMkLst>
        </pc:grpChg>
        <pc:graphicFrameChg chg="del">
          <ac:chgData name="Fulton A" userId="6ce49bf28c24c9be" providerId="LiveId" clId="{F5DE1738-58F6-47E1-BF42-AAC39C05A465}" dt="2024-02-06T19:26:19.069" v="779" actId="478"/>
          <ac:graphicFrameMkLst>
            <pc:docMk/>
            <pc:sldMk cId="2321033897" sldId="1788"/>
            <ac:graphicFrameMk id="10" creationId="{CBFE712A-10CB-8A9E-8337-FAE447989A6B}"/>
          </ac:graphicFrameMkLst>
        </pc:graphicFrameChg>
      </pc:sldChg>
      <pc:sldChg chg="add mod modShow">
        <pc:chgData name="Fulton A" userId="6ce49bf28c24c9be" providerId="LiveId" clId="{F5DE1738-58F6-47E1-BF42-AAC39C05A465}" dt="2024-02-07T17:27:21.791" v="883" actId="729"/>
        <pc:sldMkLst>
          <pc:docMk/>
          <pc:sldMk cId="25745871" sldId="1789"/>
        </pc:sldMkLst>
      </pc:sldChg>
      <pc:sldChg chg="add">
        <pc:chgData name="Fulton A" userId="6ce49bf28c24c9be" providerId="LiveId" clId="{F5DE1738-58F6-47E1-BF42-AAC39C05A465}" dt="2024-02-07T17:34:44.860" v="954"/>
        <pc:sldMkLst>
          <pc:docMk/>
          <pc:sldMk cId="969636169" sldId="17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224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Four</a:t>
            </a:r>
            <a:br>
              <a:rPr lang="en-US" sz="2400" dirty="0"/>
            </a:br>
            <a:r>
              <a:rPr lang="en-US" sz="2400" dirty="0"/>
              <a:t>9 February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E241A-3A61-4222-A9F2-8468173A5AF4}"/>
              </a:ext>
            </a:extLst>
          </p:cNvPr>
          <p:cNvSpPr txBox="1"/>
          <p:nvPr/>
        </p:nvSpPr>
        <p:spPr>
          <a:xfrm>
            <a:off x="1014633" y="271439"/>
            <a:ext cx="3500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HOLOCAUST MUSEM</a:t>
            </a:r>
          </a:p>
        </p:txBody>
      </p:sp>
      <p:pic>
        <p:nvPicPr>
          <p:cNvPr id="2050" name="Picture 2" descr="image003">
            <a:extLst>
              <a:ext uri="{FF2B5EF4-FFF2-40B4-BE49-F238E27FC236}">
                <a16:creationId xmlns:a16="http://schemas.microsoft.com/office/drawing/2014/main" id="{478764C5-9694-4039-8E3B-7DA0940C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3" y="794659"/>
            <a:ext cx="10763047" cy="58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10E4E7-658D-4B13-BE9A-0D5F53659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91" y="3210490"/>
            <a:ext cx="334860" cy="4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2EC89-07D5-02B9-7D10-273726FC5F55}"/>
              </a:ext>
            </a:extLst>
          </p:cNvPr>
          <p:cNvSpPr txBox="1"/>
          <p:nvPr/>
        </p:nvSpPr>
        <p:spPr>
          <a:xfrm>
            <a:off x="1333500" y="828675"/>
            <a:ext cx="2162772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D6657-3734-E4A9-3804-DB63B11C6764}"/>
              </a:ext>
            </a:extLst>
          </p:cNvPr>
          <p:cNvSpPr txBox="1"/>
          <p:nvPr/>
        </p:nvSpPr>
        <p:spPr>
          <a:xfrm>
            <a:off x="1333500" y="1981200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FBFBF-7B62-5EC3-410C-5C5D2114D85C}"/>
              </a:ext>
            </a:extLst>
          </p:cNvPr>
          <p:cNvSpPr txBox="1"/>
          <p:nvPr/>
        </p:nvSpPr>
        <p:spPr>
          <a:xfrm>
            <a:off x="4517571" y="1981200"/>
            <a:ext cx="72090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Topics for individual (401) and partnered (402) projects?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Clear on criteria?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Clear on products and feasibility?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045B4FB-A6A6-8504-9771-228912285851}"/>
              </a:ext>
            </a:extLst>
          </p:cNvPr>
          <p:cNvSpPr/>
          <p:nvPr/>
        </p:nvSpPr>
        <p:spPr>
          <a:xfrm>
            <a:off x="7630886" y="5791200"/>
            <a:ext cx="2656114" cy="609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A0C7A-1340-16DB-D99A-14AA12F166B4}"/>
              </a:ext>
            </a:extLst>
          </p:cNvPr>
          <p:cNvSpPr txBox="1"/>
          <p:nvPr/>
        </p:nvSpPr>
        <p:spPr>
          <a:xfrm>
            <a:off x="1333500" y="1981200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E20A8-10B3-24BC-3AA9-609C5930DDB7}"/>
              </a:ext>
            </a:extLst>
          </p:cNvPr>
          <p:cNvSpPr txBox="1"/>
          <p:nvPr/>
        </p:nvSpPr>
        <p:spPr>
          <a:xfrm>
            <a:off x="2552576" y="2736502"/>
            <a:ext cx="479112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How to choose them?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How to frame them?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How to build them?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How to make them actionable?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E615F-6A99-EB1F-D31F-629545600F23}"/>
              </a:ext>
            </a:extLst>
          </p:cNvPr>
          <p:cNvSpPr txBox="1"/>
          <p:nvPr/>
        </p:nvSpPr>
        <p:spPr>
          <a:xfrm>
            <a:off x="8073271" y="873376"/>
            <a:ext cx="1693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Interest</a:t>
            </a:r>
          </a:p>
          <a:p>
            <a:r>
              <a:rPr lang="en-US" sz="2800" dirty="0"/>
              <a:t>Expertise</a:t>
            </a:r>
          </a:p>
          <a:p>
            <a:r>
              <a:rPr lang="en-US" sz="2800" dirty="0"/>
              <a:t>Relevance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0E1D3-272B-706D-D1DA-D1BD23BD8A21}"/>
              </a:ext>
            </a:extLst>
          </p:cNvPr>
          <p:cNvSpPr txBox="1"/>
          <p:nvPr/>
        </p:nvSpPr>
        <p:spPr>
          <a:xfrm>
            <a:off x="8073271" y="2378166"/>
            <a:ext cx="19495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Relevance</a:t>
            </a:r>
          </a:p>
          <a:p>
            <a:r>
              <a:rPr lang="en-US" sz="2800" dirty="0"/>
              <a:t>Information</a:t>
            </a:r>
          </a:p>
          <a:p>
            <a:r>
              <a:rPr lang="en-US" sz="2800" dirty="0"/>
              <a:t>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3B98E-3095-6C9C-4CAC-E8047EE07587}"/>
              </a:ext>
            </a:extLst>
          </p:cNvPr>
          <p:cNvSpPr txBox="1"/>
          <p:nvPr/>
        </p:nvSpPr>
        <p:spPr>
          <a:xfrm>
            <a:off x="8025039" y="3751990"/>
            <a:ext cx="3228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Assess info and gaps</a:t>
            </a:r>
          </a:p>
          <a:p>
            <a:r>
              <a:rPr lang="en-US" sz="2800" dirty="0"/>
              <a:t>Develop hypothesis</a:t>
            </a:r>
          </a:p>
          <a:p>
            <a:r>
              <a:rPr lang="en-US" sz="2800" dirty="0"/>
              <a:t>Develop arguments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C375E-FA6E-6010-DB71-E8F76830949E}"/>
              </a:ext>
            </a:extLst>
          </p:cNvPr>
          <p:cNvSpPr txBox="1"/>
          <p:nvPr/>
        </p:nvSpPr>
        <p:spPr>
          <a:xfrm>
            <a:off x="8073271" y="5148156"/>
            <a:ext cx="36813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Develop options</a:t>
            </a:r>
          </a:p>
          <a:p>
            <a:r>
              <a:rPr lang="en-US" sz="2800" dirty="0"/>
              <a:t>Stay loyal to analysis</a:t>
            </a:r>
          </a:p>
          <a:p>
            <a:r>
              <a:rPr lang="en-US" sz="2800" dirty="0"/>
              <a:t>Write clearly, efficiently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A58F9E-8C43-4093-2E0D-95177BA6E92A}"/>
              </a:ext>
            </a:extLst>
          </p:cNvPr>
          <p:cNvCxnSpPr>
            <a:cxnSpLocks/>
          </p:cNvCxnSpPr>
          <p:nvPr/>
        </p:nvCxnSpPr>
        <p:spPr>
          <a:xfrm flipV="1">
            <a:off x="6302233" y="1889040"/>
            <a:ext cx="1586899" cy="9773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B9690D-8710-9058-1A20-E2BD1FD662F2}"/>
              </a:ext>
            </a:extLst>
          </p:cNvPr>
          <p:cNvCxnSpPr>
            <a:cxnSpLocks/>
          </p:cNvCxnSpPr>
          <p:nvPr/>
        </p:nvCxnSpPr>
        <p:spPr>
          <a:xfrm flipV="1">
            <a:off x="6301245" y="2996119"/>
            <a:ext cx="1636119" cy="5631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84FE5B-A3CC-5AE1-9A6D-4CA0F501FC2C}"/>
              </a:ext>
            </a:extLst>
          </p:cNvPr>
          <p:cNvCxnSpPr>
            <a:cxnSpLocks/>
          </p:cNvCxnSpPr>
          <p:nvPr/>
        </p:nvCxnSpPr>
        <p:spPr>
          <a:xfrm flipV="1">
            <a:off x="6290185" y="4244304"/>
            <a:ext cx="1469212" cy="107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1A0985-24D1-8564-490D-B60C45877ECE}"/>
              </a:ext>
            </a:extLst>
          </p:cNvPr>
          <p:cNvCxnSpPr>
            <a:cxnSpLocks/>
          </p:cNvCxnSpPr>
          <p:nvPr/>
        </p:nvCxnSpPr>
        <p:spPr>
          <a:xfrm>
            <a:off x="7279821" y="5052936"/>
            <a:ext cx="609311" cy="3556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01469B-4BFC-7730-4227-CFD06F4CC3EF}"/>
              </a:ext>
            </a:extLst>
          </p:cNvPr>
          <p:cNvSpPr txBox="1"/>
          <p:nvPr/>
        </p:nvSpPr>
        <p:spPr>
          <a:xfrm>
            <a:off x="1333500" y="828675"/>
            <a:ext cx="2162772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7187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D3517-FC87-F38F-FC2E-6B9B8F79E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12530"/>
              </p:ext>
            </p:extLst>
          </p:nvPr>
        </p:nvGraphicFramePr>
        <p:xfrm>
          <a:off x="735171" y="526656"/>
          <a:ext cx="10721658" cy="6202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197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602480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Akosua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U.S.-Russian: How constrain Putin?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Ensuring microchip competition and supply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U.S.-North Korea: How constrain Kim?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Marcus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Tech/innovation ties with Vietnam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Education deficits in St. Paul, Minnesota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Mimi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Soft power through music (T)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Vaughn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Israel-Palestine: Two-state solution possible?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Matt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in Haiti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Gavin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COVID on mental health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policy toward Yemen and </a:t>
                      </a:r>
                      <a:r>
                        <a:rPr lang="en-US" sz="1800" kern="100">
                          <a:effectLst/>
                          <a:latin typeface="+mn-lt"/>
                        </a:rPr>
                        <a:t>the Houthis</a:t>
                      </a:r>
                      <a:endParaRPr lang="en-US" sz="18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Reducing reliance on China trade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Russia/Wagner influence in Africa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Impact of climate change on insurgency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Bryce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Improving gun control background checks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Emily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Russia-Ukraine   (prospects? What next?)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How to deal with climate migrants/refugees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Tashakee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Executive promotion </a:t>
                      </a: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of abortion legislation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Reese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climate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“War time policy”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38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U.S.-Mexico deaths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Ding</a:t>
                      </a: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U.S: How to react to BREXIT (T)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Border-state challenges on immigration (T)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72187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Abby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Human trafficking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support to Ukraine defense against Russia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7529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Jessica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Stopping the flow of fentanyl into U.S.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2217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C87BE0-A2A6-FA72-414F-62BF22749C98}"/>
              </a:ext>
            </a:extLst>
          </p:cNvPr>
          <p:cNvSpPr txBox="1"/>
          <p:nvPr/>
        </p:nvSpPr>
        <p:spPr>
          <a:xfrm>
            <a:off x="5087302" y="126546"/>
            <a:ext cx="19271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66252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9707BB-2F04-353E-DB00-F2C24423F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11" y="2801659"/>
            <a:ext cx="6754490" cy="505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33EB4-93D7-4930-B0FC-D305B6A6E6CC}"/>
              </a:ext>
            </a:extLst>
          </p:cNvPr>
          <p:cNvSpPr txBox="1"/>
          <p:nvPr/>
        </p:nvSpPr>
        <p:spPr>
          <a:xfrm>
            <a:off x="1057546" y="663149"/>
            <a:ext cx="398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SEMINAR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E9E3A-5628-5180-01A4-D47E88449F09}"/>
              </a:ext>
            </a:extLst>
          </p:cNvPr>
          <p:cNvSpPr txBox="1"/>
          <p:nvPr/>
        </p:nvSpPr>
        <p:spPr>
          <a:xfrm>
            <a:off x="7714386" y="3721360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“Issue focus worksheet”</a:t>
            </a:r>
          </a:p>
        </p:txBody>
      </p:sp>
    </p:spTree>
    <p:extLst>
      <p:ext uri="{BB962C8B-B14F-4D97-AF65-F5344CB8AC3E}">
        <p14:creationId xmlns:p14="http://schemas.microsoft.com/office/powerpoint/2010/main" val="41081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59E6B-8CD9-2630-9BA4-2080088E2595}"/>
              </a:ext>
            </a:extLst>
          </p:cNvPr>
          <p:cNvSpPr txBox="1"/>
          <p:nvPr/>
        </p:nvSpPr>
        <p:spPr>
          <a:xfrm>
            <a:off x="1032095" y="769545"/>
            <a:ext cx="4320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an analytical worksheet?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Purpose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3FDE1-3564-D5CD-D5B2-9DDD43D7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57" y="1234077"/>
            <a:ext cx="4054288" cy="5122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B6E191-B7B3-76E5-388F-5B241368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88" y="2047586"/>
            <a:ext cx="4128045" cy="52600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89AA8B-3C13-8B23-C737-686CA95E07E7}"/>
              </a:ext>
            </a:extLst>
          </p:cNvPr>
          <p:cNvSpPr txBox="1"/>
          <p:nvPr/>
        </p:nvSpPr>
        <p:spPr>
          <a:xfrm>
            <a:off x="907848" y="5719123"/>
            <a:ext cx="190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KIND</a:t>
            </a:r>
          </a:p>
        </p:txBody>
      </p:sp>
    </p:spTree>
    <p:extLst>
      <p:ext uri="{BB962C8B-B14F-4D97-AF65-F5344CB8AC3E}">
        <p14:creationId xmlns:p14="http://schemas.microsoft.com/office/powerpoint/2010/main" val="392971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DCE1DD-6281-9519-D1E8-D723498E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0631">
            <a:off x="3676151" y="494815"/>
            <a:ext cx="5081387" cy="6510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67CE1-55F9-B70A-9585-A1FB693C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740">
            <a:off x="8853584" y="736228"/>
            <a:ext cx="5046078" cy="65105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33905-A303-CEC5-A039-8E0AC0FF70B4}"/>
              </a:ext>
            </a:extLst>
          </p:cNvPr>
          <p:cNvSpPr txBox="1"/>
          <p:nvPr/>
        </p:nvSpPr>
        <p:spPr>
          <a:xfrm>
            <a:off x="809296" y="1271751"/>
            <a:ext cx="2872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Analytical Worksheet</a:t>
            </a:r>
          </a:p>
        </p:txBody>
      </p:sp>
    </p:spTree>
    <p:extLst>
      <p:ext uri="{BB962C8B-B14F-4D97-AF65-F5344CB8AC3E}">
        <p14:creationId xmlns:p14="http://schemas.microsoft.com/office/powerpoint/2010/main" val="34960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67622F-7047-4DC4-83EE-EBF7D8971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109">
            <a:off x="5762625" y="195554"/>
            <a:ext cx="4914900" cy="650985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F7B982-8B62-4AB5-AFEB-9A73A0764AED}"/>
              </a:ext>
            </a:extLst>
          </p:cNvPr>
          <p:cNvGraphicFramePr>
            <a:graphicFrameLocks noGrp="1"/>
          </p:cNvGraphicFramePr>
          <p:nvPr/>
        </p:nvGraphicFramePr>
        <p:xfrm>
          <a:off x="2107407" y="231394"/>
          <a:ext cx="3140075" cy="637356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40075">
                  <a:extLst>
                    <a:ext uri="{9D8B030D-6E8A-4147-A177-3AD203B41FA5}">
                      <a16:colId xmlns:a16="http://schemas.microsoft.com/office/drawing/2014/main" val="1234361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Issue that I’m following: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3531414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Main question I want to answer about the issue: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391065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Does the issue represent a threat, or does it represent an opportunity? In what way? For whom?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4134647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What are the underlying drivers of the issue?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646728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What is going on in the issue now?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844439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What are likely outcomes/scenarios for the issue one, five, or 10 years out?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3576958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What policies have been attempted in the past to address the issue?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752158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What do I recommend doing to counter the threat or take advantage of the opportunity that the issue represents?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354424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How likely is it that my sort of recommendation will be attempted?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1083950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What are the biggest obstacles to adoption and implementation of my sort of recommendation?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2694460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Other observations?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18739417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0BF73C5-568D-6E7A-D327-03561A3AE054}"/>
              </a:ext>
            </a:extLst>
          </p:cNvPr>
          <p:cNvSpPr txBox="1"/>
          <p:nvPr/>
        </p:nvSpPr>
        <p:spPr>
          <a:xfrm>
            <a:off x="716506" y="570368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401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C508D9-99CB-F0DD-2D36-538140DE7CB5}"/>
              </a:ext>
            </a:extLst>
          </p:cNvPr>
          <p:cNvGrpSpPr/>
          <p:nvPr/>
        </p:nvGrpSpPr>
        <p:grpSpPr>
          <a:xfrm>
            <a:off x="5966233" y="1964603"/>
            <a:ext cx="1937441" cy="636200"/>
            <a:chOff x="5966233" y="1964603"/>
            <a:chExt cx="1937441" cy="6362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B51D3C3-C600-771F-D32B-2857D0FA4AB6}"/>
                </a:ext>
              </a:extLst>
            </p:cNvPr>
            <p:cNvSpPr/>
            <p:nvPr/>
          </p:nvSpPr>
          <p:spPr>
            <a:xfrm rot="269070">
              <a:off x="5966233" y="1964603"/>
              <a:ext cx="1937441" cy="5613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3DB8F5-1306-8FE5-C875-34954CBCD570}"/>
                </a:ext>
              </a:extLst>
            </p:cNvPr>
            <p:cNvSpPr txBox="1"/>
            <p:nvPr/>
          </p:nvSpPr>
          <p:spPr>
            <a:xfrm rot="247042">
              <a:off x="6786147" y="2231471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drivers!!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3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808F3-701E-46D1-8BDB-569199C94976}"/>
              </a:ext>
            </a:extLst>
          </p:cNvPr>
          <p:cNvSpPr txBox="1"/>
          <p:nvPr/>
        </p:nvSpPr>
        <p:spPr>
          <a:xfrm>
            <a:off x="3203765" y="895718"/>
            <a:ext cx="5784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Heartbeat of Analysis (and Policy)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4B7FB7-A1E1-42A1-8CC7-3F69CA8CC953}"/>
              </a:ext>
            </a:extLst>
          </p:cNvPr>
          <p:cNvGrpSpPr/>
          <p:nvPr/>
        </p:nvGrpSpPr>
        <p:grpSpPr>
          <a:xfrm>
            <a:off x="4541316" y="2133600"/>
            <a:ext cx="3109369" cy="3222486"/>
            <a:chOff x="3017315" y="2133600"/>
            <a:chExt cx="3109369" cy="32224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48C995-3AEB-4427-A863-1B3409E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315" y="2133600"/>
              <a:ext cx="3109369" cy="2438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A8E6C5-DF78-4A3E-8C35-7FF32380CDBD}"/>
                </a:ext>
              </a:extLst>
            </p:cNvPr>
            <p:cNvSpPr txBox="1"/>
            <p:nvPr/>
          </p:nvSpPr>
          <p:spPr>
            <a:xfrm>
              <a:off x="3017315" y="4648200"/>
              <a:ext cx="3109369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“DRIVERS”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E12A37-8CCD-4730-8761-98FEFD6132DE}"/>
              </a:ext>
            </a:extLst>
          </p:cNvPr>
          <p:cNvSpPr txBox="1"/>
          <p:nvPr/>
        </p:nvSpPr>
        <p:spPr>
          <a:xfrm>
            <a:off x="1376411" y="6001325"/>
            <a:ext cx="1017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forces, needs, desires, and other factors that make things happen and influence outcomes.</a:t>
            </a:r>
          </a:p>
        </p:txBody>
      </p:sp>
    </p:spTree>
    <p:extLst>
      <p:ext uri="{BB962C8B-B14F-4D97-AF65-F5344CB8AC3E}">
        <p14:creationId xmlns:p14="http://schemas.microsoft.com/office/powerpoint/2010/main" val="26998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2780715" y="3536725"/>
          <a:ext cx="7368813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6271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456271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456271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3483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Institutions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2313291">
                <a:tc>
                  <a:txBody>
                    <a:bodyPr/>
                    <a:lstStyle/>
                    <a:p>
                      <a:r>
                        <a:rPr lang="en-US" sz="1800" noProof="0"/>
                        <a:t>Work</a:t>
                      </a:r>
                    </a:p>
                    <a:p>
                      <a:r>
                        <a:rPr lang="en-US" sz="1800" noProof="0"/>
                        <a:t>Food</a:t>
                      </a:r>
                    </a:p>
                    <a:p>
                      <a:r>
                        <a:rPr lang="en-US" sz="1800" noProof="0"/>
                        <a:t>Love - Sex</a:t>
                      </a:r>
                    </a:p>
                    <a:p>
                      <a:r>
                        <a:rPr lang="en-US" sz="1800" noProof="0"/>
                        <a:t>Family</a:t>
                      </a:r>
                    </a:p>
                    <a:p>
                      <a:r>
                        <a:rPr lang="en-US" sz="1800" noProof="0"/>
                        <a:t>Home</a:t>
                      </a:r>
                    </a:p>
                    <a:p>
                      <a:r>
                        <a:rPr lang="en-US" sz="1800" noProof="0"/>
                        <a:t>Transportation </a:t>
                      </a:r>
                    </a:p>
                    <a:p>
                      <a:r>
                        <a:rPr lang="en-US" sz="1800" noProof="0"/>
                        <a:t>Entertainment</a:t>
                      </a:r>
                    </a:p>
                    <a:p>
                      <a:r>
                        <a:rPr lang="en-US" sz="1800" noProof="0"/>
                        <a:t>     Recreation</a:t>
                      </a:r>
                    </a:p>
                    <a:p>
                      <a:r>
                        <a:rPr lang="en-US" sz="1800" noProof="0"/>
                        <a:t>Challenges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Education</a:t>
                      </a:r>
                    </a:p>
                    <a:p>
                      <a:r>
                        <a:rPr lang="en-US" sz="1800" noProof="0"/>
                        <a:t>Religion or values</a:t>
                      </a:r>
                    </a:p>
                    <a:p>
                      <a:r>
                        <a:rPr lang="en-US" sz="1800" noProof="0"/>
                        <a:t>Political thought</a:t>
                      </a:r>
                    </a:p>
                    <a:p>
                      <a:r>
                        <a:rPr lang="en-US" sz="1800" noProof="0"/>
                        <a:t>Ideology</a:t>
                      </a:r>
                    </a:p>
                    <a:p>
                      <a:r>
                        <a:rPr lang="en-US" sz="1800" noProof="0"/>
                        <a:t>Imposed expectations</a:t>
                      </a:r>
                    </a:p>
                    <a:p>
                      <a:endParaRPr lang="en-US" sz="1800" noProof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Parents</a:t>
                      </a:r>
                    </a:p>
                    <a:p>
                      <a:r>
                        <a:rPr lang="en-US" sz="1800" noProof="0" dirty="0"/>
                        <a:t>Boy/Girlfriend</a:t>
                      </a:r>
                    </a:p>
                    <a:p>
                      <a:r>
                        <a:rPr lang="en-US" sz="1800" noProof="0" dirty="0"/>
                        <a:t>Husband/Wife</a:t>
                      </a:r>
                    </a:p>
                    <a:p>
                      <a:r>
                        <a:rPr lang="en-US" sz="1800" noProof="0" dirty="0"/>
                        <a:t>Colleagues</a:t>
                      </a:r>
                    </a:p>
                    <a:p>
                      <a:r>
                        <a:rPr lang="en-US" sz="1800" noProof="0" dirty="0"/>
                        <a:t>Friends</a:t>
                      </a:r>
                    </a:p>
                    <a:p>
                      <a:r>
                        <a:rPr lang="en-US" sz="1800" noProof="0" dirty="0"/>
                        <a:t>Political party</a:t>
                      </a:r>
                    </a:p>
                    <a:p>
                      <a:r>
                        <a:rPr lang="en-US" sz="1800" noProof="0" dirty="0"/>
                        <a:t>Employer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2362200" y="3992647"/>
            <a:ext cx="418514" cy="2461129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1631046" y="4885558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0EDE2-D7AD-4E1A-8DA5-7DDA2E0F1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589" y="924442"/>
            <a:ext cx="1754933" cy="1890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AC54A-74D3-430F-9253-80A791B05828}"/>
              </a:ext>
            </a:extLst>
          </p:cNvPr>
          <p:cNvSpPr txBox="1"/>
          <p:nvPr/>
        </p:nvSpPr>
        <p:spPr>
          <a:xfrm>
            <a:off x="8360368" y="2242218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Institutions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C1613-D08C-4371-811C-34EFD1A11D24}"/>
              </a:ext>
            </a:extLst>
          </p:cNvPr>
          <p:cNvSpPr txBox="1"/>
          <p:nvPr/>
        </p:nvSpPr>
        <p:spPr>
          <a:xfrm>
            <a:off x="5571615" y="2155949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D444A-904A-4EA1-A5B5-BF4A50C13291}"/>
              </a:ext>
            </a:extLst>
          </p:cNvPr>
          <p:cNvSpPr txBox="1"/>
          <p:nvPr/>
        </p:nvSpPr>
        <p:spPr>
          <a:xfrm>
            <a:off x="6769189" y="40971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14-20CD-48C6-BED9-C5887A43A8BC}"/>
              </a:ext>
            </a:extLst>
          </p:cNvPr>
          <p:cNvSpPr txBox="1"/>
          <p:nvPr/>
        </p:nvSpPr>
        <p:spPr>
          <a:xfrm>
            <a:off x="2219232" y="2642392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our PERSONAL lives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1327D-4A5D-474C-B5E1-1D3773456B70}"/>
              </a:ext>
            </a:extLst>
          </p:cNvPr>
          <p:cNvSpPr txBox="1"/>
          <p:nvPr/>
        </p:nvSpPr>
        <p:spPr>
          <a:xfrm>
            <a:off x="2089392" y="404224"/>
            <a:ext cx="27703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are drivers?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0D58C-3DB4-4159-8B05-7B6CE31FA4D2}"/>
              </a:ext>
            </a:extLst>
          </p:cNvPr>
          <p:cNvSpPr txBox="1"/>
          <p:nvPr/>
        </p:nvSpPr>
        <p:spPr>
          <a:xfrm>
            <a:off x="2056627" y="1232939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Borrowing from the “3-i framework” …</a:t>
            </a:r>
          </a:p>
        </p:txBody>
      </p:sp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C5E1161D-8DB5-45D2-ACAB-049818B69628}"/>
              </a:ext>
            </a:extLst>
          </p:cNvPr>
          <p:cNvSpPr/>
          <p:nvPr/>
        </p:nvSpPr>
        <p:spPr>
          <a:xfrm>
            <a:off x="7648817" y="3938952"/>
            <a:ext cx="3045663" cy="2947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2E53E3-74AC-4BAD-901E-ADCD320020BB}"/>
              </a:ext>
            </a:extLst>
          </p:cNvPr>
          <p:cNvSpPr/>
          <p:nvPr/>
        </p:nvSpPr>
        <p:spPr>
          <a:xfrm>
            <a:off x="4925965" y="3943020"/>
            <a:ext cx="5665279" cy="2865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1F221FF-24A5-479B-B224-76453F9A6991}"/>
              </a:ext>
            </a:extLst>
          </p:cNvPr>
          <p:cNvSpPr/>
          <p:nvPr/>
        </p:nvSpPr>
        <p:spPr>
          <a:xfrm>
            <a:off x="2832334" y="3940986"/>
            <a:ext cx="7368812" cy="2865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176CA3-B9C9-4022-BDDD-D686B657B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39590"/>
              </p:ext>
            </p:extLst>
          </p:nvPr>
        </p:nvGraphicFramePr>
        <p:xfrm>
          <a:off x="4280399" y="229347"/>
          <a:ext cx="2840068" cy="6401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40068">
                  <a:extLst>
                    <a:ext uri="{9D8B030D-6E8A-4147-A177-3AD203B41FA5}">
                      <a16:colId xmlns:a16="http://schemas.microsoft.com/office/drawing/2014/main" val="2357130833"/>
                    </a:ext>
                  </a:extLst>
                </a:gridCol>
              </a:tblGrid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 anchor="ctr"/>
                </a:tc>
                <a:extLst>
                  <a:ext uri="{0D108BD9-81ED-4DB2-BD59-A6C34878D82A}">
                    <a16:rowId xmlns:a16="http://schemas.microsoft.com/office/drawing/2014/main" val="171890921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 (19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227447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2 (26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98234728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3 (2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74802183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4 (9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7230504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5 (16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0088390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6 (23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820650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7 (1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1736576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8 (8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4227965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2063363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Week 9 (22 Mar)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32463105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10 (29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5508747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11 (5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526126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12 (12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596936450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13 (19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97206583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14 (26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39022769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04396843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91301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217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10578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0091 0.1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2780715" y="3536725"/>
          <a:ext cx="7368813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6271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456271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456271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3483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Institutions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2313291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Work</a:t>
                      </a:r>
                    </a:p>
                    <a:p>
                      <a:r>
                        <a:rPr lang="en-US" sz="1800" noProof="0" dirty="0"/>
                        <a:t>Food</a:t>
                      </a:r>
                    </a:p>
                    <a:p>
                      <a:r>
                        <a:rPr lang="en-US" sz="1800" noProof="0" dirty="0"/>
                        <a:t>Love - Sex</a:t>
                      </a:r>
                    </a:p>
                    <a:p>
                      <a:r>
                        <a:rPr lang="en-US" sz="1800" noProof="0" dirty="0"/>
                        <a:t>Family</a:t>
                      </a:r>
                    </a:p>
                    <a:p>
                      <a:r>
                        <a:rPr lang="en-US" sz="1800" noProof="0" dirty="0"/>
                        <a:t>Home</a:t>
                      </a:r>
                    </a:p>
                    <a:p>
                      <a:r>
                        <a:rPr lang="en-US" sz="1800" noProof="0" dirty="0"/>
                        <a:t>Transportation </a:t>
                      </a:r>
                    </a:p>
                    <a:p>
                      <a:r>
                        <a:rPr lang="en-US" sz="1800" noProof="0" dirty="0"/>
                        <a:t>Entertainment</a:t>
                      </a:r>
                    </a:p>
                    <a:p>
                      <a:r>
                        <a:rPr lang="en-US" sz="1800" noProof="0" dirty="0"/>
                        <a:t>     Recreation</a:t>
                      </a:r>
                    </a:p>
                    <a:p>
                      <a:r>
                        <a:rPr lang="en-US" sz="1800" noProof="0" dirty="0"/>
                        <a:t>Challenges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Education</a:t>
                      </a:r>
                    </a:p>
                    <a:p>
                      <a:r>
                        <a:rPr lang="en-US" sz="1800" noProof="0"/>
                        <a:t>Religion or values</a:t>
                      </a:r>
                    </a:p>
                    <a:p>
                      <a:r>
                        <a:rPr lang="en-US" sz="1800" noProof="0"/>
                        <a:t>Political thought</a:t>
                      </a:r>
                    </a:p>
                    <a:p>
                      <a:r>
                        <a:rPr lang="en-US" sz="1800" noProof="0"/>
                        <a:t>Ideology</a:t>
                      </a:r>
                    </a:p>
                    <a:p>
                      <a:r>
                        <a:rPr lang="en-US" sz="1800" noProof="0"/>
                        <a:t>Imposed expectations</a:t>
                      </a:r>
                    </a:p>
                    <a:p>
                      <a:endParaRPr lang="en-US" sz="1800" noProof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Parents</a:t>
                      </a:r>
                    </a:p>
                    <a:p>
                      <a:r>
                        <a:rPr lang="en-US" sz="1800" noProof="0" dirty="0"/>
                        <a:t>Boy/Girlfriend</a:t>
                      </a:r>
                    </a:p>
                    <a:p>
                      <a:r>
                        <a:rPr lang="en-US" sz="1800" noProof="0" dirty="0"/>
                        <a:t>Husband/Wife</a:t>
                      </a:r>
                    </a:p>
                    <a:p>
                      <a:r>
                        <a:rPr lang="en-US" sz="1800" noProof="0" dirty="0"/>
                        <a:t>Colleagues</a:t>
                      </a:r>
                    </a:p>
                    <a:p>
                      <a:r>
                        <a:rPr lang="en-US" sz="1800" noProof="0" dirty="0"/>
                        <a:t>Friends</a:t>
                      </a:r>
                    </a:p>
                    <a:p>
                      <a:r>
                        <a:rPr lang="en-US" sz="1800" noProof="0" dirty="0"/>
                        <a:t>Political party</a:t>
                      </a:r>
                    </a:p>
                    <a:p>
                      <a:r>
                        <a:rPr lang="en-US" sz="1800" noProof="0" dirty="0"/>
                        <a:t>Employer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2362200" y="3992647"/>
            <a:ext cx="418514" cy="2461129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1631046" y="4885558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0EDE2-D7AD-4E1A-8DA5-7DDA2E0F1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589" y="924442"/>
            <a:ext cx="1754933" cy="1890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AC54A-74D3-430F-9253-80A791B05828}"/>
              </a:ext>
            </a:extLst>
          </p:cNvPr>
          <p:cNvSpPr txBox="1"/>
          <p:nvPr/>
        </p:nvSpPr>
        <p:spPr>
          <a:xfrm>
            <a:off x="8360368" y="2242218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Institutions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C1613-D08C-4371-811C-34EFD1A11D24}"/>
              </a:ext>
            </a:extLst>
          </p:cNvPr>
          <p:cNvSpPr txBox="1"/>
          <p:nvPr/>
        </p:nvSpPr>
        <p:spPr>
          <a:xfrm>
            <a:off x="5571615" y="2155949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D444A-904A-4EA1-A5B5-BF4A50C13291}"/>
              </a:ext>
            </a:extLst>
          </p:cNvPr>
          <p:cNvSpPr txBox="1"/>
          <p:nvPr/>
        </p:nvSpPr>
        <p:spPr>
          <a:xfrm>
            <a:off x="6769189" y="40971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14-20CD-48C6-BED9-C5887A43A8BC}"/>
              </a:ext>
            </a:extLst>
          </p:cNvPr>
          <p:cNvSpPr txBox="1"/>
          <p:nvPr/>
        </p:nvSpPr>
        <p:spPr>
          <a:xfrm>
            <a:off x="2219232" y="2642392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our PERSONAL lives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1327D-4A5D-474C-B5E1-1D3773456B70}"/>
              </a:ext>
            </a:extLst>
          </p:cNvPr>
          <p:cNvSpPr txBox="1"/>
          <p:nvPr/>
        </p:nvSpPr>
        <p:spPr>
          <a:xfrm>
            <a:off x="2089392" y="404224"/>
            <a:ext cx="27703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are drivers?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0D58C-3DB4-4159-8B05-7B6CE31FA4D2}"/>
              </a:ext>
            </a:extLst>
          </p:cNvPr>
          <p:cNvSpPr txBox="1"/>
          <p:nvPr/>
        </p:nvSpPr>
        <p:spPr>
          <a:xfrm>
            <a:off x="2056627" y="1232939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Borrowing from the “3-i framework” …</a:t>
            </a:r>
          </a:p>
        </p:txBody>
      </p:sp>
    </p:spTree>
    <p:extLst>
      <p:ext uri="{BB962C8B-B14F-4D97-AF65-F5344CB8AC3E}">
        <p14:creationId xmlns:p14="http://schemas.microsoft.com/office/powerpoint/2010/main" val="18464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CCF18-EEF8-44C9-A530-955DEFE9F143}"/>
              </a:ext>
            </a:extLst>
          </p:cNvPr>
          <p:cNvSpPr txBox="1"/>
          <p:nvPr/>
        </p:nvSpPr>
        <p:spPr>
          <a:xfrm>
            <a:off x="2089392" y="404224"/>
            <a:ext cx="27703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are drivers?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5AECA-0F1D-4416-90B1-7EF3819E2368}"/>
              </a:ext>
            </a:extLst>
          </p:cNvPr>
          <p:cNvSpPr txBox="1"/>
          <p:nvPr/>
        </p:nvSpPr>
        <p:spPr>
          <a:xfrm>
            <a:off x="2089392" y="1690342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Borrowing from the “3-i framework” …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2940971" y="3536726"/>
          <a:ext cx="7422231" cy="2679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077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474077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474077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348361">
                <a:tc>
                  <a:txBody>
                    <a:bodyPr/>
                    <a:lstStyle/>
                    <a:p>
                      <a:r>
                        <a:rPr lang="en-US" sz="1800" b="1" dirty="0"/>
                        <a:t>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Institutions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23132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800" dirty="0"/>
                        <a:t>Power/influence</a:t>
                      </a:r>
                    </a:p>
                    <a:p>
                      <a:r>
                        <a:rPr lang="en-US" sz="1800" dirty="0"/>
                        <a:t>Needs</a:t>
                      </a:r>
                    </a:p>
                    <a:p>
                      <a:r>
                        <a:rPr lang="en-US" sz="1800" dirty="0"/>
                        <a:t>Desires/ambitions</a:t>
                      </a:r>
                    </a:p>
                    <a:p>
                      <a:r>
                        <a:rPr lang="en-US" sz="1800" dirty="0"/>
                        <a:t>Wealth</a:t>
                      </a:r>
                    </a:p>
                    <a:p>
                      <a:r>
                        <a:rPr lang="en-US" sz="1800" dirty="0"/>
                        <a:t>Economic performance</a:t>
                      </a:r>
                    </a:p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Self-definition</a:t>
                      </a:r>
                    </a:p>
                    <a:p>
                      <a:r>
                        <a:rPr lang="en-US" sz="1800" dirty="0"/>
                        <a:t>Nationalism</a:t>
                      </a:r>
                    </a:p>
                    <a:p>
                      <a:r>
                        <a:rPr lang="en-US" sz="1800" dirty="0"/>
                        <a:t>History</a:t>
                      </a:r>
                    </a:p>
                    <a:p>
                      <a:r>
                        <a:rPr lang="en-US" sz="1800" dirty="0"/>
                        <a:t>Concepts/logic</a:t>
                      </a:r>
                    </a:p>
                    <a:p>
                      <a:r>
                        <a:rPr lang="en-US" sz="1800" dirty="0"/>
                        <a:t>Values</a:t>
                      </a:r>
                    </a:p>
                    <a:p>
                      <a:r>
                        <a:rPr lang="en-US" sz="1800" dirty="0"/>
                        <a:t>Ideology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Leadership</a:t>
                      </a:r>
                    </a:p>
                    <a:p>
                      <a:r>
                        <a:rPr lang="en-US" sz="1800" dirty="0"/>
                        <a:t>Abilities/constraints</a:t>
                      </a:r>
                    </a:p>
                    <a:p>
                      <a:r>
                        <a:rPr lang="en-US" sz="1800" dirty="0"/>
                        <a:t>Economic structures</a:t>
                      </a:r>
                    </a:p>
                    <a:p>
                      <a:r>
                        <a:rPr lang="en-US" sz="1800" dirty="0"/>
                        <a:t>Intermediation</a:t>
                      </a:r>
                    </a:p>
                    <a:p>
                      <a:r>
                        <a:rPr lang="en-US" sz="1800" dirty="0"/>
                        <a:t>Inclusion</a:t>
                      </a:r>
                    </a:p>
                    <a:p>
                      <a:r>
                        <a:rPr lang="en-US" sz="1800" dirty="0"/>
                        <a:t>Topography/geography</a:t>
                      </a:r>
                    </a:p>
                    <a:p>
                      <a:r>
                        <a:rPr lang="en-US" sz="1800" dirty="0"/>
                        <a:t>Climate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2647804" y="3992647"/>
            <a:ext cx="293166" cy="1825310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1794662" y="4789306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14253-F3B2-4BBD-8D40-DA08F8369281}"/>
              </a:ext>
            </a:extLst>
          </p:cNvPr>
          <p:cNvSpPr txBox="1"/>
          <p:nvPr/>
        </p:nvSpPr>
        <p:spPr>
          <a:xfrm>
            <a:off x="2219232" y="2642392"/>
            <a:ext cx="25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our NATIONAL lives …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641C6A-2383-4DA0-A7D8-2544BE579CDF}"/>
              </a:ext>
            </a:extLst>
          </p:cNvPr>
          <p:cNvSpPr/>
          <p:nvPr/>
        </p:nvSpPr>
        <p:spPr>
          <a:xfrm>
            <a:off x="7747001" y="3992648"/>
            <a:ext cx="2590801" cy="2297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BB5620-AE49-4046-800B-0B4E9A09CAE3}"/>
              </a:ext>
            </a:extLst>
          </p:cNvPr>
          <p:cNvSpPr/>
          <p:nvPr/>
        </p:nvSpPr>
        <p:spPr>
          <a:xfrm>
            <a:off x="5356685" y="3992648"/>
            <a:ext cx="2590801" cy="2297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2EE36B-E8C9-486D-9C4F-EA428DD61B41}"/>
              </a:ext>
            </a:extLst>
          </p:cNvPr>
          <p:cNvSpPr/>
          <p:nvPr/>
        </p:nvSpPr>
        <p:spPr>
          <a:xfrm>
            <a:off x="2980814" y="3955667"/>
            <a:ext cx="2590801" cy="2297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5540C9-EF11-40FE-9F9B-0141C086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589" y="924442"/>
            <a:ext cx="1754933" cy="18907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3FD575-1E55-4EAC-A4D1-FFAEC479FE78}"/>
              </a:ext>
            </a:extLst>
          </p:cNvPr>
          <p:cNvSpPr txBox="1"/>
          <p:nvPr/>
        </p:nvSpPr>
        <p:spPr>
          <a:xfrm>
            <a:off x="8360368" y="2242218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Institutions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3939F-7521-4255-83CE-F4E79A367C20}"/>
              </a:ext>
            </a:extLst>
          </p:cNvPr>
          <p:cNvSpPr txBox="1"/>
          <p:nvPr/>
        </p:nvSpPr>
        <p:spPr>
          <a:xfrm>
            <a:off x="5571615" y="2155949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CA25A1-F5BD-4F2C-A85B-E04877A3A41C}"/>
              </a:ext>
            </a:extLst>
          </p:cNvPr>
          <p:cNvSpPr txBox="1"/>
          <p:nvPr/>
        </p:nvSpPr>
        <p:spPr>
          <a:xfrm>
            <a:off x="6769189" y="40971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Interests</a:t>
            </a:r>
          </a:p>
        </p:txBody>
      </p:sp>
    </p:spTree>
    <p:extLst>
      <p:ext uri="{BB962C8B-B14F-4D97-AF65-F5344CB8AC3E}">
        <p14:creationId xmlns:p14="http://schemas.microsoft.com/office/powerpoint/2010/main" val="34972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CCF18-EEF8-44C9-A530-955DEFE9F143}"/>
              </a:ext>
            </a:extLst>
          </p:cNvPr>
          <p:cNvSpPr txBox="1"/>
          <p:nvPr/>
        </p:nvSpPr>
        <p:spPr>
          <a:xfrm>
            <a:off x="2089392" y="404224"/>
            <a:ext cx="27703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are drivers?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5AECA-0F1D-4416-90B1-7EF3819E2368}"/>
              </a:ext>
            </a:extLst>
          </p:cNvPr>
          <p:cNvSpPr txBox="1"/>
          <p:nvPr/>
        </p:nvSpPr>
        <p:spPr>
          <a:xfrm>
            <a:off x="2089392" y="1690342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Borrowing from the “3-i framework” …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2940971" y="3536726"/>
          <a:ext cx="7422231" cy="2679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077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474077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474077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348361">
                <a:tc>
                  <a:txBody>
                    <a:bodyPr/>
                    <a:lstStyle/>
                    <a:p>
                      <a:r>
                        <a:rPr lang="en-US" sz="1800" b="1" dirty="0"/>
                        <a:t>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Institutions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23132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800" dirty="0"/>
                        <a:t>Power/influence</a:t>
                      </a:r>
                    </a:p>
                    <a:p>
                      <a:r>
                        <a:rPr lang="en-US" sz="1800" dirty="0"/>
                        <a:t>Needs</a:t>
                      </a:r>
                    </a:p>
                    <a:p>
                      <a:r>
                        <a:rPr lang="en-US" sz="1800" dirty="0"/>
                        <a:t>Desires/ambitions</a:t>
                      </a:r>
                    </a:p>
                    <a:p>
                      <a:r>
                        <a:rPr lang="en-US" sz="1800" dirty="0"/>
                        <a:t>Wealth</a:t>
                      </a:r>
                    </a:p>
                    <a:p>
                      <a:r>
                        <a:rPr lang="en-US" sz="1800" dirty="0"/>
                        <a:t>Economic performance</a:t>
                      </a:r>
                    </a:p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Self-definition</a:t>
                      </a:r>
                    </a:p>
                    <a:p>
                      <a:r>
                        <a:rPr lang="en-US" sz="1800" dirty="0"/>
                        <a:t>Nationalism</a:t>
                      </a:r>
                    </a:p>
                    <a:p>
                      <a:r>
                        <a:rPr lang="en-US" sz="1800" dirty="0"/>
                        <a:t>History</a:t>
                      </a:r>
                    </a:p>
                    <a:p>
                      <a:r>
                        <a:rPr lang="en-US" sz="1800" dirty="0"/>
                        <a:t>Concepts/logic</a:t>
                      </a:r>
                    </a:p>
                    <a:p>
                      <a:r>
                        <a:rPr lang="en-US" sz="1800" dirty="0"/>
                        <a:t>Values</a:t>
                      </a:r>
                    </a:p>
                    <a:p>
                      <a:r>
                        <a:rPr lang="en-US" sz="1800" dirty="0"/>
                        <a:t>Ideology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Leadership</a:t>
                      </a:r>
                    </a:p>
                    <a:p>
                      <a:r>
                        <a:rPr lang="en-US" sz="1800" dirty="0"/>
                        <a:t>Abilities/constraints</a:t>
                      </a:r>
                    </a:p>
                    <a:p>
                      <a:r>
                        <a:rPr lang="en-US" sz="1800" dirty="0"/>
                        <a:t>Economic structures</a:t>
                      </a:r>
                    </a:p>
                    <a:p>
                      <a:r>
                        <a:rPr lang="en-US" sz="1800" dirty="0"/>
                        <a:t>Intermediation</a:t>
                      </a:r>
                    </a:p>
                    <a:p>
                      <a:r>
                        <a:rPr lang="en-US" sz="1800" dirty="0"/>
                        <a:t>Inclusion</a:t>
                      </a:r>
                    </a:p>
                    <a:p>
                      <a:r>
                        <a:rPr lang="en-US" sz="1800" dirty="0"/>
                        <a:t>Topography/geography</a:t>
                      </a:r>
                    </a:p>
                    <a:p>
                      <a:r>
                        <a:rPr lang="en-US" sz="1800" dirty="0"/>
                        <a:t>Climate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2647804" y="3992647"/>
            <a:ext cx="293166" cy="1825310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1794662" y="4789306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14253-F3B2-4BBD-8D40-DA08F8369281}"/>
              </a:ext>
            </a:extLst>
          </p:cNvPr>
          <p:cNvSpPr txBox="1"/>
          <p:nvPr/>
        </p:nvSpPr>
        <p:spPr>
          <a:xfrm>
            <a:off x="2219232" y="2642392"/>
            <a:ext cx="25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our NATIONAL lives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5540C9-EF11-40FE-9F9B-0141C086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589" y="924442"/>
            <a:ext cx="1754933" cy="18907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3FD575-1E55-4EAC-A4D1-FFAEC479FE78}"/>
              </a:ext>
            </a:extLst>
          </p:cNvPr>
          <p:cNvSpPr txBox="1"/>
          <p:nvPr/>
        </p:nvSpPr>
        <p:spPr>
          <a:xfrm>
            <a:off x="8360368" y="2242218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Institutions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3939F-7521-4255-83CE-F4E79A367C20}"/>
              </a:ext>
            </a:extLst>
          </p:cNvPr>
          <p:cNvSpPr txBox="1"/>
          <p:nvPr/>
        </p:nvSpPr>
        <p:spPr>
          <a:xfrm>
            <a:off x="5571615" y="2155949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CA25A1-F5BD-4F2C-A85B-E04877A3A41C}"/>
              </a:ext>
            </a:extLst>
          </p:cNvPr>
          <p:cNvSpPr txBox="1"/>
          <p:nvPr/>
        </p:nvSpPr>
        <p:spPr>
          <a:xfrm>
            <a:off x="6769189" y="40971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Interests</a:t>
            </a:r>
          </a:p>
        </p:txBody>
      </p:sp>
    </p:spTree>
    <p:extLst>
      <p:ext uri="{BB962C8B-B14F-4D97-AF65-F5344CB8AC3E}">
        <p14:creationId xmlns:p14="http://schemas.microsoft.com/office/powerpoint/2010/main" val="2292682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CCF18-EEF8-44C9-A530-955DEFE9F143}"/>
              </a:ext>
            </a:extLst>
          </p:cNvPr>
          <p:cNvSpPr txBox="1"/>
          <p:nvPr/>
        </p:nvSpPr>
        <p:spPr>
          <a:xfrm>
            <a:off x="2089392" y="404224"/>
            <a:ext cx="27703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are drivers?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2B4EB-EA71-4190-9545-D554CCDDC093}"/>
              </a:ext>
            </a:extLst>
          </p:cNvPr>
          <p:cNvSpPr txBox="1"/>
          <p:nvPr/>
        </p:nvSpPr>
        <p:spPr>
          <a:xfrm>
            <a:off x="2906880" y="1660634"/>
            <a:ext cx="1555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“FUEL”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80D1B9-2DD5-4090-9D3F-227727A03063}"/>
              </a:ext>
            </a:extLst>
          </p:cNvPr>
          <p:cNvSpPr txBox="1"/>
          <p:nvPr/>
        </p:nvSpPr>
        <p:spPr>
          <a:xfrm>
            <a:off x="6914515" y="1713186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“FRICTION”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9E590-7178-463E-AA0B-7BE0A7883174}"/>
              </a:ext>
            </a:extLst>
          </p:cNvPr>
          <p:cNvSpPr txBox="1"/>
          <p:nvPr/>
        </p:nvSpPr>
        <p:spPr>
          <a:xfrm>
            <a:off x="2906880" y="2626567"/>
            <a:ext cx="2653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Effort/energy</a:t>
            </a:r>
          </a:p>
          <a:p>
            <a:r>
              <a:rPr lang="en-US" sz="2400" dirty="0"/>
              <a:t>Resources</a:t>
            </a:r>
          </a:p>
          <a:p>
            <a:r>
              <a:rPr lang="en-US" sz="2400" dirty="0"/>
              <a:t>Technology, etc.</a:t>
            </a:r>
          </a:p>
          <a:p>
            <a:endParaRPr lang="en-US" sz="2400" dirty="0"/>
          </a:p>
          <a:p>
            <a:r>
              <a:rPr lang="en-US" sz="2400" dirty="0"/>
              <a:t>to PUSH a solution.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2A0EC-2E6A-4B25-A5BC-99698F26211C}"/>
              </a:ext>
            </a:extLst>
          </p:cNvPr>
          <p:cNvSpPr txBox="1"/>
          <p:nvPr/>
        </p:nvSpPr>
        <p:spPr>
          <a:xfrm>
            <a:off x="7052246" y="2626567"/>
            <a:ext cx="36318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Obstacles</a:t>
            </a:r>
          </a:p>
          <a:p>
            <a:r>
              <a:rPr lang="en-US" sz="2400" dirty="0" err="1"/>
              <a:t>Resistence</a:t>
            </a:r>
            <a:endParaRPr lang="en-US" sz="2400" dirty="0"/>
          </a:p>
          <a:p>
            <a:r>
              <a:rPr lang="en-US" sz="2400" dirty="0"/>
              <a:t>Limitations, etc.</a:t>
            </a:r>
          </a:p>
          <a:p>
            <a:endParaRPr lang="en-US" sz="2400" dirty="0"/>
          </a:p>
          <a:p>
            <a:r>
              <a:rPr lang="en-US" sz="2400" dirty="0"/>
              <a:t>that OBSTRUCT a solution.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1E2AC-BD66-4E9B-852D-FC39D272AA6E}"/>
              </a:ext>
            </a:extLst>
          </p:cNvPr>
          <p:cNvSpPr txBox="1"/>
          <p:nvPr/>
        </p:nvSpPr>
        <p:spPr>
          <a:xfrm>
            <a:off x="8510487" y="5804082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F42CB-254A-4F1A-B230-EE116F128591}"/>
              </a:ext>
            </a:extLst>
          </p:cNvPr>
          <p:cNvSpPr txBox="1"/>
          <p:nvPr/>
        </p:nvSpPr>
        <p:spPr>
          <a:xfrm>
            <a:off x="2816773" y="4966533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“Forward” drivers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87248-9C13-42A9-ADB0-D0BF7604E79B}"/>
              </a:ext>
            </a:extLst>
          </p:cNvPr>
          <p:cNvSpPr txBox="1"/>
          <p:nvPr/>
        </p:nvSpPr>
        <p:spPr>
          <a:xfrm>
            <a:off x="7007677" y="4966533"/>
            <a:ext cx="464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“Status Quo” or “Backward” drivers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EC1905-06D1-4243-85A8-133DB128543F}"/>
              </a:ext>
            </a:extLst>
          </p:cNvPr>
          <p:cNvSpPr txBox="1"/>
          <p:nvPr/>
        </p:nvSpPr>
        <p:spPr>
          <a:xfrm>
            <a:off x="865258" y="5706061"/>
            <a:ext cx="609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Organizational psychologist Loran </a:t>
            </a:r>
            <a:r>
              <a:rPr lang="en-US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Nordgren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b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Focus on the “invisible” obstacles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50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8" grpId="0"/>
      <p:bldP spid="15" grpId="0"/>
      <p:bldP spid="9" grpId="0"/>
      <p:bldP spid="10" grpId="0"/>
      <p:bldP spid="20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C3592-6CC8-4008-B115-C177C0FCC191}"/>
              </a:ext>
            </a:extLst>
          </p:cNvPr>
          <p:cNvSpPr txBox="1"/>
          <p:nvPr/>
        </p:nvSpPr>
        <p:spPr>
          <a:xfrm>
            <a:off x="1045123" y="895679"/>
            <a:ext cx="5278689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457200" rIns="457200" rtlCol="0">
            <a:spAutoFit/>
          </a:bodyPr>
          <a:lstStyle/>
          <a:p>
            <a:r>
              <a:rPr lang="en-US" sz="2400" dirty="0"/>
              <a:t>DISCUSSION: Examples of Drivers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818FB-DA88-4414-986B-E5FC8A04CE23}"/>
              </a:ext>
            </a:extLst>
          </p:cNvPr>
          <p:cNvSpPr txBox="1"/>
          <p:nvPr/>
        </p:nvSpPr>
        <p:spPr>
          <a:xfrm>
            <a:off x="1187668" y="2196662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drivers of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74768-AFC3-47F0-9952-EFCC23EC4842}"/>
              </a:ext>
            </a:extLst>
          </p:cNvPr>
          <p:cNvSpPr txBox="1"/>
          <p:nvPr/>
        </p:nvSpPr>
        <p:spPr>
          <a:xfrm>
            <a:off x="4819650" y="2196662"/>
            <a:ext cx="5734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political division within the United States?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expansion of AI?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COVID pandemic?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rising cost of higher education?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recent surge in inflation?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6C568F3-8BDE-BC5C-9AAD-6B51963AD368}"/>
              </a:ext>
            </a:extLst>
          </p:cNvPr>
          <p:cNvSpPr/>
          <p:nvPr/>
        </p:nvSpPr>
        <p:spPr>
          <a:xfrm>
            <a:off x="7630886" y="5791200"/>
            <a:ext cx="2656114" cy="609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1BF3B-617D-303D-0092-4A0A36C0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4CF868-89F3-221F-AAA8-84606777F01A}"/>
              </a:ext>
            </a:extLst>
          </p:cNvPr>
          <p:cNvGraphicFramePr>
            <a:graphicFrameLocks noGrp="1"/>
          </p:cNvGraphicFramePr>
          <p:nvPr/>
        </p:nvGraphicFramePr>
        <p:xfrm>
          <a:off x="735171" y="526656"/>
          <a:ext cx="10721658" cy="6202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197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602480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Akosua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U.S.-Russian: How constrain Putin?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Ensuring microchip competition and supply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U.S.-North Korea: How constrain Kim?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Marcus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Tech/innovation ties with Vietnam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Education deficits in St. Paul, Minnesota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Mimi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Soft power through music (T)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Vaughn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Israel-Palestine: Two-state solution possible?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Matt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in Haiti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Gavin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COVID on mental health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policy toward Yemen and </a:t>
                      </a:r>
                      <a:r>
                        <a:rPr lang="en-US" sz="1800" kern="100">
                          <a:effectLst/>
                          <a:latin typeface="+mn-lt"/>
                        </a:rPr>
                        <a:t>the Houthis</a:t>
                      </a:r>
                      <a:endParaRPr lang="en-US" sz="18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Reducing reliance on China trade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Russia/Wagner influence in Africa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Impact of climate change on insurgency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Bryce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Improving gun control background checks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Emily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Russia-Ukraine   (prospects? What next?)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How to deal with climate migrants/refugees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Tashakee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Executive promotion </a:t>
                      </a: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of abortion legislation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Reese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climate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“War time policy”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38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U.S.-Mexico deaths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Ding</a:t>
                      </a: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U.S: How to react to BREXIT (T)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Border-state challenges on immigration (T)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72187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Abby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Human trafficking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support to Ukraine defense against Russia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7529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Jessica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Stopping the flow of fentanyl into U.S.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2217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629544-E09D-B22A-BBC4-E837FF6659D3}"/>
              </a:ext>
            </a:extLst>
          </p:cNvPr>
          <p:cNvSpPr txBox="1"/>
          <p:nvPr/>
        </p:nvSpPr>
        <p:spPr>
          <a:xfrm>
            <a:off x="5087302" y="126546"/>
            <a:ext cx="19271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Project Planning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04AA7DC9-34EB-99FC-F92D-4B0ED022D635}"/>
              </a:ext>
            </a:extLst>
          </p:cNvPr>
          <p:cNvSpPr/>
          <p:nvPr/>
        </p:nvSpPr>
        <p:spPr>
          <a:xfrm>
            <a:off x="6930774" y="511284"/>
            <a:ext cx="4609715" cy="6217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ARE YOUR DRIVERS?</a:t>
            </a:r>
          </a:p>
        </p:txBody>
      </p:sp>
    </p:spTree>
    <p:extLst>
      <p:ext uri="{BB962C8B-B14F-4D97-AF65-F5344CB8AC3E}">
        <p14:creationId xmlns:p14="http://schemas.microsoft.com/office/powerpoint/2010/main" val="272200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52F087-E753-DBA3-3BD6-486EC83105B0}"/>
              </a:ext>
            </a:extLst>
          </p:cNvPr>
          <p:cNvSpPr txBox="1"/>
          <p:nvPr/>
        </p:nvSpPr>
        <p:spPr>
          <a:xfrm>
            <a:off x="1404258" y="2982686"/>
            <a:ext cx="10194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 you know what you’re doing in your projects  (401 and 402) now?</a:t>
            </a:r>
          </a:p>
        </p:txBody>
      </p:sp>
    </p:spTree>
    <p:extLst>
      <p:ext uri="{BB962C8B-B14F-4D97-AF65-F5344CB8AC3E}">
        <p14:creationId xmlns:p14="http://schemas.microsoft.com/office/powerpoint/2010/main" val="3653407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0D180-305A-D175-91E5-133DADC45AFB}"/>
              </a:ext>
            </a:extLst>
          </p:cNvPr>
          <p:cNvSpPr txBox="1"/>
          <p:nvPr/>
        </p:nvSpPr>
        <p:spPr>
          <a:xfrm>
            <a:off x="4746171" y="3102429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QUICK BREAK</a:t>
            </a:r>
          </a:p>
        </p:txBody>
      </p:sp>
    </p:spTree>
    <p:extLst>
      <p:ext uri="{BB962C8B-B14F-4D97-AF65-F5344CB8AC3E}">
        <p14:creationId xmlns:p14="http://schemas.microsoft.com/office/powerpoint/2010/main" val="111442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736D0-BB4C-8D8F-32DF-E7D3E5DC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86" y="594475"/>
            <a:ext cx="3601798" cy="3296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14A98CC1-A865-5A09-7700-86EF61471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9" y="522797"/>
            <a:ext cx="6096000" cy="889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8F60F-AC36-D0B9-2D87-EA599CD1C89F}"/>
              </a:ext>
            </a:extLst>
          </p:cNvPr>
          <p:cNvSpPr txBox="1"/>
          <p:nvPr/>
        </p:nvSpPr>
        <p:spPr>
          <a:xfrm>
            <a:off x="778419" y="4088434"/>
            <a:ext cx="98593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Head of instruction and engagement at the Emory University Libraries.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Focused on media literacy education and misinformation for the past decade.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Partnering with The Carter Center to develop media literacy education resources.</a:t>
            </a:r>
          </a:p>
        </p:txBody>
      </p:sp>
      <p:pic>
        <p:nvPicPr>
          <p:cNvPr id="8" name="Picture 7" descr="A blue sign with white text&#10;&#10;Description automatically generated">
            <a:extLst>
              <a:ext uri="{FF2B5EF4-FFF2-40B4-BE49-F238E27FC236}">
                <a16:creationId xmlns:a16="http://schemas.microsoft.com/office/drawing/2014/main" id="{940F2452-2D9D-18B7-F7B3-6C3AB999E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9" y="1799693"/>
            <a:ext cx="2708475" cy="1321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C98EBE-E310-06CB-FCD4-65EB6FA1CEC3}"/>
              </a:ext>
            </a:extLst>
          </p:cNvPr>
          <p:cNvSpPr txBox="1"/>
          <p:nvPr/>
        </p:nvSpPr>
        <p:spPr>
          <a:xfrm>
            <a:off x="5317581" y="31209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Sarah Morris </a:t>
            </a:r>
          </a:p>
        </p:txBody>
      </p:sp>
    </p:spTree>
    <p:extLst>
      <p:ext uri="{BB962C8B-B14F-4D97-AF65-F5344CB8AC3E}">
        <p14:creationId xmlns:p14="http://schemas.microsoft.com/office/powerpoint/2010/main" val="3408830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32DEC-5D35-5EF5-0D44-0E8933827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81D8F-C077-ED95-5706-7948A2550739}"/>
              </a:ext>
            </a:extLst>
          </p:cNvPr>
          <p:cNvSpPr txBox="1"/>
          <p:nvPr/>
        </p:nvSpPr>
        <p:spPr>
          <a:xfrm>
            <a:off x="4746171" y="3102429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QUICK BREAK</a:t>
            </a:r>
          </a:p>
        </p:txBody>
      </p:sp>
    </p:spTree>
    <p:extLst>
      <p:ext uri="{BB962C8B-B14F-4D97-AF65-F5344CB8AC3E}">
        <p14:creationId xmlns:p14="http://schemas.microsoft.com/office/powerpoint/2010/main" val="9256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F84F7-C034-6BAB-B2B6-64767539E462}"/>
              </a:ext>
            </a:extLst>
          </p:cNvPr>
          <p:cNvSpPr txBox="1"/>
          <p:nvPr/>
        </p:nvSpPr>
        <p:spPr>
          <a:xfrm>
            <a:off x="1303506" y="1264596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Washington dialect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55AEC-2100-9F49-82AF-0A7FAF97A94C}"/>
              </a:ext>
            </a:extLst>
          </p:cNvPr>
          <p:cNvSpPr txBox="1"/>
          <p:nvPr/>
        </p:nvSpPr>
        <p:spPr>
          <a:xfrm>
            <a:off x="4354341" y="3047647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“let me know” </a:t>
            </a:r>
          </a:p>
        </p:txBody>
      </p:sp>
    </p:spTree>
    <p:extLst>
      <p:ext uri="{BB962C8B-B14F-4D97-AF65-F5344CB8AC3E}">
        <p14:creationId xmlns:p14="http://schemas.microsoft.com/office/powerpoint/2010/main" val="16911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81CE2-EED0-490C-8544-86611244ECA6}"/>
              </a:ext>
            </a:extLst>
          </p:cNvPr>
          <p:cNvSpPr txBox="1"/>
          <p:nvPr/>
        </p:nvSpPr>
        <p:spPr>
          <a:xfrm>
            <a:off x="1284788" y="960699"/>
            <a:ext cx="282422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GUEST SPEAKER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8C352-205C-CAFC-AE35-4B500E4A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809">
            <a:off x="4254555" y="1460656"/>
            <a:ext cx="678606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0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28E34-2831-CFEC-74BC-34D45BF01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832ABE5-4BD1-2730-0E24-AE8E4B54819B}"/>
              </a:ext>
            </a:extLst>
          </p:cNvPr>
          <p:cNvGrpSpPr/>
          <p:nvPr/>
        </p:nvGrpSpPr>
        <p:grpSpPr>
          <a:xfrm>
            <a:off x="1814735" y="1883228"/>
            <a:ext cx="4281265" cy="2153540"/>
            <a:chOff x="2777562" y="3367043"/>
            <a:chExt cx="4879470" cy="2674834"/>
          </a:xfrm>
        </p:grpSpPr>
        <p:sp useBgFill="1">
          <p:nvSpPr>
            <p:cNvPr id="4" name="Rectangle 3">
              <a:extLst>
                <a:ext uri="{FF2B5EF4-FFF2-40B4-BE49-F238E27FC236}">
                  <a16:creationId xmlns:a16="http://schemas.microsoft.com/office/drawing/2014/main" id="{4FA39486-57DE-F08D-330A-7BBC1C47957F}"/>
                </a:ext>
              </a:extLst>
            </p:cNvPr>
            <p:cNvSpPr/>
            <p:nvPr/>
          </p:nvSpPr>
          <p:spPr>
            <a:xfrm>
              <a:off x="2777562" y="3367043"/>
              <a:ext cx="4879470" cy="26748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1968510-231F-D814-7CCF-9BF72125C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390" y="3765490"/>
              <a:ext cx="4152900" cy="196215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68E886-9141-48D1-67CC-2A151BC21115}"/>
              </a:ext>
            </a:extLst>
          </p:cNvPr>
          <p:cNvSpPr txBox="1"/>
          <p:nvPr/>
        </p:nvSpPr>
        <p:spPr>
          <a:xfrm>
            <a:off x="7238999" y="2601686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Enter at 2:00pm</a:t>
            </a:r>
          </a:p>
        </p:txBody>
      </p:sp>
    </p:spTree>
    <p:extLst>
      <p:ext uri="{BB962C8B-B14F-4D97-AF65-F5344CB8AC3E}">
        <p14:creationId xmlns:p14="http://schemas.microsoft.com/office/powerpoint/2010/main" val="2321033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5AAD7-F5B0-A96C-3252-492375A40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8D610-8E4A-DE51-8949-22C809A8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13" y="215802"/>
            <a:ext cx="7673008" cy="67231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9BE15D-9B91-CDDA-0B9B-BFFBC13FBD6B}"/>
              </a:ext>
            </a:extLst>
          </p:cNvPr>
          <p:cNvSpPr/>
          <p:nvPr/>
        </p:nvSpPr>
        <p:spPr>
          <a:xfrm>
            <a:off x="3508098" y="1123122"/>
            <a:ext cx="2187023" cy="4770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60A7D13-5446-380A-BC83-ED237C4BB741}"/>
              </a:ext>
            </a:extLst>
          </p:cNvPr>
          <p:cNvSpPr/>
          <p:nvPr/>
        </p:nvSpPr>
        <p:spPr>
          <a:xfrm rot="18368466">
            <a:off x="3106320" y="2506476"/>
            <a:ext cx="2382759" cy="646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F3573-A361-F618-7A62-9986B0D0EF33}"/>
              </a:ext>
            </a:extLst>
          </p:cNvPr>
          <p:cNvSpPr/>
          <p:nvPr/>
        </p:nvSpPr>
        <p:spPr>
          <a:xfrm rot="19002927">
            <a:off x="4628599" y="4626578"/>
            <a:ext cx="2382369" cy="5751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6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FED96-E46F-A555-6E24-3E2F0C256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E0DF4B-94CE-6A35-9905-D4FF11003E8D}"/>
              </a:ext>
            </a:extLst>
          </p:cNvPr>
          <p:cNvSpPr txBox="1"/>
          <p:nvPr/>
        </p:nvSpPr>
        <p:spPr>
          <a:xfrm>
            <a:off x="1014633" y="271439"/>
            <a:ext cx="3500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HOLOCAUST MUSEM</a:t>
            </a:r>
          </a:p>
        </p:txBody>
      </p:sp>
      <p:pic>
        <p:nvPicPr>
          <p:cNvPr id="2050" name="Picture 2" descr="image003">
            <a:extLst>
              <a:ext uri="{FF2B5EF4-FFF2-40B4-BE49-F238E27FC236}">
                <a16:creationId xmlns:a16="http://schemas.microsoft.com/office/drawing/2014/main" id="{EEF5F2E2-B301-F366-E1B0-FD42B768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3" y="794659"/>
            <a:ext cx="10763047" cy="58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E4C66-8AE6-1B2B-0225-0A70604D5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91" y="3210490"/>
            <a:ext cx="334860" cy="4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4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BC8AA1-2EE6-49B6-834B-50834677DC2D}"/>
              </a:ext>
            </a:extLst>
          </p:cNvPr>
          <p:cNvSpPr txBox="1"/>
          <p:nvPr/>
        </p:nvSpPr>
        <p:spPr>
          <a:xfrm>
            <a:off x="8958332" y="5312278"/>
            <a:ext cx="224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FF3BA-8AD8-3C26-68DD-6B4D91216AF3}"/>
              </a:ext>
            </a:extLst>
          </p:cNvPr>
          <p:cNvSpPr txBox="1"/>
          <p:nvPr/>
        </p:nvSpPr>
        <p:spPr>
          <a:xfrm>
            <a:off x="9615045" y="260194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5BA62-A902-979D-BD21-4177FC17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43" y="82550"/>
            <a:ext cx="6477000" cy="669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68AC1-20E8-1810-8B3B-0AFD59CA9538}"/>
              </a:ext>
            </a:extLst>
          </p:cNvPr>
          <p:cNvSpPr txBox="1"/>
          <p:nvPr/>
        </p:nvSpPr>
        <p:spPr>
          <a:xfrm>
            <a:off x="9599592" y="2632718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381D1-A386-4B8E-93A2-7D6E7766D005}"/>
              </a:ext>
            </a:extLst>
          </p:cNvPr>
          <p:cNvGrpSpPr/>
          <p:nvPr/>
        </p:nvGrpSpPr>
        <p:grpSpPr>
          <a:xfrm>
            <a:off x="7738922" y="2492472"/>
            <a:ext cx="734248" cy="3672777"/>
            <a:chOff x="9124951" y="2725042"/>
            <a:chExt cx="734248" cy="3672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98901D-3E74-4B00-9010-C20AFB3D3A8B}"/>
                </a:ext>
              </a:extLst>
            </p:cNvPr>
            <p:cNvSpPr txBox="1"/>
            <p:nvPr/>
          </p:nvSpPr>
          <p:spPr>
            <a:xfrm>
              <a:off x="9235951" y="453902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449F15-5219-4021-9B60-4852375F7FD4}"/>
                </a:ext>
              </a:extLst>
            </p:cNvPr>
            <p:cNvSpPr txBox="1"/>
            <p:nvPr/>
          </p:nvSpPr>
          <p:spPr>
            <a:xfrm>
              <a:off x="9228217" y="27250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CFA4BB-6133-47DE-B301-22778B6B242F}"/>
                </a:ext>
              </a:extLst>
            </p:cNvPr>
            <p:cNvSpPr txBox="1"/>
            <p:nvPr/>
          </p:nvSpPr>
          <p:spPr>
            <a:xfrm>
              <a:off x="9124951" y="504076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408613-D03F-41E4-8A2B-101E00829F39}"/>
                </a:ext>
              </a:extLst>
            </p:cNvPr>
            <p:cNvSpPr txBox="1"/>
            <p:nvPr/>
          </p:nvSpPr>
          <p:spPr>
            <a:xfrm>
              <a:off x="9352329" y="581304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149754-64E4-46EE-984F-9FE47350B33A}"/>
              </a:ext>
            </a:extLst>
          </p:cNvPr>
          <p:cNvGrpSpPr/>
          <p:nvPr/>
        </p:nvGrpSpPr>
        <p:grpSpPr>
          <a:xfrm>
            <a:off x="7692938" y="2793095"/>
            <a:ext cx="556335" cy="3696307"/>
            <a:chOff x="8900167" y="2473169"/>
            <a:chExt cx="556335" cy="36963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212D6C-D407-42BF-B4DA-840896B77E59}"/>
                </a:ext>
              </a:extLst>
            </p:cNvPr>
            <p:cNvSpPr txBox="1"/>
            <p:nvPr/>
          </p:nvSpPr>
          <p:spPr>
            <a:xfrm>
              <a:off x="8949632" y="247316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0213C2-7023-4F25-AB68-2D4215AA5B32}"/>
                </a:ext>
              </a:extLst>
            </p:cNvPr>
            <p:cNvSpPr txBox="1"/>
            <p:nvPr/>
          </p:nvSpPr>
          <p:spPr>
            <a:xfrm>
              <a:off x="8900167" y="333231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BFEBA-6E45-44BE-B65C-504B833B9C2C}"/>
                </a:ext>
              </a:extLst>
            </p:cNvPr>
            <p:cNvSpPr txBox="1"/>
            <p:nvPr/>
          </p:nvSpPr>
          <p:spPr>
            <a:xfrm>
              <a:off x="8943906" y="5584701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8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5" grpId="1"/>
      <p:bldP spid="6" grpId="0"/>
      <p:bldP spid="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30271-CE85-45E4-DCA0-858BB1A9F3FC}"/>
              </a:ext>
            </a:extLst>
          </p:cNvPr>
          <p:cNvSpPr txBox="1"/>
          <p:nvPr/>
        </p:nvSpPr>
        <p:spPr>
          <a:xfrm>
            <a:off x="1317171" y="1382485"/>
            <a:ext cx="2693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NEXT WEEK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00EAC-392A-6AE5-9851-1CDD97E44AC4}"/>
              </a:ext>
            </a:extLst>
          </p:cNvPr>
          <p:cNvSpPr txBox="1"/>
          <p:nvPr/>
        </p:nvSpPr>
        <p:spPr>
          <a:xfrm>
            <a:off x="4508769" y="2937289"/>
            <a:ext cx="18095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Israel</a:t>
            </a:r>
          </a:p>
          <a:p>
            <a:r>
              <a:rPr lang="en-US" sz="2800" dirty="0"/>
              <a:t>Ukraine</a:t>
            </a:r>
          </a:p>
          <a:p>
            <a:r>
              <a:rPr lang="en-US" sz="2800" dirty="0"/>
              <a:t>(and more)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666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74CCB-63CF-B531-96AB-935EA51D0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D11B-25CB-70C2-11CA-79CD8383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59881-7CFA-E9A3-2024-5FC2A097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6D150-E849-6CC9-B7A7-49E092B00F27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2E277-8D53-7F97-A397-78402CF4858A}"/>
              </a:ext>
            </a:extLst>
          </p:cNvPr>
          <p:cNvSpPr txBox="1"/>
          <p:nvPr/>
        </p:nvSpPr>
        <p:spPr>
          <a:xfrm>
            <a:off x="5771609" y="3997484"/>
            <a:ext cx="2224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Four</a:t>
            </a:r>
            <a:br>
              <a:rPr lang="en-US" sz="2400" dirty="0"/>
            </a:br>
            <a:r>
              <a:rPr lang="en-US" sz="2400" dirty="0"/>
              <a:t>9 February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5BE96-85B7-D519-83DE-FCF682C8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1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AD320-333E-4505-9539-CB9386571946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302825-B671-438B-8CA0-B33B4F27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33771"/>
              </p:ext>
            </p:extLst>
          </p:nvPr>
        </p:nvGraphicFramePr>
        <p:xfrm>
          <a:off x="1925412" y="1637030"/>
          <a:ext cx="9438781" cy="516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400" dirty="0">
                          <a:latin typeface="+mn-lt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400" dirty="0">
                          <a:latin typeface="+mn-lt"/>
                        </a:rPr>
                        <a:t>Discussion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Impressions and Readings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your projects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10:00</a:t>
                      </a:r>
                      <a:endParaRPr lang="en-US" sz="24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Sarah Morris</a:t>
                      </a:r>
                    </a:p>
                    <a:p>
                      <a:pPr marL="548640" marR="0" lvl="1" indent="-27432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Media Literacy Training</a:t>
                      </a:r>
                      <a:b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Carter Center and Emory University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Nicole Widdersheim</a:t>
                      </a:r>
                      <a:br>
                        <a:rPr lang="en-US" sz="2400" dirty="0">
                          <a:effectLst/>
                          <a:latin typeface="+mn-lt"/>
                        </a:rPr>
                      </a:br>
                      <a:r>
                        <a:rPr lang="en-US" sz="2400" dirty="0">
                          <a:effectLst/>
                          <a:latin typeface="+mn-lt"/>
                        </a:rPr>
                        <a:t>Human Rights Watch</a:t>
                      </a:r>
                    </a:p>
                    <a:p>
                      <a:pPr marL="548640" marR="0" indent="-2743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+mn-lt"/>
                        </a:rPr>
                        <a:t>- Introduced by Reese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12:45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 and Metro to Holocaust Museum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400" dirty="0">
                          <a:latin typeface="+mn-lt"/>
                        </a:rPr>
                        <a:t>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Enter Holocaust Museum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68580" marR="68580" marT="0" marB="18288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182880"/>
                </a:tc>
                <a:extLst>
                  <a:ext uri="{0D108BD9-81ED-4DB2-BD59-A6C34878D82A}">
                    <a16:rowId xmlns:a16="http://schemas.microsoft.com/office/drawing/2014/main" val="538109972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4983C55-1ADD-CBF4-0BAC-0DACAF34D6E5}"/>
              </a:ext>
            </a:extLst>
          </p:cNvPr>
          <p:cNvSpPr/>
          <p:nvPr/>
        </p:nvSpPr>
        <p:spPr>
          <a:xfrm>
            <a:off x="1925412" y="1731523"/>
            <a:ext cx="7607694" cy="1089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BE503CA-6FE9-C53D-6EF5-8ED9E04C41A1}"/>
              </a:ext>
            </a:extLst>
          </p:cNvPr>
          <p:cNvSpPr/>
          <p:nvPr/>
        </p:nvSpPr>
        <p:spPr>
          <a:xfrm>
            <a:off x="1998299" y="2884251"/>
            <a:ext cx="7607694" cy="1089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7E02305E-2356-1CE3-B429-F4956361380F}"/>
              </a:ext>
            </a:extLst>
          </p:cNvPr>
          <p:cNvSpPr/>
          <p:nvPr/>
        </p:nvSpPr>
        <p:spPr>
          <a:xfrm>
            <a:off x="1769699" y="4068242"/>
            <a:ext cx="7607694" cy="1152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A1F0002-1288-F06E-B9F5-D9C290C28352}"/>
              </a:ext>
            </a:extLst>
          </p:cNvPr>
          <p:cNvSpPr/>
          <p:nvPr/>
        </p:nvSpPr>
        <p:spPr>
          <a:xfrm>
            <a:off x="1670307" y="5239744"/>
            <a:ext cx="760769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A325731-C590-295D-FF89-5E985EAF616F}"/>
              </a:ext>
            </a:extLst>
          </p:cNvPr>
          <p:cNvSpPr/>
          <p:nvPr/>
        </p:nvSpPr>
        <p:spPr>
          <a:xfrm>
            <a:off x="1580856" y="5667342"/>
            <a:ext cx="7607694" cy="8008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CBD0633-40CF-F210-81F5-8A803C4A5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3E903-DF5F-880F-7B6C-4A1919FC9F14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E4E089-FCF2-A09B-E1FF-9E2269D3B816}"/>
              </a:ext>
            </a:extLst>
          </p:cNvPr>
          <p:cNvGraphicFramePr>
            <a:graphicFrameLocks noGrp="1"/>
          </p:cNvGraphicFramePr>
          <p:nvPr/>
        </p:nvGraphicFramePr>
        <p:xfrm>
          <a:off x="1925412" y="1637030"/>
          <a:ext cx="9438781" cy="516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400" dirty="0">
                          <a:latin typeface="+mn-lt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400" dirty="0">
                          <a:latin typeface="+mn-lt"/>
                        </a:rPr>
                        <a:t>Discussion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Impressions and Readings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your projects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10:00</a:t>
                      </a:r>
                      <a:endParaRPr lang="en-US" sz="24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Sarah Morris</a:t>
                      </a:r>
                    </a:p>
                    <a:p>
                      <a:pPr marL="548640" marR="0" lvl="1" indent="-27432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Media Literacy Training</a:t>
                      </a:r>
                      <a:b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Carter Center and Emory University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Nicole Widdersheim</a:t>
                      </a:r>
                      <a:br>
                        <a:rPr lang="en-US" sz="2400" dirty="0">
                          <a:effectLst/>
                          <a:latin typeface="+mn-lt"/>
                        </a:rPr>
                      </a:br>
                      <a:r>
                        <a:rPr lang="en-US" sz="2400" dirty="0">
                          <a:effectLst/>
                          <a:latin typeface="+mn-lt"/>
                        </a:rPr>
                        <a:t>Human Rights Watch</a:t>
                      </a:r>
                    </a:p>
                    <a:p>
                      <a:pPr marL="548640" marR="0" indent="-2743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+mn-lt"/>
                        </a:rPr>
                        <a:t>- Introduced by Reese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12:45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 and Metro to Holocaust Museum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400" dirty="0">
                          <a:latin typeface="+mn-lt"/>
                        </a:rPr>
                        <a:t>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Enter Holocaust Museum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68580" marR="68580" marT="0" marB="18288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182880"/>
                </a:tc>
                <a:extLst>
                  <a:ext uri="{0D108BD9-81ED-4DB2-BD59-A6C34878D82A}">
                    <a16:rowId xmlns:a16="http://schemas.microsoft.com/office/drawing/2014/main" val="538109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324919-094E-4F40-AF42-0FF980355D4B}"/>
              </a:ext>
            </a:extLst>
          </p:cNvPr>
          <p:cNvGrpSpPr/>
          <p:nvPr/>
        </p:nvGrpSpPr>
        <p:grpSpPr>
          <a:xfrm>
            <a:off x="6186481" y="3409122"/>
            <a:ext cx="4281265" cy="2153540"/>
            <a:chOff x="2777562" y="3367043"/>
            <a:chExt cx="4879470" cy="2674834"/>
          </a:xfrm>
        </p:grpSpPr>
        <p:sp useBgFill="1">
          <p:nvSpPr>
            <p:cNvPr id="4" name="Rectangle 3">
              <a:extLst>
                <a:ext uri="{FF2B5EF4-FFF2-40B4-BE49-F238E27FC236}">
                  <a16:creationId xmlns:a16="http://schemas.microsoft.com/office/drawing/2014/main" id="{BDCB5181-C0E4-4B20-87DC-96E8945E344C}"/>
                </a:ext>
              </a:extLst>
            </p:cNvPr>
            <p:cNvSpPr/>
            <p:nvPr/>
          </p:nvSpPr>
          <p:spPr>
            <a:xfrm>
              <a:off x="2777562" y="3367043"/>
              <a:ext cx="4879470" cy="26748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CD6D2B3-2405-4F90-AB4A-167997B1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390" y="3765490"/>
              <a:ext cx="4152900" cy="1962150"/>
            </a:xfrm>
            <a:prstGeom prst="rect">
              <a:avLst/>
            </a:prstGeom>
          </p:spPr>
        </p:pic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CB17305-F758-4C69-9362-89639F281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13990"/>
              </p:ext>
            </p:extLst>
          </p:nvPr>
        </p:nvGraphicFramePr>
        <p:xfrm>
          <a:off x="939062" y="1847858"/>
          <a:ext cx="5915025" cy="1828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219739014"/>
                    </a:ext>
                  </a:extLst>
                </a:gridCol>
              </a:tblGrid>
              <a:tr h="273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Human Rights and Foreign Policy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“Values vs Interests”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513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92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57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D2282B-23A0-4185-ADE3-A82F2C310F32}"/>
              </a:ext>
            </a:extLst>
          </p:cNvPr>
          <p:cNvSpPr txBox="1"/>
          <p:nvPr/>
        </p:nvSpPr>
        <p:spPr>
          <a:xfrm>
            <a:off x="1508908" y="1586346"/>
            <a:ext cx="234711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TICKETS</a:t>
            </a:r>
          </a:p>
          <a:p>
            <a:endParaRPr lang="en-US" sz="3200" dirty="0"/>
          </a:p>
          <a:p>
            <a:r>
              <a:rPr lang="en-US" sz="2800" dirty="0"/>
              <a:t>2:00pm</a:t>
            </a:r>
          </a:p>
          <a:p>
            <a:endParaRPr lang="en-US" sz="2800" dirty="0"/>
          </a:p>
          <a:p>
            <a:r>
              <a:rPr lang="en-US" sz="2800" dirty="0"/>
              <a:t>RECOMMEND</a:t>
            </a:r>
          </a:p>
          <a:p>
            <a:r>
              <a:rPr lang="en-US" sz="2800" dirty="0"/>
              <a:t>1.5 - 2 hours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06EA2-77E2-464B-B8F7-6256DA37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38" y="259501"/>
            <a:ext cx="4980642" cy="63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2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1F303-8EB0-44AE-8794-7998EC70625F}"/>
              </a:ext>
            </a:extLst>
          </p:cNvPr>
          <p:cNvSpPr/>
          <p:nvPr/>
        </p:nvSpPr>
        <p:spPr>
          <a:xfrm>
            <a:off x="2204457" y="2441751"/>
            <a:ext cx="730729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Questions (among many others):  </a:t>
            </a:r>
          </a:p>
          <a:p>
            <a:endParaRPr lang="en-US" sz="2400" dirty="0"/>
          </a:p>
          <a:p>
            <a:pPr lvl="2">
              <a:spcAft>
                <a:spcPts val="1200"/>
              </a:spcAft>
            </a:pPr>
            <a:r>
              <a:rPr lang="en-US" sz="2400" dirty="0"/>
              <a:t>How predictable was this tragedy?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Were the signs clear enough?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Would we see the signs if they emerged today?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Do you see similar situations emerging?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What should the U.S. do?  How should the U.S. prioritize?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961B54-34FA-4C32-AE2E-256DD00AA606}"/>
              </a:ext>
            </a:extLst>
          </p:cNvPr>
          <p:cNvGrpSpPr/>
          <p:nvPr/>
        </p:nvGrpSpPr>
        <p:grpSpPr>
          <a:xfrm>
            <a:off x="2204457" y="555477"/>
            <a:ext cx="2515670" cy="1347760"/>
            <a:chOff x="2777562" y="3367043"/>
            <a:chExt cx="4879470" cy="2674834"/>
          </a:xfrm>
        </p:grpSpPr>
        <p:sp useBgFill="1">
          <p:nvSpPr>
            <p:cNvPr id="4" name="Rectangle 3">
              <a:extLst>
                <a:ext uri="{FF2B5EF4-FFF2-40B4-BE49-F238E27FC236}">
                  <a16:creationId xmlns:a16="http://schemas.microsoft.com/office/drawing/2014/main" id="{7A0B2338-EEDC-45A5-BCFB-AA487DE991D4}"/>
                </a:ext>
              </a:extLst>
            </p:cNvPr>
            <p:cNvSpPr/>
            <p:nvPr/>
          </p:nvSpPr>
          <p:spPr>
            <a:xfrm>
              <a:off x="2777562" y="3367043"/>
              <a:ext cx="4879470" cy="26748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E00228-D426-4023-B35D-ACE36F20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390" y="3765490"/>
              <a:ext cx="4152900" cy="196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20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40BCB-0EAB-4CA8-9238-E84F1422D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13" y="215802"/>
            <a:ext cx="7673008" cy="67231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F8A9E8-71BE-4035-9A56-94B79A74FDD8}"/>
              </a:ext>
            </a:extLst>
          </p:cNvPr>
          <p:cNvSpPr/>
          <p:nvPr/>
        </p:nvSpPr>
        <p:spPr>
          <a:xfrm>
            <a:off x="3508098" y="1123122"/>
            <a:ext cx="2187023" cy="4770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084EF5-EFF0-E398-EDE4-F5D88386D4A2}"/>
              </a:ext>
            </a:extLst>
          </p:cNvPr>
          <p:cNvSpPr/>
          <p:nvPr/>
        </p:nvSpPr>
        <p:spPr>
          <a:xfrm rot="18368466">
            <a:off x="3106320" y="2506476"/>
            <a:ext cx="2382759" cy="646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01FC3A-92B0-C782-2A90-1F9EF66A210E}"/>
              </a:ext>
            </a:extLst>
          </p:cNvPr>
          <p:cNvSpPr/>
          <p:nvPr/>
        </p:nvSpPr>
        <p:spPr>
          <a:xfrm rot="19002927">
            <a:off x="4628599" y="4626578"/>
            <a:ext cx="2382369" cy="5751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4331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3214</TotalTime>
  <Words>1361</Words>
  <Application>Microsoft Office PowerPoint</Application>
  <PresentationFormat>Widescreen</PresentationFormat>
  <Paragraphs>375</Paragraphs>
  <Slides>37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Corbel</vt:lpstr>
      <vt:lpstr>Wingdings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</cp:lastModifiedBy>
  <cp:revision>175</cp:revision>
  <cp:lastPrinted>2024-02-06T18:37:21Z</cp:lastPrinted>
  <dcterms:created xsi:type="dcterms:W3CDTF">2020-01-10T15:37:44Z</dcterms:created>
  <dcterms:modified xsi:type="dcterms:W3CDTF">2024-02-07T17:38:12Z</dcterms:modified>
  <cp:category/>
</cp:coreProperties>
</file>