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637B82-17CE-43C1-ADF5-8F70F654456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5C5507-461C-4461-85FC-D155114699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0" y="2438400"/>
            <a:ext cx="733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50-best.com/images/funny_fails/complete_fail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502" y="685800"/>
            <a:ext cx="646468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2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bertyendanger.files.wordpress.com/2012/07/fail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1"/>
          <a:stretch/>
        </p:blipFill>
        <p:spPr bwMode="auto">
          <a:xfrm>
            <a:off x="1524000" y="838200"/>
            <a:ext cx="6248400" cy="477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32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acticalsalestraining.co.uk/cms/uploads/fail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2"/>
          <a:stretch/>
        </p:blipFill>
        <p:spPr bwMode="auto">
          <a:xfrm>
            <a:off x="1447799" y="892629"/>
            <a:ext cx="6306207" cy="489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3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maoepic.com/uploadedpics/7028463695661fail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6248400" cy="469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8</cp:revision>
  <dcterms:created xsi:type="dcterms:W3CDTF">2013-10-30T22:01:54Z</dcterms:created>
  <dcterms:modified xsi:type="dcterms:W3CDTF">2013-11-04T21:38:19Z</dcterms:modified>
</cp:coreProperties>
</file>