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6BE6A-F4BA-4A44-AD95-EC738742DC6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858A-0496-441F-B98F-0354E8C52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DC706-E1F5-42E0-B3C6-912B699A92EC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85BF-8BF4-490B-B8D0-655216F29ADA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9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A1F4-4A19-455A-B76D-CAB6350CEA53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FFE6-89AE-4C8C-8982-FDDAF52AF0F7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A62D-D011-4AF5-A257-3BB45D1C9A2D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8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9DB-EA38-422E-BF80-AA620B358D2C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7EB6-D226-43C0-95DB-A7B1763D80E3}" type="datetime1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87B-175B-46AA-AD5D-F59D90C1FB34}" type="datetime1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F55E-5B33-418B-B128-D34D82D64DB2}" type="datetime1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971B-29E6-431F-B3D2-1B39D47041B1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7D65-AD98-43B4-81DA-8A25AA2C67A2}" type="datetime1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7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9962-841E-48AD-8DD0-018A1960ECD5}" type="datetime1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43D7-2A5C-4DA0-A50A-4DEC20A4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37413"/>
              </p:ext>
            </p:extLst>
          </p:nvPr>
        </p:nvGraphicFramePr>
        <p:xfrm>
          <a:off x="822960" y="4620217"/>
          <a:ext cx="7863840" cy="174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1645920"/>
                <a:gridCol w="164592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Miembros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Miembros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i="1" dirty="0" err="1" smtClean="0"/>
                        <a:t>Elecciones</a:t>
                      </a:r>
                      <a:r>
                        <a:rPr lang="en-US" sz="1200" i="1" dirty="0" smtClean="0"/>
                        <a:t> EEUU - ¿</a:t>
                      </a:r>
                      <a:r>
                        <a:rPr lang="en-US" sz="1200" i="1" dirty="0" err="1" smtClean="0"/>
                        <a:t>Qué</a:t>
                      </a:r>
                      <a:r>
                        <a:rPr lang="en-US" sz="1200" i="1" baseline="0" dirty="0" smtClean="0"/>
                        <a:t> </a:t>
                      </a:r>
                      <a:r>
                        <a:rPr lang="en-US" sz="1200" i="1" baseline="0" dirty="0" err="1" smtClean="0"/>
                        <a:t>significan</a:t>
                      </a:r>
                      <a:r>
                        <a:rPr lang="en-US" sz="1200" i="1" baseline="0" dirty="0" smtClean="0"/>
                        <a:t> para México?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Juan</a:t>
                      </a:r>
                    </a:p>
                    <a:p>
                      <a:r>
                        <a:rPr lang="en-US" sz="1200" i="1" dirty="0" smtClean="0"/>
                        <a:t>Emma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Nancy</a:t>
                      </a:r>
                    </a:p>
                    <a:p>
                      <a:r>
                        <a:rPr lang="en-US" sz="1200" i="1" dirty="0" smtClean="0"/>
                        <a:t>Carlos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err="1" smtClean="0"/>
                        <a:t>Calentamiento</a:t>
                      </a:r>
                      <a:r>
                        <a:rPr lang="en-US" sz="1200" i="1" baseline="0" dirty="0" smtClean="0"/>
                        <a:t> global - ¿</a:t>
                      </a:r>
                      <a:r>
                        <a:rPr lang="en-US" sz="1200" i="1" baseline="0" dirty="0" err="1" smtClean="0"/>
                        <a:t>Peligro</a:t>
                      </a:r>
                      <a:r>
                        <a:rPr lang="en-US" sz="1200" i="1" baseline="0" dirty="0" smtClean="0"/>
                        <a:t>?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7855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EJERCICIO de BRIEFING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TEMAS y EQUIPOS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337" y="164366"/>
            <a:ext cx="2589364" cy="1487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0074" y="1295400"/>
            <a:ext cx="8150526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s-ES" sz="1400" u="sng" dirty="0" smtClean="0"/>
              <a:t>Preparación para ejercicio de </a:t>
            </a:r>
            <a:r>
              <a:rPr lang="es-ES" sz="1400" u="sng" dirty="0" err="1" smtClean="0"/>
              <a:t>briefing</a:t>
            </a:r>
            <a:endParaRPr lang="es-ES" sz="1400" u="sng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1400" dirty="0" smtClean="0"/>
              <a:t>Formar </a:t>
            </a:r>
            <a:r>
              <a:rPr lang="es-ES" sz="1400" dirty="0" smtClean="0"/>
              <a:t>equipos de </a:t>
            </a:r>
            <a:r>
              <a:rPr lang="es-ES" sz="1400" dirty="0" smtClean="0"/>
              <a:t>dos </a:t>
            </a:r>
            <a:r>
              <a:rPr lang="es-ES" sz="1400" dirty="0" smtClean="0"/>
              <a:t>analistas cada uno.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 smtClean="0"/>
              <a:t>Cada equipo escoge un tema de interés general</a:t>
            </a:r>
            <a:r>
              <a:rPr lang="en-US" sz="1400" dirty="0" smtClean="0"/>
              <a:t>*</a:t>
            </a:r>
            <a:r>
              <a:rPr lang="es-ES" sz="1400" dirty="0" smtClean="0"/>
              <a:t> para un </a:t>
            </a:r>
            <a:r>
              <a:rPr lang="es-ES" sz="1400" dirty="0" err="1" smtClean="0"/>
              <a:t>briefing</a:t>
            </a:r>
            <a:r>
              <a:rPr lang="es-ES" sz="1400" dirty="0" smtClean="0"/>
              <a:t> de 5 minutos (segundo día de clase).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 smtClean="0"/>
              <a:t>Buscar otro equipo de dos personas para jugar el papel de decisor durante su </a:t>
            </a:r>
            <a:r>
              <a:rPr lang="es-ES" sz="1400" dirty="0" err="1" smtClean="0"/>
              <a:t>briefing</a:t>
            </a:r>
            <a:r>
              <a:rPr lang="es-ES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 smtClean="0"/>
              <a:t>Apuntar abajo los miembros y los temas de los equipos que van a colaborar.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 dirty="0" smtClean="0"/>
              <a:t>Empezar a investigar y pensar sobre su tema.</a:t>
            </a:r>
            <a:endParaRPr lang="en-US" sz="14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7575449" y="552910"/>
            <a:ext cx="1308299" cy="382633"/>
            <a:chOff x="3130548" y="5105400"/>
            <a:chExt cx="2895600" cy="1066800"/>
          </a:xfrm>
        </p:grpSpPr>
        <p:sp>
          <p:nvSpPr>
            <p:cNvPr id="10" name="Rectangle 9"/>
            <p:cNvSpPr/>
            <p:nvPr/>
          </p:nvSpPr>
          <p:spPr>
            <a:xfrm>
              <a:off x="3130548" y="5105400"/>
              <a:ext cx="2895600" cy="1066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618" y="5168900"/>
              <a:ext cx="2743459" cy="9271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7209815" y="227855"/>
            <a:ext cx="1734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Prof. Fulton T. Armstrong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104900" y="3657600"/>
            <a:ext cx="73533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Con </a:t>
            </a:r>
            <a:r>
              <a:rPr lang="en-US" sz="1200" dirty="0" err="1" smtClean="0"/>
              <a:t>cada</a:t>
            </a:r>
            <a:r>
              <a:rPr lang="en-US" sz="1200" dirty="0" smtClean="0"/>
              <a:t> </a:t>
            </a:r>
            <a:r>
              <a:rPr lang="en-US" sz="1200" dirty="0" err="1" smtClean="0"/>
              <a:t>tema</a:t>
            </a:r>
            <a:r>
              <a:rPr lang="en-US" sz="1200" dirty="0"/>
              <a:t> </a:t>
            </a:r>
            <a:r>
              <a:rPr lang="en-US" sz="1200" dirty="0" smtClean="0"/>
              <a:t>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err="1" smtClean="0"/>
              <a:t>Equipo</a:t>
            </a:r>
            <a:r>
              <a:rPr lang="en-US" sz="1200" dirty="0" smtClean="0"/>
              <a:t> A </a:t>
            </a:r>
            <a:r>
              <a:rPr lang="en-US" sz="1200" dirty="0" err="1" smtClean="0"/>
              <a:t>jugará</a:t>
            </a:r>
            <a:r>
              <a:rPr lang="en-US" sz="1200" dirty="0" smtClean="0"/>
              <a:t> el </a:t>
            </a:r>
            <a:r>
              <a:rPr lang="en-US" sz="1200" dirty="0" err="1" smtClean="0"/>
              <a:t>papel</a:t>
            </a:r>
            <a:r>
              <a:rPr lang="en-US" sz="1200" dirty="0" smtClean="0"/>
              <a:t> </a:t>
            </a:r>
            <a:r>
              <a:rPr lang="en-US" sz="1200" dirty="0" smtClean="0"/>
              <a:t>de </a:t>
            </a:r>
            <a:r>
              <a:rPr lang="en-US" sz="1200" dirty="0" err="1" smtClean="0"/>
              <a:t>analista</a:t>
            </a:r>
            <a:r>
              <a:rPr lang="es-ES" sz="1200" dirty="0" smtClean="0"/>
              <a:t>/</a:t>
            </a:r>
            <a:r>
              <a:rPr lang="es-ES" sz="1200" dirty="0" err="1" smtClean="0"/>
              <a:t>briefer</a:t>
            </a:r>
            <a:r>
              <a:rPr lang="es-ES" sz="1200" dirty="0" smtClean="0"/>
              <a:t> sobre su tema, mientras Equipo B </a:t>
            </a:r>
            <a:r>
              <a:rPr lang="es-ES" sz="1200" dirty="0" smtClean="0"/>
              <a:t>jugará el papel </a:t>
            </a:r>
            <a:r>
              <a:rPr lang="es-ES" sz="1200" dirty="0" smtClean="0"/>
              <a:t>de su decisor.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 err="1" smtClean="0"/>
              <a:t>Equipo</a:t>
            </a:r>
            <a:r>
              <a:rPr lang="en-US" sz="1200" dirty="0" smtClean="0"/>
              <a:t> </a:t>
            </a:r>
            <a:r>
              <a:rPr lang="en-US" sz="1200" dirty="0" smtClean="0"/>
              <a:t>B </a:t>
            </a:r>
            <a:r>
              <a:rPr lang="en-US" sz="1200" dirty="0" err="1"/>
              <a:t>jugará</a:t>
            </a:r>
            <a:r>
              <a:rPr lang="en-US" sz="1200" dirty="0"/>
              <a:t> </a:t>
            </a:r>
            <a:r>
              <a:rPr lang="en-US" sz="1200" dirty="0" smtClean="0"/>
              <a:t>el </a:t>
            </a:r>
            <a:r>
              <a:rPr lang="en-US" sz="1200" dirty="0" err="1" smtClean="0"/>
              <a:t>papel</a:t>
            </a:r>
            <a:r>
              <a:rPr lang="en-US" sz="1200" dirty="0" smtClean="0"/>
              <a:t> </a:t>
            </a:r>
            <a:r>
              <a:rPr lang="en-US" sz="1200" dirty="0" smtClean="0"/>
              <a:t>de </a:t>
            </a:r>
            <a:r>
              <a:rPr lang="en-US" sz="1200" dirty="0" err="1" smtClean="0"/>
              <a:t>analista</a:t>
            </a:r>
            <a:r>
              <a:rPr lang="en-US" sz="1200" dirty="0" smtClean="0"/>
              <a:t>/briefer </a:t>
            </a:r>
            <a:r>
              <a:rPr lang="en-US" sz="1200" dirty="0" err="1" smtClean="0"/>
              <a:t>sobre</a:t>
            </a:r>
            <a:r>
              <a:rPr lang="en-US" sz="1200" dirty="0" smtClean="0"/>
              <a:t>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tema</a:t>
            </a:r>
            <a:r>
              <a:rPr lang="en-US" sz="1200" dirty="0" smtClean="0"/>
              <a:t>, </a:t>
            </a:r>
            <a:r>
              <a:rPr lang="en-US" sz="1200" dirty="0" err="1" smtClean="0"/>
              <a:t>mientras</a:t>
            </a:r>
            <a:r>
              <a:rPr lang="en-US" sz="1200" dirty="0" smtClean="0"/>
              <a:t> </a:t>
            </a:r>
            <a:r>
              <a:rPr lang="en-US" sz="1200" dirty="0" err="1" smtClean="0"/>
              <a:t>Equipo</a:t>
            </a:r>
            <a:r>
              <a:rPr lang="en-US" sz="1200" dirty="0" smtClean="0"/>
              <a:t> A </a:t>
            </a:r>
            <a:r>
              <a:rPr lang="en-US" sz="1200" dirty="0" err="1"/>
              <a:t>jugará</a:t>
            </a:r>
            <a:r>
              <a:rPr lang="en-US" sz="1200" dirty="0"/>
              <a:t> </a:t>
            </a:r>
            <a:r>
              <a:rPr lang="en-US" sz="1200" dirty="0" smtClean="0"/>
              <a:t>el </a:t>
            </a:r>
            <a:r>
              <a:rPr lang="en-US" sz="1200" dirty="0" err="1" smtClean="0"/>
              <a:t>papel</a:t>
            </a:r>
            <a:r>
              <a:rPr lang="en-US" sz="1200" dirty="0" smtClean="0"/>
              <a:t> </a:t>
            </a:r>
            <a:r>
              <a:rPr lang="en-US" sz="1200" dirty="0" smtClean="0"/>
              <a:t>de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decisor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6200" y="76200"/>
            <a:ext cx="89916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6146" y="2743200"/>
            <a:ext cx="81706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* Los </a:t>
            </a:r>
            <a:r>
              <a:rPr lang="es-ES" sz="1100" dirty="0"/>
              <a:t>temas pueden ser de interés nacional o internacional.  Ejemplos: la crisis migratoria centroamericana; la política estadounidense hacia el narcotráfico; la economía mexicana; la transición en Cuba; el acuerdo de paz en Colombia; situación en la Unión Europea; la influencia china en América Latina; el estado de la democracia </a:t>
            </a:r>
            <a:r>
              <a:rPr lang="es-ES" sz="1100" dirty="0" smtClean="0"/>
              <a:t>mundial … lo que quieran. Deben </a:t>
            </a:r>
            <a:r>
              <a:rPr lang="es-ES" sz="1100" dirty="0"/>
              <a:t>ser temas sobre los cuales ya todos sabemos algo – pero que </a:t>
            </a:r>
            <a:r>
              <a:rPr lang="es-ES" sz="1100" dirty="0" smtClean="0"/>
              <a:t>necesitamos </a:t>
            </a:r>
            <a:r>
              <a:rPr lang="es-ES" sz="1100" dirty="0"/>
              <a:t>análisis</a:t>
            </a:r>
            <a:r>
              <a:rPr lang="es-ES" sz="1100" dirty="0" smtClean="0"/>
              <a:t>.  Hablaremos del contenido de los </a:t>
            </a:r>
            <a:r>
              <a:rPr lang="es-ES" sz="1100" dirty="0" err="1" smtClean="0"/>
              <a:t>briefings</a:t>
            </a:r>
            <a:r>
              <a:rPr lang="es-ES" sz="1100" dirty="0" smtClean="0"/>
              <a:t> durante las primeras horas del primer día de clase.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536" y="5051568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err="1" smtClean="0"/>
              <a:t>ejem</a:t>
            </a:r>
            <a:r>
              <a:rPr lang="es-ES" sz="1200" i="1" dirty="0" smtClean="0"/>
              <a:t>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927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4126"/>
              </p:ext>
            </p:extLst>
          </p:nvPr>
        </p:nvGraphicFramePr>
        <p:xfrm>
          <a:off x="533400" y="1371600"/>
          <a:ext cx="8305800" cy="494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477"/>
                <a:gridCol w="1738423"/>
                <a:gridCol w="1738423"/>
                <a:gridCol w="24144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Miembros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Miembros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Tema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Equipo</a:t>
                      </a:r>
                      <a:r>
                        <a:rPr lang="en-US" sz="1200" dirty="0" smtClean="0"/>
                        <a:t> B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47" y="227854"/>
            <a:ext cx="1815906" cy="104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" y="76200"/>
            <a:ext cx="89916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10</cp:revision>
  <dcterms:created xsi:type="dcterms:W3CDTF">2016-11-06T16:47:39Z</dcterms:created>
  <dcterms:modified xsi:type="dcterms:W3CDTF">2016-11-07T13:40:16Z</dcterms:modified>
</cp:coreProperties>
</file>