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6"/>
  </p:notesMasterIdLst>
  <p:sldIdLst>
    <p:sldId id="1716" r:id="rId2"/>
    <p:sldId id="913" r:id="rId3"/>
    <p:sldId id="833" r:id="rId4"/>
    <p:sldId id="1718" r:id="rId5"/>
    <p:sldId id="1658" r:id="rId6"/>
    <p:sldId id="1080" r:id="rId7"/>
    <p:sldId id="647" r:id="rId8"/>
    <p:sldId id="807" r:id="rId9"/>
    <p:sldId id="650" r:id="rId10"/>
    <p:sldId id="652" r:id="rId11"/>
    <p:sldId id="648" r:id="rId12"/>
    <p:sldId id="886" r:id="rId13"/>
    <p:sldId id="1660" r:id="rId14"/>
    <p:sldId id="1661" r:id="rId15"/>
    <p:sldId id="1662" r:id="rId16"/>
    <p:sldId id="1720" r:id="rId17"/>
    <p:sldId id="1119" r:id="rId18"/>
    <p:sldId id="1745" r:id="rId19"/>
    <p:sldId id="282" r:id="rId20"/>
    <p:sldId id="900" r:id="rId21"/>
    <p:sldId id="1121" r:id="rId22"/>
    <p:sldId id="873" r:id="rId23"/>
    <p:sldId id="871" r:id="rId24"/>
    <p:sldId id="1719" r:id="rId25"/>
    <p:sldId id="1095" r:id="rId26"/>
    <p:sldId id="1122" r:id="rId27"/>
    <p:sldId id="735" r:id="rId28"/>
    <p:sldId id="736" r:id="rId29"/>
    <p:sldId id="754" r:id="rId30"/>
    <p:sldId id="755" r:id="rId31"/>
    <p:sldId id="1097" r:id="rId32"/>
    <p:sldId id="1101" r:id="rId33"/>
    <p:sldId id="1110" r:id="rId34"/>
    <p:sldId id="1098" r:id="rId35"/>
    <p:sldId id="739" r:id="rId36"/>
    <p:sldId id="748" r:id="rId37"/>
    <p:sldId id="743" r:id="rId38"/>
    <p:sldId id="1123" r:id="rId39"/>
    <p:sldId id="258" r:id="rId40"/>
    <p:sldId id="1051" r:id="rId41"/>
    <p:sldId id="1052" r:id="rId42"/>
    <p:sldId id="1053" r:id="rId43"/>
    <p:sldId id="1054" r:id="rId44"/>
    <p:sldId id="1055" r:id="rId45"/>
    <p:sldId id="1056" r:id="rId46"/>
    <p:sldId id="1057" r:id="rId47"/>
    <p:sldId id="1103" r:id="rId48"/>
    <p:sldId id="1104" r:id="rId49"/>
    <p:sldId id="1058" r:id="rId50"/>
    <p:sldId id="1105" r:id="rId51"/>
    <p:sldId id="1736" r:id="rId52"/>
    <p:sldId id="1564" r:id="rId53"/>
    <p:sldId id="1047" r:id="rId54"/>
    <p:sldId id="1100" r:id="rId55"/>
    <p:sldId id="1124" r:id="rId56"/>
    <p:sldId id="1670" r:id="rId57"/>
    <p:sldId id="1672" r:id="rId58"/>
    <p:sldId id="1711" r:id="rId59"/>
    <p:sldId id="1737" r:id="rId60"/>
    <p:sldId id="1678" r:id="rId61"/>
    <p:sldId id="1679" r:id="rId62"/>
    <p:sldId id="1680" r:id="rId63"/>
    <p:sldId id="1738" r:id="rId64"/>
    <p:sldId id="1739" r:id="rId65"/>
    <p:sldId id="1684" r:id="rId66"/>
    <p:sldId id="1688" r:id="rId67"/>
    <p:sldId id="1743" r:id="rId68"/>
    <p:sldId id="714" r:id="rId69"/>
    <p:sldId id="680" r:id="rId70"/>
    <p:sldId id="685" r:id="rId71"/>
    <p:sldId id="686" r:id="rId72"/>
    <p:sldId id="1742" r:id="rId73"/>
    <p:sldId id="1125" r:id="rId74"/>
    <p:sldId id="688" r:id="rId75"/>
    <p:sldId id="690" r:id="rId76"/>
    <p:sldId id="1059" r:id="rId77"/>
    <p:sldId id="1060" r:id="rId78"/>
    <p:sldId id="1685" r:id="rId79"/>
    <p:sldId id="1491" r:id="rId80"/>
    <p:sldId id="960" r:id="rId81"/>
    <p:sldId id="1686" r:id="rId82"/>
    <p:sldId id="868" r:id="rId83"/>
    <p:sldId id="1108" r:id="rId84"/>
    <p:sldId id="1109" r:id="rId85"/>
    <p:sldId id="1694" r:id="rId86"/>
    <p:sldId id="912" r:id="rId87"/>
    <p:sldId id="907" r:id="rId88"/>
    <p:sldId id="843" r:id="rId89"/>
    <p:sldId id="844" r:id="rId90"/>
    <p:sldId id="259" r:id="rId91"/>
    <p:sldId id="260" r:id="rId92"/>
    <p:sldId id="633" r:id="rId93"/>
    <p:sldId id="634" r:id="rId94"/>
    <p:sldId id="845" r:id="rId95"/>
    <p:sldId id="635" r:id="rId96"/>
    <p:sldId id="265" r:id="rId97"/>
    <p:sldId id="636" r:id="rId98"/>
    <p:sldId id="846" r:id="rId99"/>
    <p:sldId id="1643" r:id="rId100"/>
    <p:sldId id="1690" r:id="rId101"/>
    <p:sldId id="918" r:id="rId102"/>
    <p:sldId id="1071" r:id="rId103"/>
    <p:sldId id="1036" r:id="rId104"/>
    <p:sldId id="1037" r:id="rId105"/>
    <p:sldId id="1038" r:id="rId106"/>
    <p:sldId id="1039" r:id="rId107"/>
    <p:sldId id="1040" r:id="rId108"/>
    <p:sldId id="1041" r:id="rId109"/>
    <p:sldId id="1042" r:id="rId110"/>
    <p:sldId id="1043" r:id="rId111"/>
    <p:sldId id="1050" r:id="rId112"/>
    <p:sldId id="396" r:id="rId113"/>
    <p:sldId id="1656" r:id="rId114"/>
    <p:sldId id="412" r:id="rId115"/>
    <p:sldId id="1687" r:id="rId116"/>
    <p:sldId id="1698" r:id="rId117"/>
    <p:sldId id="1699" r:id="rId118"/>
    <p:sldId id="1700" r:id="rId119"/>
    <p:sldId id="273" r:id="rId120"/>
    <p:sldId id="1689" r:id="rId121"/>
    <p:sldId id="1695" r:id="rId122"/>
    <p:sldId id="1696" r:id="rId123"/>
    <p:sldId id="666" r:id="rId124"/>
    <p:sldId id="1717" r:id="rId12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549C2D9-90DF-4F55-A5C9-2575ECC07E6A}">
          <p14:sldIdLst>
            <p14:sldId id="1716"/>
            <p14:sldId id="913"/>
            <p14:sldId id="833"/>
            <p14:sldId id="1718"/>
            <p14:sldId id="1658"/>
          </p14:sldIdLst>
        </p14:section>
        <p14:section name="Intro model" id="{3ECD355F-4F71-44CD-BAEE-2694C1A0FB9F}">
          <p14:sldIdLst>
            <p14:sldId id="1080"/>
            <p14:sldId id="647"/>
            <p14:sldId id="807"/>
            <p14:sldId id="650"/>
            <p14:sldId id="652"/>
            <p14:sldId id="648"/>
            <p14:sldId id="886"/>
            <p14:sldId id="1660"/>
            <p14:sldId id="1661"/>
            <p14:sldId id="1662"/>
            <p14:sldId id="1720"/>
          </p14:sldIdLst>
        </p14:section>
        <p14:section name="Review" id="{CE7BBEBE-9414-4388-82E8-700B9F2D9DD8}">
          <p14:sldIdLst>
            <p14:sldId id="1119"/>
            <p14:sldId id="1745"/>
            <p14:sldId id="282"/>
            <p14:sldId id="900"/>
          </p14:sldIdLst>
        </p14:section>
        <p14:section name="Wild cards" id="{48967B10-05F1-467D-B381-59D530D8C1DE}">
          <p14:sldIdLst>
            <p14:sldId id="1121"/>
            <p14:sldId id="873"/>
            <p14:sldId id="871"/>
            <p14:sldId id="1719"/>
            <p14:sldId id="1095"/>
          </p14:sldIdLst>
        </p14:section>
        <p14:section name="Implications" id="{93C5FECF-E502-44B6-B681-9091012B74C3}">
          <p14:sldIdLst>
            <p14:sldId id="1122"/>
            <p14:sldId id="735"/>
            <p14:sldId id="736"/>
            <p14:sldId id="754"/>
            <p14:sldId id="755"/>
            <p14:sldId id="1097"/>
            <p14:sldId id="1101"/>
            <p14:sldId id="1110"/>
            <p14:sldId id="1098"/>
            <p14:sldId id="739"/>
          </p14:sldIdLst>
        </p14:section>
        <p14:section name="brainstorm-mindmapping" id="{A47CA76A-F852-40B3-B7A8-A7A46F00C1F8}">
          <p14:sldIdLst>
            <p14:sldId id="748"/>
            <p14:sldId id="743"/>
            <p14:sldId id="1123"/>
            <p14:sldId id="258"/>
            <p14:sldId id="1051"/>
            <p14:sldId id="1052"/>
            <p14:sldId id="1053"/>
            <p14:sldId id="1054"/>
            <p14:sldId id="1055"/>
            <p14:sldId id="1056"/>
            <p14:sldId id="1057"/>
            <p14:sldId id="1103"/>
            <p14:sldId id="1104"/>
            <p14:sldId id="1058"/>
            <p14:sldId id="1105"/>
          </p14:sldIdLst>
        </p14:section>
        <p14:section name="Quick Practice" id="{4B64BF91-5833-484E-8C60-6E25BF9E2395}">
          <p14:sldIdLst/>
        </p14:section>
        <p14:section name="EXERCISE" id="{F9C0FA9A-4C75-4952-8EB5-512E07D2D61A}">
          <p14:sldIdLst>
            <p14:sldId id="1736"/>
            <p14:sldId id="1564"/>
            <p14:sldId id="1047"/>
            <p14:sldId id="1100"/>
            <p14:sldId id="1124"/>
          </p14:sldIdLst>
        </p14:section>
        <p14:section name="DEEPER into exercise" id="{DE5A51C2-A3DF-4BEA-A869-75DD89C72843}">
          <p14:sldIdLst>
            <p14:sldId id="1670"/>
            <p14:sldId id="1672"/>
            <p14:sldId id="1711"/>
            <p14:sldId id="1737"/>
            <p14:sldId id="1678"/>
            <p14:sldId id="1679"/>
            <p14:sldId id="1680"/>
            <p14:sldId id="1738"/>
            <p14:sldId id="1739"/>
            <p14:sldId id="1684"/>
            <p14:sldId id="1688"/>
            <p14:sldId id="1743"/>
          </p14:sldIdLst>
        </p14:section>
        <p14:section name="Other models" id="{E76270D9-780A-4C41-8F7F-C76C92A6708C}">
          <p14:sldIdLst>
            <p14:sldId id="714"/>
            <p14:sldId id="680"/>
            <p14:sldId id="685"/>
            <p14:sldId id="686"/>
            <p14:sldId id="1742"/>
            <p14:sldId id="1125"/>
            <p14:sldId id="688"/>
            <p14:sldId id="690"/>
            <p14:sldId id="1059"/>
            <p14:sldId id="1060"/>
          </p14:sldIdLst>
        </p14:section>
        <p14:section name="Making a product" id="{CD7084E7-0947-4150-BCA2-0D8C29CB4568}">
          <p14:sldIdLst>
            <p14:sldId id="1685"/>
            <p14:sldId id="1491"/>
            <p14:sldId id="960"/>
            <p14:sldId id="1686"/>
            <p14:sldId id="868"/>
          </p14:sldIdLst>
        </p14:section>
        <p14:section name="housekeeping" id="{0649B6A1-1CA8-4AA7-8B08-B29420AD30D0}">
          <p14:sldIdLst>
            <p14:sldId id="1108"/>
            <p14:sldId id="1109"/>
            <p14:sldId id="1694"/>
            <p14:sldId id="912"/>
          </p14:sldIdLst>
        </p14:section>
        <p14:section name="CHALLENGES" id="{D822F2D4-F872-43A2-A097-4860A03F1269}">
          <p14:sldIdLst>
            <p14:sldId id="907"/>
            <p14:sldId id="843"/>
            <p14:sldId id="844"/>
            <p14:sldId id="259"/>
            <p14:sldId id="260"/>
            <p14:sldId id="633"/>
            <p14:sldId id="634"/>
            <p14:sldId id="845"/>
            <p14:sldId id="635"/>
            <p14:sldId id="265"/>
            <p14:sldId id="636"/>
            <p14:sldId id="846"/>
            <p14:sldId id="1643"/>
            <p14:sldId id="1690"/>
            <p14:sldId id="918"/>
          </p14:sldIdLst>
        </p14:section>
        <p14:section name="CIA Manual" id="{49781CF1-4137-4ADA-9152-CDA7107D1320}">
          <p14:sldIdLst>
            <p14:sldId id="1071"/>
          </p14:sldIdLst>
        </p14:section>
        <p14:section name="OPTIONAL Cycle of Intelligence" id="{CFD57F23-F2FC-43A0-9984-82BC0DB9972F}">
          <p14:sldIdLst>
            <p14:sldId id="1036"/>
            <p14:sldId id="1037"/>
            <p14:sldId id="1038"/>
            <p14:sldId id="1039"/>
            <p14:sldId id="1040"/>
            <p14:sldId id="1041"/>
            <p14:sldId id="1042"/>
            <p14:sldId id="1043"/>
            <p14:sldId id="1050"/>
            <p14:sldId id="396"/>
          </p14:sldIdLst>
        </p14:section>
        <p14:section name="Finishing up" id="{43FDB403-8808-4A78-952A-65A3E4708AE2}">
          <p14:sldIdLst>
            <p14:sldId id="1656"/>
            <p14:sldId id="412"/>
            <p14:sldId id="1687"/>
            <p14:sldId id="1698"/>
            <p14:sldId id="1699"/>
            <p14:sldId id="1700"/>
            <p14:sldId id="273"/>
            <p14:sldId id="1689"/>
            <p14:sldId id="1695"/>
            <p14:sldId id="1696"/>
            <p14:sldId id="666"/>
            <p14:sldId id="17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899A"/>
    <a:srgbClr val="80633A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22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5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9CA05C5E-7D5F-41BE-9545-409828C9B000}"/>
    <pc:docChg chg="undo custSel addSld delSld modSld sldOrd modSection">
      <pc:chgData name="Fulton A" userId="6ce49bf28c24c9be" providerId="LiveId" clId="{9CA05C5E-7D5F-41BE-9545-409828C9B000}" dt="2023-10-24T17:04:22.125" v="1235"/>
      <pc:docMkLst>
        <pc:docMk/>
      </pc:docMkLst>
      <pc:sldChg chg="modSp mod">
        <pc:chgData name="Fulton A" userId="6ce49bf28c24c9be" providerId="LiveId" clId="{9CA05C5E-7D5F-41BE-9545-409828C9B000}" dt="2023-10-24T15:27:03.956" v="86" actId="1076"/>
        <pc:sldMkLst>
          <pc:docMk/>
          <pc:sldMk cId="2028866859" sldId="258"/>
        </pc:sldMkLst>
        <pc:spChg chg="mod">
          <ac:chgData name="Fulton A" userId="6ce49bf28c24c9be" providerId="LiveId" clId="{9CA05C5E-7D5F-41BE-9545-409828C9B000}" dt="2023-10-24T15:27:03.956" v="86" actId="1076"/>
          <ac:spMkLst>
            <pc:docMk/>
            <pc:sldMk cId="2028866859" sldId="258"/>
            <ac:spMk id="3" creationId="{ED4674C7-F701-404F-826E-4C83DC9798E2}"/>
          </ac:spMkLst>
        </pc:spChg>
        <pc:spChg chg="mod">
          <ac:chgData name="Fulton A" userId="6ce49bf28c24c9be" providerId="LiveId" clId="{9CA05C5E-7D5F-41BE-9545-409828C9B000}" dt="2023-10-24T15:27:03.956" v="86" actId="1076"/>
          <ac:spMkLst>
            <pc:docMk/>
            <pc:sldMk cId="2028866859" sldId="258"/>
            <ac:spMk id="6" creationId="{149E3130-CC73-406C-B3A4-22DFD80949EF}"/>
          </ac:spMkLst>
        </pc:spChg>
        <pc:spChg chg="mod">
          <ac:chgData name="Fulton A" userId="6ce49bf28c24c9be" providerId="LiveId" clId="{9CA05C5E-7D5F-41BE-9545-409828C9B000}" dt="2023-10-24T15:27:03.956" v="86" actId="1076"/>
          <ac:spMkLst>
            <pc:docMk/>
            <pc:sldMk cId="2028866859" sldId="258"/>
            <ac:spMk id="7" creationId="{6A03B2A5-7544-465E-8738-2ECC359CC85F}"/>
          </ac:spMkLst>
        </pc:spChg>
        <pc:spChg chg="mod">
          <ac:chgData name="Fulton A" userId="6ce49bf28c24c9be" providerId="LiveId" clId="{9CA05C5E-7D5F-41BE-9545-409828C9B000}" dt="2023-10-24T15:27:03.956" v="86" actId="1076"/>
          <ac:spMkLst>
            <pc:docMk/>
            <pc:sldMk cId="2028866859" sldId="258"/>
            <ac:spMk id="8" creationId="{AD8824E2-B10F-4CF0-80C9-21F5076E08B9}"/>
          </ac:spMkLst>
        </pc:spChg>
        <pc:spChg chg="mod">
          <ac:chgData name="Fulton A" userId="6ce49bf28c24c9be" providerId="LiveId" clId="{9CA05C5E-7D5F-41BE-9545-409828C9B000}" dt="2023-10-24T15:27:03.956" v="86" actId="1076"/>
          <ac:spMkLst>
            <pc:docMk/>
            <pc:sldMk cId="2028866859" sldId="258"/>
            <ac:spMk id="9" creationId="{02ABA8CC-8035-4FEB-BD19-132B44B917C8}"/>
          </ac:spMkLst>
        </pc:spChg>
        <pc:spChg chg="mod">
          <ac:chgData name="Fulton A" userId="6ce49bf28c24c9be" providerId="LiveId" clId="{9CA05C5E-7D5F-41BE-9545-409828C9B000}" dt="2023-10-24T15:27:03.956" v="86" actId="1076"/>
          <ac:spMkLst>
            <pc:docMk/>
            <pc:sldMk cId="2028866859" sldId="258"/>
            <ac:spMk id="10" creationId="{BEF5F73A-3577-454A-AA59-9F6D95D12B40}"/>
          </ac:spMkLst>
        </pc:spChg>
        <pc:spChg chg="mod">
          <ac:chgData name="Fulton A" userId="6ce49bf28c24c9be" providerId="LiveId" clId="{9CA05C5E-7D5F-41BE-9545-409828C9B000}" dt="2023-10-24T15:27:03.956" v="86" actId="1076"/>
          <ac:spMkLst>
            <pc:docMk/>
            <pc:sldMk cId="2028866859" sldId="258"/>
            <ac:spMk id="11" creationId="{7A1A56D1-0294-4AAA-BF99-2621FCF27976}"/>
          </ac:spMkLst>
        </pc:spChg>
      </pc:sldChg>
      <pc:sldChg chg="modSp mod modAnim">
        <pc:chgData name="Fulton A" userId="6ce49bf28c24c9be" providerId="LiveId" clId="{9CA05C5E-7D5F-41BE-9545-409828C9B000}" dt="2023-10-24T17:01:43.936" v="1224"/>
        <pc:sldMkLst>
          <pc:docMk/>
          <pc:sldMk cId="3570704042" sldId="273"/>
        </pc:sldMkLst>
        <pc:spChg chg="mod">
          <ac:chgData name="Fulton A" userId="6ce49bf28c24c9be" providerId="LiveId" clId="{9CA05C5E-7D5F-41BE-9545-409828C9B000}" dt="2023-10-24T17:01:09.452" v="1220" actId="14100"/>
          <ac:spMkLst>
            <pc:docMk/>
            <pc:sldMk cId="3570704042" sldId="273"/>
            <ac:spMk id="3" creationId="{40BA0F5E-7454-4AF3-B48F-1EB1988403A3}"/>
          </ac:spMkLst>
        </pc:spChg>
        <pc:spChg chg="mod">
          <ac:chgData name="Fulton A" userId="6ce49bf28c24c9be" providerId="LiveId" clId="{9CA05C5E-7D5F-41BE-9545-409828C9B000}" dt="2023-10-24T17:01:08.165" v="1218" actId="1076"/>
          <ac:spMkLst>
            <pc:docMk/>
            <pc:sldMk cId="3570704042" sldId="273"/>
            <ac:spMk id="4" creationId="{00000000-0000-0000-0000-000000000000}"/>
          </ac:spMkLst>
        </pc:spChg>
        <pc:picChg chg="mod">
          <ac:chgData name="Fulton A" userId="6ce49bf28c24c9be" providerId="LiveId" clId="{9CA05C5E-7D5F-41BE-9545-409828C9B000}" dt="2023-10-24T17:01:07.293" v="1217" actId="1076"/>
          <ac:picMkLst>
            <pc:docMk/>
            <pc:sldMk cId="3570704042" sldId="273"/>
            <ac:picMk id="5" creationId="{C0881AC5-5A9B-3CC4-076D-2238B79C0502}"/>
          </ac:picMkLst>
        </pc:picChg>
      </pc:sldChg>
      <pc:sldChg chg="addSp modSp add mod modAnim">
        <pc:chgData name="Fulton A" userId="6ce49bf28c24c9be" providerId="LiveId" clId="{9CA05C5E-7D5F-41BE-9545-409828C9B000}" dt="2023-10-24T16:41:08.164" v="991"/>
        <pc:sldMkLst>
          <pc:docMk/>
          <pc:sldMk cId="837982636" sldId="282"/>
        </pc:sldMkLst>
        <pc:spChg chg="mod">
          <ac:chgData name="Fulton A" userId="6ce49bf28c24c9be" providerId="LiveId" clId="{9CA05C5E-7D5F-41BE-9545-409828C9B000}" dt="2023-10-24T16:40:40.413" v="987" actId="1076"/>
          <ac:spMkLst>
            <pc:docMk/>
            <pc:sldMk cId="837982636" sldId="282"/>
            <ac:spMk id="38" creationId="{341CDDD0-93E7-4FBF-8E58-2D6227D0EED8}"/>
          </ac:spMkLst>
        </pc:spChg>
        <pc:picChg chg="add mod">
          <ac:chgData name="Fulton A" userId="6ce49bf28c24c9be" providerId="LiveId" clId="{9CA05C5E-7D5F-41BE-9545-409828C9B000}" dt="2023-10-24T16:40:43.808" v="988" actId="1076"/>
          <ac:picMkLst>
            <pc:docMk/>
            <pc:sldMk cId="837982636" sldId="282"/>
            <ac:picMk id="2" creationId="{C69DCE99-4208-C26A-4080-4CDE81B76F66}"/>
          </ac:picMkLst>
        </pc:picChg>
      </pc:sldChg>
      <pc:sldChg chg="mod modShow">
        <pc:chgData name="Fulton A" userId="6ce49bf28c24c9be" providerId="LiveId" clId="{9CA05C5E-7D5F-41BE-9545-409828C9B000}" dt="2023-10-24T16:58:49.385" v="1186" actId="729"/>
        <pc:sldMkLst>
          <pc:docMk/>
          <pc:sldMk cId="2575499984" sldId="396"/>
        </pc:sldMkLst>
      </pc:sldChg>
      <pc:sldChg chg="addSp modSp mod modShow">
        <pc:chgData name="Fulton A" userId="6ce49bf28c24c9be" providerId="LiveId" clId="{9CA05C5E-7D5F-41BE-9545-409828C9B000}" dt="2023-10-24T15:21:35.358" v="60"/>
        <pc:sldMkLst>
          <pc:docMk/>
          <pc:sldMk cId="3851081207" sldId="650"/>
        </pc:sldMkLst>
        <pc:spChg chg="add mod">
          <ac:chgData name="Fulton A" userId="6ce49bf28c24c9be" providerId="LiveId" clId="{9CA05C5E-7D5F-41BE-9545-409828C9B000}" dt="2023-10-24T15:21:35.358" v="60"/>
          <ac:spMkLst>
            <pc:docMk/>
            <pc:sldMk cId="3851081207" sldId="650"/>
            <ac:spMk id="3" creationId="{75FFA75A-1498-53B0-C75D-AE195C36E37D}"/>
          </ac:spMkLst>
        </pc:spChg>
      </pc:sldChg>
      <pc:sldChg chg="addSp modSp add mod ord modAnim">
        <pc:chgData name="Fulton A" userId="6ce49bf28c24c9be" providerId="LiveId" clId="{9CA05C5E-7D5F-41BE-9545-409828C9B000}" dt="2023-10-24T15:59:55.683" v="697" actId="1076"/>
        <pc:sldMkLst>
          <pc:docMk/>
          <pc:sldMk cId="4176796392" sldId="680"/>
        </pc:sldMkLst>
        <pc:spChg chg="mod">
          <ac:chgData name="Fulton A" userId="6ce49bf28c24c9be" providerId="LiveId" clId="{9CA05C5E-7D5F-41BE-9545-409828C9B000}" dt="2023-10-24T15:57:55.011" v="534" actId="6549"/>
          <ac:spMkLst>
            <pc:docMk/>
            <pc:sldMk cId="4176796392" sldId="680"/>
            <ac:spMk id="4" creationId="{11761B0E-32D0-4E08-98AE-5E36894A7065}"/>
          </ac:spMkLst>
        </pc:spChg>
        <pc:spChg chg="mod">
          <ac:chgData name="Fulton A" userId="6ce49bf28c24c9be" providerId="LiveId" clId="{9CA05C5E-7D5F-41BE-9545-409828C9B000}" dt="2023-10-24T15:59:40.123" v="693" actId="1076"/>
          <ac:spMkLst>
            <pc:docMk/>
            <pc:sldMk cId="4176796392" sldId="680"/>
            <ac:spMk id="5" creationId="{EFB67E92-201B-440E-846F-EA1AE9ACE1ED}"/>
          </ac:spMkLst>
        </pc:spChg>
        <pc:spChg chg="mod">
          <ac:chgData name="Fulton A" userId="6ce49bf28c24c9be" providerId="LiveId" clId="{9CA05C5E-7D5F-41BE-9545-409828C9B000}" dt="2023-10-24T15:59:49.372" v="696" actId="122"/>
          <ac:spMkLst>
            <pc:docMk/>
            <pc:sldMk cId="4176796392" sldId="680"/>
            <ac:spMk id="6" creationId="{E9CC09EF-8496-46D4-BE92-F621FBA55D19}"/>
          </ac:spMkLst>
        </pc:spChg>
        <pc:spChg chg="add mod">
          <ac:chgData name="Fulton A" userId="6ce49bf28c24c9be" providerId="LiveId" clId="{9CA05C5E-7D5F-41BE-9545-409828C9B000}" dt="2023-10-24T15:59:55.683" v="697" actId="1076"/>
          <ac:spMkLst>
            <pc:docMk/>
            <pc:sldMk cId="4176796392" sldId="680"/>
            <ac:spMk id="7" creationId="{C8C4FCD2-1D5D-CAA2-14C5-ACA5E536EB4F}"/>
          </ac:spMkLst>
        </pc:spChg>
      </pc:sldChg>
      <pc:sldChg chg="del">
        <pc:chgData name="Fulton A" userId="6ce49bf28c24c9be" providerId="LiveId" clId="{9CA05C5E-7D5F-41BE-9545-409828C9B000}" dt="2023-10-24T16:00:52.454" v="698" actId="2696"/>
        <pc:sldMkLst>
          <pc:docMk/>
          <pc:sldMk cId="751236140" sldId="685"/>
        </pc:sldMkLst>
      </pc:sldChg>
      <pc:sldChg chg="add">
        <pc:chgData name="Fulton A" userId="6ce49bf28c24c9be" providerId="LiveId" clId="{9CA05C5E-7D5F-41BE-9545-409828C9B000}" dt="2023-10-24T16:00:57.256" v="699"/>
        <pc:sldMkLst>
          <pc:docMk/>
          <pc:sldMk cId="2340085603" sldId="685"/>
        </pc:sldMkLst>
      </pc:sldChg>
      <pc:sldChg chg="add">
        <pc:chgData name="Fulton A" userId="6ce49bf28c24c9be" providerId="LiveId" clId="{9CA05C5E-7D5F-41BE-9545-409828C9B000}" dt="2023-10-24T16:00:57.256" v="699"/>
        <pc:sldMkLst>
          <pc:docMk/>
          <pc:sldMk cId="2724155224" sldId="686"/>
        </pc:sldMkLst>
      </pc:sldChg>
      <pc:sldChg chg="del">
        <pc:chgData name="Fulton A" userId="6ce49bf28c24c9be" providerId="LiveId" clId="{9CA05C5E-7D5F-41BE-9545-409828C9B000}" dt="2023-10-24T16:00:52.454" v="698" actId="2696"/>
        <pc:sldMkLst>
          <pc:docMk/>
          <pc:sldMk cId="3823968967" sldId="686"/>
        </pc:sldMkLst>
      </pc:sldChg>
      <pc:sldChg chg="del">
        <pc:chgData name="Fulton A" userId="6ce49bf28c24c9be" providerId="LiveId" clId="{9CA05C5E-7D5F-41BE-9545-409828C9B000}" dt="2023-10-24T16:01:59.020" v="703" actId="47"/>
        <pc:sldMkLst>
          <pc:docMk/>
          <pc:sldMk cId="2089592679" sldId="687"/>
        </pc:sldMkLst>
      </pc:sldChg>
      <pc:sldChg chg="modSp mod ord">
        <pc:chgData name="Fulton A" userId="6ce49bf28c24c9be" providerId="LiveId" clId="{9CA05C5E-7D5F-41BE-9545-409828C9B000}" dt="2023-10-24T16:15:35.195" v="818" actId="1076"/>
        <pc:sldMkLst>
          <pc:docMk/>
          <pc:sldMk cId="45931527" sldId="688"/>
        </pc:sldMkLst>
        <pc:spChg chg="mod">
          <ac:chgData name="Fulton A" userId="6ce49bf28c24c9be" providerId="LiveId" clId="{9CA05C5E-7D5F-41BE-9545-409828C9B000}" dt="2023-10-24T16:15:35.195" v="818" actId="1076"/>
          <ac:spMkLst>
            <pc:docMk/>
            <pc:sldMk cId="45931527" sldId="688"/>
            <ac:spMk id="14" creationId="{5FB67899-F52A-4F87-B337-4DD8C5C186D3}"/>
          </ac:spMkLst>
        </pc:spChg>
        <pc:spChg chg="mod">
          <ac:chgData name="Fulton A" userId="6ce49bf28c24c9be" providerId="LiveId" clId="{9CA05C5E-7D5F-41BE-9545-409828C9B000}" dt="2023-10-24T16:15:35.195" v="818" actId="1076"/>
          <ac:spMkLst>
            <pc:docMk/>
            <pc:sldMk cId="45931527" sldId="688"/>
            <ac:spMk id="15" creationId="{57D31E59-E688-4F14-AFA0-B6A5A549F721}"/>
          </ac:spMkLst>
        </pc:spChg>
        <pc:spChg chg="mod">
          <ac:chgData name="Fulton A" userId="6ce49bf28c24c9be" providerId="LiveId" clId="{9CA05C5E-7D5F-41BE-9545-409828C9B000}" dt="2023-10-24T16:15:35.195" v="818" actId="1076"/>
          <ac:spMkLst>
            <pc:docMk/>
            <pc:sldMk cId="45931527" sldId="688"/>
            <ac:spMk id="16" creationId="{16927063-C0E6-4246-A520-3D9E8B069116}"/>
          </ac:spMkLst>
        </pc:spChg>
        <pc:spChg chg="mod">
          <ac:chgData name="Fulton A" userId="6ce49bf28c24c9be" providerId="LiveId" clId="{9CA05C5E-7D5F-41BE-9545-409828C9B000}" dt="2023-10-24T16:15:35.195" v="818" actId="1076"/>
          <ac:spMkLst>
            <pc:docMk/>
            <pc:sldMk cId="45931527" sldId="688"/>
            <ac:spMk id="17" creationId="{7AF1FC85-3633-4BF2-A0D4-4474F0800835}"/>
          </ac:spMkLst>
        </pc:spChg>
        <pc:graphicFrameChg chg="mod modGraphic">
          <ac:chgData name="Fulton A" userId="6ce49bf28c24c9be" providerId="LiveId" clId="{9CA05C5E-7D5F-41BE-9545-409828C9B000}" dt="2023-10-24T16:15:17.339" v="817" actId="108"/>
          <ac:graphicFrameMkLst>
            <pc:docMk/>
            <pc:sldMk cId="45931527" sldId="688"/>
            <ac:graphicFrameMk id="8" creationId="{360821BB-9D5E-4AE1-87BC-B8F913249D7E}"/>
          </ac:graphicFrameMkLst>
        </pc:graphicFrameChg>
        <pc:cxnChg chg="mod">
          <ac:chgData name="Fulton A" userId="6ce49bf28c24c9be" providerId="LiveId" clId="{9CA05C5E-7D5F-41BE-9545-409828C9B000}" dt="2023-10-24T16:15:35.195" v="818" actId="1076"/>
          <ac:cxnSpMkLst>
            <pc:docMk/>
            <pc:sldMk cId="45931527" sldId="688"/>
            <ac:cxnSpMk id="9" creationId="{433F6177-F40B-4F46-85F2-A5487FA9DE83}"/>
          </ac:cxnSpMkLst>
        </pc:cxnChg>
        <pc:cxnChg chg="mod">
          <ac:chgData name="Fulton A" userId="6ce49bf28c24c9be" providerId="LiveId" clId="{9CA05C5E-7D5F-41BE-9545-409828C9B000}" dt="2023-10-24T16:15:35.195" v="818" actId="1076"/>
          <ac:cxnSpMkLst>
            <pc:docMk/>
            <pc:sldMk cId="45931527" sldId="688"/>
            <ac:cxnSpMk id="10" creationId="{3AA66DEB-9981-4768-9A68-9940C93CC231}"/>
          </ac:cxnSpMkLst>
        </pc:cxnChg>
      </pc:sldChg>
      <pc:sldChg chg="ord">
        <pc:chgData name="Fulton A" userId="6ce49bf28c24c9be" providerId="LiveId" clId="{9CA05C5E-7D5F-41BE-9545-409828C9B000}" dt="2023-10-24T16:02:56.006" v="714"/>
        <pc:sldMkLst>
          <pc:docMk/>
          <pc:sldMk cId="4038493497" sldId="690"/>
        </pc:sldMkLst>
      </pc:sldChg>
      <pc:sldChg chg="add del">
        <pc:chgData name="Fulton A" userId="6ce49bf28c24c9be" providerId="LiveId" clId="{9CA05C5E-7D5F-41BE-9545-409828C9B000}" dt="2023-10-24T16:02:51.799" v="712" actId="47"/>
        <pc:sldMkLst>
          <pc:docMk/>
          <pc:sldMk cId="3055482066" sldId="691"/>
        </pc:sldMkLst>
      </pc:sldChg>
      <pc:sldChg chg="ord">
        <pc:chgData name="Fulton A" userId="6ce49bf28c24c9be" providerId="LiveId" clId="{9CA05C5E-7D5F-41BE-9545-409828C9B000}" dt="2023-10-24T15:57:12.795" v="446"/>
        <pc:sldMkLst>
          <pc:docMk/>
          <pc:sldMk cId="2984758439" sldId="714"/>
        </pc:sldMkLst>
      </pc:sldChg>
      <pc:sldChg chg="mod modShow">
        <pc:chgData name="Fulton A" userId="6ce49bf28c24c9be" providerId="LiveId" clId="{9CA05C5E-7D5F-41BE-9545-409828C9B000}" dt="2023-10-24T15:25:01.017" v="70" actId="729"/>
        <pc:sldMkLst>
          <pc:docMk/>
          <pc:sldMk cId="712149868" sldId="735"/>
        </pc:sldMkLst>
      </pc:sldChg>
      <pc:sldChg chg="mod modShow">
        <pc:chgData name="Fulton A" userId="6ce49bf28c24c9be" providerId="LiveId" clId="{9CA05C5E-7D5F-41BE-9545-409828C9B000}" dt="2023-10-24T15:25:01.017" v="70" actId="729"/>
        <pc:sldMkLst>
          <pc:docMk/>
          <pc:sldMk cId="766630957" sldId="736"/>
        </pc:sldMkLst>
      </pc:sldChg>
      <pc:sldChg chg="modSp mod">
        <pc:chgData name="Fulton A" userId="6ce49bf28c24c9be" providerId="LiveId" clId="{9CA05C5E-7D5F-41BE-9545-409828C9B000}" dt="2023-10-24T15:25:30.499" v="80" actId="14100"/>
        <pc:sldMkLst>
          <pc:docMk/>
          <pc:sldMk cId="352868679" sldId="743"/>
        </pc:sldMkLst>
        <pc:spChg chg="mod">
          <ac:chgData name="Fulton A" userId="6ce49bf28c24c9be" providerId="LiveId" clId="{9CA05C5E-7D5F-41BE-9545-409828C9B000}" dt="2023-10-24T15:25:30.499" v="80" actId="14100"/>
          <ac:spMkLst>
            <pc:docMk/>
            <pc:sldMk cId="352868679" sldId="743"/>
            <ac:spMk id="7" creationId="{DF2FCE2D-00AE-4CAC-BC9A-857F97F94779}"/>
          </ac:spMkLst>
        </pc:spChg>
      </pc:sldChg>
      <pc:sldChg chg="addSp delSp modSp mod ord">
        <pc:chgData name="Fulton A" userId="6ce49bf28c24c9be" providerId="LiveId" clId="{9CA05C5E-7D5F-41BE-9545-409828C9B000}" dt="2023-10-24T15:26:17.596" v="84"/>
        <pc:sldMkLst>
          <pc:docMk/>
          <pc:sldMk cId="1185226914" sldId="748"/>
        </pc:sldMkLst>
        <pc:spChg chg="add mod">
          <ac:chgData name="Fulton A" userId="6ce49bf28c24c9be" providerId="LiveId" clId="{9CA05C5E-7D5F-41BE-9545-409828C9B000}" dt="2023-10-24T15:26:17.596" v="84"/>
          <ac:spMkLst>
            <pc:docMk/>
            <pc:sldMk cId="1185226914" sldId="748"/>
            <ac:spMk id="2" creationId="{1810852E-7D03-CEDC-26F4-6AB4BF4A9FA4}"/>
          </ac:spMkLst>
        </pc:spChg>
        <pc:spChg chg="del">
          <ac:chgData name="Fulton A" userId="6ce49bf28c24c9be" providerId="LiveId" clId="{9CA05C5E-7D5F-41BE-9545-409828C9B000}" dt="2023-10-24T15:26:16.541" v="83" actId="478"/>
          <ac:spMkLst>
            <pc:docMk/>
            <pc:sldMk cId="1185226914" sldId="748"/>
            <ac:spMk id="3" creationId="{FB3CF327-579D-48E2-955C-B79748B5667E}"/>
          </ac:spMkLst>
        </pc:spChg>
      </pc:sldChg>
      <pc:sldChg chg="mod modShow">
        <pc:chgData name="Fulton A" userId="6ce49bf28c24c9be" providerId="LiveId" clId="{9CA05C5E-7D5F-41BE-9545-409828C9B000}" dt="2023-10-24T15:25:01.017" v="70" actId="729"/>
        <pc:sldMkLst>
          <pc:docMk/>
          <pc:sldMk cId="1359990966" sldId="754"/>
        </pc:sldMkLst>
      </pc:sldChg>
      <pc:sldChg chg="mod modShow">
        <pc:chgData name="Fulton A" userId="6ce49bf28c24c9be" providerId="LiveId" clId="{9CA05C5E-7D5F-41BE-9545-409828C9B000}" dt="2023-10-24T15:25:01.017" v="70" actId="729"/>
        <pc:sldMkLst>
          <pc:docMk/>
          <pc:sldMk cId="858223075" sldId="755"/>
        </pc:sldMkLst>
      </pc:sldChg>
      <pc:sldChg chg="add">
        <pc:chgData name="Fulton A" userId="6ce49bf28c24c9be" providerId="LiveId" clId="{9CA05C5E-7D5F-41BE-9545-409828C9B000}" dt="2023-10-23T15:32:10.717" v="5"/>
        <pc:sldMkLst>
          <pc:docMk/>
          <pc:sldMk cId="1259983252" sldId="833"/>
        </pc:sldMkLst>
      </pc:sldChg>
      <pc:sldChg chg="del">
        <pc:chgData name="Fulton A" userId="6ce49bf28c24c9be" providerId="LiveId" clId="{9CA05C5E-7D5F-41BE-9545-409828C9B000}" dt="2023-10-24T15:31:09.844" v="124" actId="47"/>
        <pc:sldMkLst>
          <pc:docMk/>
          <pc:sldMk cId="264704646" sldId="848"/>
        </pc:sldMkLst>
      </pc:sldChg>
      <pc:sldChg chg="mod modShow">
        <pc:chgData name="Fulton A" userId="6ce49bf28c24c9be" providerId="LiveId" clId="{9CA05C5E-7D5F-41BE-9545-409828C9B000}" dt="2023-10-24T15:22:25.142" v="61" actId="729"/>
        <pc:sldMkLst>
          <pc:docMk/>
          <pc:sldMk cId="2206976729" sldId="871"/>
        </pc:sldMkLst>
      </pc:sldChg>
      <pc:sldChg chg="mod modShow">
        <pc:chgData name="Fulton A" userId="6ce49bf28c24c9be" providerId="LiveId" clId="{9CA05C5E-7D5F-41BE-9545-409828C9B000}" dt="2023-10-24T15:22:25.142" v="61" actId="729"/>
        <pc:sldMkLst>
          <pc:docMk/>
          <pc:sldMk cId="1148914645" sldId="873"/>
        </pc:sldMkLst>
      </pc:sldChg>
      <pc:sldChg chg="del mod modShow">
        <pc:chgData name="Fulton A" userId="6ce49bf28c24c9be" providerId="LiveId" clId="{9CA05C5E-7D5F-41BE-9545-409828C9B000}" dt="2023-10-24T15:33:34.416" v="155" actId="47"/>
        <pc:sldMkLst>
          <pc:docMk/>
          <pc:sldMk cId="2416330424" sldId="893"/>
        </pc:sldMkLst>
      </pc:sldChg>
      <pc:sldChg chg="addSp delSp modSp add mod delAnim modAnim">
        <pc:chgData name="Fulton A" userId="6ce49bf28c24c9be" providerId="LiveId" clId="{9CA05C5E-7D5F-41BE-9545-409828C9B000}" dt="2023-10-24T16:44:09.288" v="1080" actId="1076"/>
        <pc:sldMkLst>
          <pc:docMk/>
          <pc:sldMk cId="3333283087" sldId="900"/>
        </pc:sldMkLst>
        <pc:spChg chg="mod">
          <ac:chgData name="Fulton A" userId="6ce49bf28c24c9be" providerId="LiveId" clId="{9CA05C5E-7D5F-41BE-9545-409828C9B000}" dt="2023-10-24T16:42:59.383" v="1005" actId="6549"/>
          <ac:spMkLst>
            <pc:docMk/>
            <pc:sldMk cId="3333283087" sldId="900"/>
            <ac:spMk id="2" creationId="{00000000-0000-0000-0000-000000000000}"/>
          </ac:spMkLst>
        </pc:spChg>
        <pc:spChg chg="del">
          <ac:chgData name="Fulton A" userId="6ce49bf28c24c9be" providerId="LiveId" clId="{9CA05C5E-7D5F-41BE-9545-409828C9B000}" dt="2023-10-24T16:41:42.793" v="994" actId="478"/>
          <ac:spMkLst>
            <pc:docMk/>
            <pc:sldMk cId="3333283087" sldId="900"/>
            <ac:spMk id="3" creationId="{50E41D47-30E8-481F-9AC5-0533EC264C7B}"/>
          </ac:spMkLst>
        </pc:spChg>
        <pc:spChg chg="del">
          <ac:chgData name="Fulton A" userId="6ce49bf28c24c9be" providerId="LiveId" clId="{9CA05C5E-7D5F-41BE-9545-409828C9B000}" dt="2023-10-24T16:41:29.455" v="992" actId="478"/>
          <ac:spMkLst>
            <pc:docMk/>
            <pc:sldMk cId="3333283087" sldId="900"/>
            <ac:spMk id="4" creationId="{909B7275-C0EC-456D-8258-30CB846FCC23}"/>
          </ac:spMkLst>
        </pc:spChg>
        <pc:spChg chg="add mod">
          <ac:chgData name="Fulton A" userId="6ce49bf28c24c9be" providerId="LiveId" clId="{9CA05C5E-7D5F-41BE-9545-409828C9B000}" dt="2023-10-24T16:43:37.315" v="1078" actId="1076"/>
          <ac:spMkLst>
            <pc:docMk/>
            <pc:sldMk cId="3333283087" sldId="900"/>
            <ac:spMk id="5" creationId="{F10BDD72-A24B-D214-8F72-B15D0D316D0A}"/>
          </ac:spMkLst>
        </pc:spChg>
        <pc:spChg chg="mod">
          <ac:chgData name="Fulton A" userId="6ce49bf28c24c9be" providerId="LiveId" clId="{9CA05C5E-7D5F-41BE-9545-409828C9B000}" dt="2023-10-24T16:43:04.044" v="1006" actId="1076"/>
          <ac:spMkLst>
            <pc:docMk/>
            <pc:sldMk cId="3333283087" sldId="900"/>
            <ac:spMk id="6" creationId="{A8C37FB6-2BFF-480F-A202-531DAA06A939}"/>
          </ac:spMkLst>
        </pc:spChg>
        <pc:spChg chg="add mod">
          <ac:chgData name="Fulton A" userId="6ce49bf28c24c9be" providerId="LiveId" clId="{9CA05C5E-7D5F-41BE-9545-409828C9B000}" dt="2023-10-24T16:44:09.288" v="1080" actId="1076"/>
          <ac:spMkLst>
            <pc:docMk/>
            <pc:sldMk cId="3333283087" sldId="900"/>
            <ac:spMk id="7" creationId="{64117B06-9121-9234-5391-C0CCA866202F}"/>
          </ac:spMkLst>
        </pc:spChg>
        <pc:picChg chg="add mod">
          <ac:chgData name="Fulton A" userId="6ce49bf28c24c9be" providerId="LiveId" clId="{9CA05C5E-7D5F-41BE-9545-409828C9B000}" dt="2023-10-24T16:44:09.288" v="1080" actId="1076"/>
          <ac:picMkLst>
            <pc:docMk/>
            <pc:sldMk cId="3333283087" sldId="900"/>
            <ac:picMk id="8" creationId="{CBE45B93-A2CF-F833-7153-F822944E1465}"/>
          </ac:picMkLst>
        </pc:picChg>
      </pc:sldChg>
      <pc:sldChg chg="add">
        <pc:chgData name="Fulton A" userId="6ce49bf28c24c9be" providerId="LiveId" clId="{9CA05C5E-7D5F-41BE-9545-409828C9B000}" dt="2023-10-23T15:32:10.717" v="5"/>
        <pc:sldMkLst>
          <pc:docMk/>
          <pc:sldMk cId="3252830475" sldId="913"/>
        </pc:sldMkLst>
      </pc:sldChg>
      <pc:sldChg chg="modSp mod">
        <pc:chgData name="Fulton A" userId="6ce49bf28c24c9be" providerId="LiveId" clId="{9CA05C5E-7D5F-41BE-9545-409828C9B000}" dt="2023-10-24T16:17:38.238" v="838" actId="14100"/>
        <pc:sldMkLst>
          <pc:docMk/>
          <pc:sldMk cId="64091393" sldId="960"/>
        </pc:sldMkLst>
        <pc:spChg chg="mod">
          <ac:chgData name="Fulton A" userId="6ce49bf28c24c9be" providerId="LiveId" clId="{9CA05C5E-7D5F-41BE-9545-409828C9B000}" dt="2023-10-24T16:17:38.238" v="838" actId="14100"/>
          <ac:spMkLst>
            <pc:docMk/>
            <pc:sldMk cId="64091393" sldId="960"/>
            <ac:spMk id="5" creationId="{6EEAE105-5AB5-4E5D-BD35-0CCF7FBD47C7}"/>
          </ac:spMkLst>
        </pc:spChg>
      </pc:sldChg>
      <pc:sldChg chg="mod modShow">
        <pc:chgData name="Fulton A" userId="6ce49bf28c24c9be" providerId="LiveId" clId="{9CA05C5E-7D5F-41BE-9545-409828C9B000}" dt="2023-10-24T16:58:49.385" v="1186" actId="729"/>
        <pc:sldMkLst>
          <pc:docMk/>
          <pc:sldMk cId="2319228965" sldId="1036"/>
        </pc:sldMkLst>
      </pc:sldChg>
      <pc:sldChg chg="mod modShow">
        <pc:chgData name="Fulton A" userId="6ce49bf28c24c9be" providerId="LiveId" clId="{9CA05C5E-7D5F-41BE-9545-409828C9B000}" dt="2023-10-24T16:58:49.385" v="1186" actId="729"/>
        <pc:sldMkLst>
          <pc:docMk/>
          <pc:sldMk cId="1291586836" sldId="1037"/>
        </pc:sldMkLst>
      </pc:sldChg>
      <pc:sldChg chg="mod modShow">
        <pc:chgData name="Fulton A" userId="6ce49bf28c24c9be" providerId="LiveId" clId="{9CA05C5E-7D5F-41BE-9545-409828C9B000}" dt="2023-10-24T16:58:49.385" v="1186" actId="729"/>
        <pc:sldMkLst>
          <pc:docMk/>
          <pc:sldMk cId="3018093589" sldId="1038"/>
        </pc:sldMkLst>
      </pc:sldChg>
      <pc:sldChg chg="mod modShow">
        <pc:chgData name="Fulton A" userId="6ce49bf28c24c9be" providerId="LiveId" clId="{9CA05C5E-7D5F-41BE-9545-409828C9B000}" dt="2023-10-24T16:58:49.385" v="1186" actId="729"/>
        <pc:sldMkLst>
          <pc:docMk/>
          <pc:sldMk cId="3153001229" sldId="1039"/>
        </pc:sldMkLst>
      </pc:sldChg>
      <pc:sldChg chg="mod modShow">
        <pc:chgData name="Fulton A" userId="6ce49bf28c24c9be" providerId="LiveId" clId="{9CA05C5E-7D5F-41BE-9545-409828C9B000}" dt="2023-10-24T16:58:49.385" v="1186" actId="729"/>
        <pc:sldMkLst>
          <pc:docMk/>
          <pc:sldMk cId="1973524431" sldId="1040"/>
        </pc:sldMkLst>
      </pc:sldChg>
      <pc:sldChg chg="mod modShow">
        <pc:chgData name="Fulton A" userId="6ce49bf28c24c9be" providerId="LiveId" clId="{9CA05C5E-7D5F-41BE-9545-409828C9B000}" dt="2023-10-24T16:58:49.385" v="1186" actId="729"/>
        <pc:sldMkLst>
          <pc:docMk/>
          <pc:sldMk cId="590636974" sldId="1041"/>
        </pc:sldMkLst>
      </pc:sldChg>
      <pc:sldChg chg="mod modShow">
        <pc:chgData name="Fulton A" userId="6ce49bf28c24c9be" providerId="LiveId" clId="{9CA05C5E-7D5F-41BE-9545-409828C9B000}" dt="2023-10-24T16:58:49.385" v="1186" actId="729"/>
        <pc:sldMkLst>
          <pc:docMk/>
          <pc:sldMk cId="68412279" sldId="1042"/>
        </pc:sldMkLst>
      </pc:sldChg>
      <pc:sldChg chg="mod modShow">
        <pc:chgData name="Fulton A" userId="6ce49bf28c24c9be" providerId="LiveId" clId="{9CA05C5E-7D5F-41BE-9545-409828C9B000}" dt="2023-10-24T16:58:49.385" v="1186" actId="729"/>
        <pc:sldMkLst>
          <pc:docMk/>
          <pc:sldMk cId="2273977699" sldId="1043"/>
        </pc:sldMkLst>
      </pc:sldChg>
      <pc:sldChg chg="modSp">
        <pc:chgData name="Fulton A" userId="6ce49bf28c24c9be" providerId="LiveId" clId="{9CA05C5E-7D5F-41BE-9545-409828C9B000}" dt="2023-10-24T15:42:36.749" v="313" actId="20577"/>
        <pc:sldMkLst>
          <pc:docMk/>
          <pc:sldMk cId="2058293968" sldId="1047"/>
        </pc:sldMkLst>
        <pc:spChg chg="mod">
          <ac:chgData name="Fulton A" userId="6ce49bf28c24c9be" providerId="LiveId" clId="{9CA05C5E-7D5F-41BE-9545-409828C9B000}" dt="2023-10-24T15:42:36.749" v="313" actId="20577"/>
          <ac:spMkLst>
            <pc:docMk/>
            <pc:sldMk cId="2058293968" sldId="1047"/>
            <ac:spMk id="3" creationId="{8D933078-EFC2-4415-BF5A-39A5A009562A}"/>
          </ac:spMkLst>
        </pc:spChg>
      </pc:sldChg>
      <pc:sldChg chg="mod modShow">
        <pc:chgData name="Fulton A" userId="6ce49bf28c24c9be" providerId="LiveId" clId="{9CA05C5E-7D5F-41BE-9545-409828C9B000}" dt="2023-10-24T16:58:49.385" v="1186" actId="729"/>
        <pc:sldMkLst>
          <pc:docMk/>
          <pc:sldMk cId="2179760504" sldId="1050"/>
        </pc:sldMkLst>
      </pc:sldChg>
      <pc:sldChg chg="addSp delSp modSp mod delAnim">
        <pc:chgData name="Fulton A" userId="6ce49bf28c24c9be" providerId="LiveId" clId="{9CA05C5E-7D5F-41BE-9545-409828C9B000}" dt="2023-10-24T15:29:15.343" v="107" actId="1076"/>
        <pc:sldMkLst>
          <pc:docMk/>
          <pc:sldMk cId="3179959110" sldId="1058"/>
        </pc:sldMkLst>
        <pc:spChg chg="mod">
          <ac:chgData name="Fulton A" userId="6ce49bf28c24c9be" providerId="LiveId" clId="{9CA05C5E-7D5F-41BE-9545-409828C9B000}" dt="2023-10-24T15:29:03.508" v="103" actId="1076"/>
          <ac:spMkLst>
            <pc:docMk/>
            <pc:sldMk cId="3179959110" sldId="1058"/>
            <ac:spMk id="2" creationId="{00000000-0000-0000-0000-000000000000}"/>
          </ac:spMkLst>
        </pc:spChg>
        <pc:spChg chg="del">
          <ac:chgData name="Fulton A" userId="6ce49bf28c24c9be" providerId="LiveId" clId="{9CA05C5E-7D5F-41BE-9545-409828C9B000}" dt="2023-10-24T15:28:56.214" v="101" actId="478"/>
          <ac:spMkLst>
            <pc:docMk/>
            <pc:sldMk cId="3179959110" sldId="1058"/>
            <ac:spMk id="5" creationId="{B648F0E0-F5D0-F46B-E640-2F1CFCA4B20B}"/>
          </ac:spMkLst>
        </pc:spChg>
        <pc:spChg chg="mod">
          <ac:chgData name="Fulton A" userId="6ce49bf28c24c9be" providerId="LiveId" clId="{9CA05C5E-7D5F-41BE-9545-409828C9B000}" dt="2023-10-24T15:29:07.303" v="105" actId="1076"/>
          <ac:spMkLst>
            <pc:docMk/>
            <pc:sldMk cId="3179959110" sldId="1058"/>
            <ac:spMk id="8" creationId="{09BCE858-58C5-48B7-94ED-85CAE81468BE}"/>
          </ac:spMkLst>
        </pc:spChg>
        <pc:picChg chg="add mod">
          <ac:chgData name="Fulton A" userId="6ce49bf28c24c9be" providerId="LiveId" clId="{9CA05C5E-7D5F-41BE-9545-409828C9B000}" dt="2023-10-24T15:29:15.343" v="107" actId="1076"/>
          <ac:picMkLst>
            <pc:docMk/>
            <pc:sldMk cId="3179959110" sldId="1058"/>
            <ac:picMk id="3" creationId="{455E0E0F-29CE-2EEC-42E4-706FEE63F0FD}"/>
          </ac:picMkLst>
        </pc:picChg>
        <pc:picChg chg="del">
          <ac:chgData name="Fulton A" userId="6ce49bf28c24c9be" providerId="LiveId" clId="{9CA05C5E-7D5F-41BE-9545-409828C9B000}" dt="2023-10-24T15:28:53.630" v="100" actId="478"/>
          <ac:picMkLst>
            <pc:docMk/>
            <pc:sldMk cId="3179959110" sldId="1058"/>
            <ac:picMk id="4" creationId="{252D1526-1033-4BBD-9C8A-9128F973FE53}"/>
          </ac:picMkLst>
        </pc:picChg>
      </pc:sldChg>
      <pc:sldChg chg="modSp mod ord">
        <pc:chgData name="Fulton A" userId="6ce49bf28c24c9be" providerId="LiveId" clId="{9CA05C5E-7D5F-41BE-9545-409828C9B000}" dt="2023-10-24T16:05:04.429" v="721" actId="14734"/>
        <pc:sldMkLst>
          <pc:docMk/>
          <pc:sldMk cId="1564413306" sldId="1059"/>
        </pc:sldMkLst>
        <pc:graphicFrameChg chg="mod modGraphic">
          <ac:chgData name="Fulton A" userId="6ce49bf28c24c9be" providerId="LiveId" clId="{9CA05C5E-7D5F-41BE-9545-409828C9B000}" dt="2023-10-24T16:05:04.429" v="721" actId="14734"/>
          <ac:graphicFrameMkLst>
            <pc:docMk/>
            <pc:sldMk cId="1564413306" sldId="1059"/>
            <ac:graphicFrameMk id="7" creationId="{F5F84049-46E6-44EA-AF44-BC474CE462CA}"/>
          </ac:graphicFrameMkLst>
        </pc:graphicFrameChg>
      </pc:sldChg>
      <pc:sldChg chg="modSp mod">
        <pc:chgData name="Fulton A" userId="6ce49bf28c24c9be" providerId="LiveId" clId="{9CA05C5E-7D5F-41BE-9545-409828C9B000}" dt="2023-10-24T16:05:30.090" v="745" actId="14100"/>
        <pc:sldMkLst>
          <pc:docMk/>
          <pc:sldMk cId="1032708983" sldId="1060"/>
        </pc:sldMkLst>
        <pc:spChg chg="mod">
          <ac:chgData name="Fulton A" userId="6ce49bf28c24c9be" providerId="LiveId" clId="{9CA05C5E-7D5F-41BE-9545-409828C9B000}" dt="2023-10-24T16:05:30.090" v="745" actId="14100"/>
          <ac:spMkLst>
            <pc:docMk/>
            <pc:sldMk cId="1032708983" sldId="1060"/>
            <ac:spMk id="2" creationId="{B6BD51A2-3E28-4AD9-A280-F41774981B28}"/>
          </ac:spMkLst>
        </pc:spChg>
      </pc:sldChg>
      <pc:sldChg chg="addSp modSp mod ord modAnim modShow">
        <pc:chgData name="Fulton A" userId="6ce49bf28c24c9be" providerId="LiveId" clId="{9CA05C5E-7D5F-41BE-9545-409828C9B000}" dt="2023-10-24T15:21:19.602" v="58"/>
        <pc:sldMkLst>
          <pc:docMk/>
          <pc:sldMk cId="2526519158" sldId="1080"/>
        </pc:sldMkLst>
        <pc:spChg chg="add mod">
          <ac:chgData name="Fulton A" userId="6ce49bf28c24c9be" providerId="LiveId" clId="{9CA05C5E-7D5F-41BE-9545-409828C9B000}" dt="2023-10-24T15:21:11.255" v="52" actId="403"/>
          <ac:spMkLst>
            <pc:docMk/>
            <pc:sldMk cId="2526519158" sldId="1080"/>
            <ac:spMk id="3" creationId="{A6355099-7215-6382-65D3-2C8F0023886F}"/>
          </ac:spMkLst>
        </pc:spChg>
      </pc:sldChg>
      <pc:sldChg chg="mod modShow">
        <pc:chgData name="Fulton A" userId="6ce49bf28c24c9be" providerId="LiveId" clId="{9CA05C5E-7D5F-41BE-9545-409828C9B000}" dt="2023-10-24T15:22:25.142" v="61" actId="729"/>
        <pc:sldMkLst>
          <pc:docMk/>
          <pc:sldMk cId="3179097217" sldId="1095"/>
        </pc:sldMkLst>
      </pc:sldChg>
      <pc:sldChg chg="mod modShow">
        <pc:chgData name="Fulton A" userId="6ce49bf28c24c9be" providerId="LiveId" clId="{9CA05C5E-7D5F-41BE-9545-409828C9B000}" dt="2023-10-24T15:25:01.017" v="70" actId="729"/>
        <pc:sldMkLst>
          <pc:docMk/>
          <pc:sldMk cId="3975411615" sldId="1097"/>
        </pc:sldMkLst>
      </pc:sldChg>
      <pc:sldChg chg="mod modShow">
        <pc:chgData name="Fulton A" userId="6ce49bf28c24c9be" providerId="LiveId" clId="{9CA05C5E-7D5F-41BE-9545-409828C9B000}" dt="2023-10-24T15:25:01.017" v="70" actId="729"/>
        <pc:sldMkLst>
          <pc:docMk/>
          <pc:sldMk cId="682229820" sldId="1098"/>
        </pc:sldMkLst>
      </pc:sldChg>
      <pc:sldChg chg="modSp mod">
        <pc:chgData name="Fulton A" userId="6ce49bf28c24c9be" providerId="LiveId" clId="{9CA05C5E-7D5F-41BE-9545-409828C9B000}" dt="2023-10-24T15:43:11.099" v="318" actId="1076"/>
        <pc:sldMkLst>
          <pc:docMk/>
          <pc:sldMk cId="1714381803" sldId="1100"/>
        </pc:sldMkLst>
        <pc:spChg chg="mod">
          <ac:chgData name="Fulton A" userId="6ce49bf28c24c9be" providerId="LiveId" clId="{9CA05C5E-7D5F-41BE-9545-409828C9B000}" dt="2023-10-24T15:42:56.759" v="314" actId="6549"/>
          <ac:spMkLst>
            <pc:docMk/>
            <pc:sldMk cId="1714381803" sldId="1100"/>
            <ac:spMk id="3" creationId="{741021CF-BE9A-41BE-8627-D1A140F13A17}"/>
          </ac:spMkLst>
        </pc:spChg>
        <pc:spChg chg="mod">
          <ac:chgData name="Fulton A" userId="6ce49bf28c24c9be" providerId="LiveId" clId="{9CA05C5E-7D5F-41BE-9545-409828C9B000}" dt="2023-10-24T15:43:11.099" v="318" actId="1076"/>
          <ac:spMkLst>
            <pc:docMk/>
            <pc:sldMk cId="1714381803" sldId="1100"/>
            <ac:spMk id="5" creationId="{5F008D61-56D8-8D36-00BC-1BA2626C7A26}"/>
          </ac:spMkLst>
        </pc:spChg>
      </pc:sldChg>
      <pc:sldChg chg="mod modShow">
        <pc:chgData name="Fulton A" userId="6ce49bf28c24c9be" providerId="LiveId" clId="{9CA05C5E-7D5F-41BE-9545-409828C9B000}" dt="2023-10-24T15:25:01.017" v="70" actId="729"/>
        <pc:sldMkLst>
          <pc:docMk/>
          <pc:sldMk cId="3631166904" sldId="1101"/>
        </pc:sldMkLst>
      </pc:sldChg>
      <pc:sldChg chg="modSp mod">
        <pc:chgData name="Fulton A" userId="6ce49bf28c24c9be" providerId="LiveId" clId="{9CA05C5E-7D5F-41BE-9545-409828C9B000}" dt="2023-10-24T15:28:06.513" v="98" actId="1076"/>
        <pc:sldMkLst>
          <pc:docMk/>
          <pc:sldMk cId="2195255517" sldId="1103"/>
        </pc:sldMkLst>
        <pc:spChg chg="mod">
          <ac:chgData name="Fulton A" userId="6ce49bf28c24c9be" providerId="LiveId" clId="{9CA05C5E-7D5F-41BE-9545-409828C9B000}" dt="2023-10-24T15:28:06.513" v="98" actId="1076"/>
          <ac:spMkLst>
            <pc:docMk/>
            <pc:sldMk cId="2195255517" sldId="1103"/>
            <ac:spMk id="6" creationId="{7FD3A20E-9FFC-1EDB-9390-045A153B0FC0}"/>
          </ac:spMkLst>
        </pc:spChg>
      </pc:sldChg>
      <pc:sldChg chg="addSp delSp modSp mod modShow">
        <pc:chgData name="Fulton A" userId="6ce49bf28c24c9be" providerId="LiveId" clId="{9CA05C5E-7D5F-41BE-9545-409828C9B000}" dt="2023-10-24T15:30:52.733" v="122" actId="729"/>
        <pc:sldMkLst>
          <pc:docMk/>
          <pc:sldMk cId="3153130196" sldId="1105"/>
        </pc:sldMkLst>
        <pc:spChg chg="del">
          <ac:chgData name="Fulton A" userId="6ce49bf28c24c9be" providerId="LiveId" clId="{9CA05C5E-7D5F-41BE-9545-409828C9B000}" dt="2023-10-24T15:30:06.336" v="116" actId="478"/>
          <ac:spMkLst>
            <pc:docMk/>
            <pc:sldMk cId="3153130196" sldId="1105"/>
            <ac:spMk id="2" creationId="{4AF0AA33-3604-4E5D-9898-4284D9C39185}"/>
          </ac:spMkLst>
        </pc:spChg>
        <pc:spChg chg="del">
          <ac:chgData name="Fulton A" userId="6ce49bf28c24c9be" providerId="LiveId" clId="{9CA05C5E-7D5F-41BE-9545-409828C9B000}" dt="2023-10-24T15:30:10.258" v="117" actId="478"/>
          <ac:spMkLst>
            <pc:docMk/>
            <pc:sldMk cId="3153130196" sldId="1105"/>
            <ac:spMk id="5" creationId="{30F9F17C-0DDA-4F3B-ACF8-3AFB256F65FA}"/>
          </ac:spMkLst>
        </pc:spChg>
        <pc:spChg chg="mod">
          <ac:chgData name="Fulton A" userId="6ce49bf28c24c9be" providerId="LiveId" clId="{9CA05C5E-7D5F-41BE-9545-409828C9B000}" dt="2023-10-24T15:30:37.265" v="121" actId="20577"/>
          <ac:spMkLst>
            <pc:docMk/>
            <pc:sldMk cId="3153130196" sldId="1105"/>
            <ac:spMk id="8" creationId="{4BFC0A73-7DAB-41A3-939B-CF7572E0CBA1}"/>
          </ac:spMkLst>
        </pc:spChg>
        <pc:picChg chg="add mod">
          <ac:chgData name="Fulton A" userId="6ce49bf28c24c9be" providerId="LiveId" clId="{9CA05C5E-7D5F-41BE-9545-409828C9B000}" dt="2023-10-24T15:30:28.633" v="120" actId="14100"/>
          <ac:picMkLst>
            <pc:docMk/>
            <pc:sldMk cId="3153130196" sldId="1105"/>
            <ac:picMk id="3" creationId="{E9C82EE6-54D7-0B19-5618-61A702D58493}"/>
          </ac:picMkLst>
        </pc:picChg>
        <pc:picChg chg="del">
          <ac:chgData name="Fulton A" userId="6ce49bf28c24c9be" providerId="LiveId" clId="{9CA05C5E-7D5F-41BE-9545-409828C9B000}" dt="2023-10-24T15:29:31.217" v="108" actId="478"/>
          <ac:picMkLst>
            <pc:docMk/>
            <pc:sldMk cId="3153130196" sldId="1105"/>
            <ac:picMk id="4" creationId="{252D1526-1033-4BBD-9C8A-9128F973FE53}"/>
          </ac:picMkLst>
        </pc:picChg>
        <pc:picChg chg="del">
          <ac:chgData name="Fulton A" userId="6ce49bf28c24c9be" providerId="LiveId" clId="{9CA05C5E-7D5F-41BE-9545-409828C9B000}" dt="2023-10-24T15:30:10.258" v="117" actId="478"/>
          <ac:picMkLst>
            <pc:docMk/>
            <pc:sldMk cId="3153130196" sldId="1105"/>
            <ac:picMk id="6" creationId="{BB6EC2EB-2A82-4F17-B43C-8EFF84DCD116}"/>
          </ac:picMkLst>
        </pc:picChg>
      </pc:sldChg>
      <pc:sldChg chg="modSp">
        <pc:chgData name="Fulton A" userId="6ce49bf28c24c9be" providerId="LiveId" clId="{9CA05C5E-7D5F-41BE-9545-409828C9B000}" dt="2023-10-24T16:55:58.710" v="1145" actId="6549"/>
        <pc:sldMkLst>
          <pc:docMk/>
          <pc:sldMk cId="3804162100" sldId="1108"/>
        </pc:sldMkLst>
        <pc:spChg chg="mod">
          <ac:chgData name="Fulton A" userId="6ce49bf28c24c9be" providerId="LiveId" clId="{9CA05C5E-7D5F-41BE-9545-409828C9B000}" dt="2023-10-24T16:55:58.710" v="1145" actId="6549"/>
          <ac:spMkLst>
            <pc:docMk/>
            <pc:sldMk cId="3804162100" sldId="1108"/>
            <ac:spMk id="2" creationId="{8072285F-B57C-49C4-A378-B12AB35ED3F5}"/>
          </ac:spMkLst>
        </pc:spChg>
      </pc:sldChg>
      <pc:sldChg chg="modSp">
        <pc:chgData name="Fulton A" userId="6ce49bf28c24c9be" providerId="LiveId" clId="{9CA05C5E-7D5F-41BE-9545-409828C9B000}" dt="2023-10-24T16:56:58.840" v="1185" actId="20577"/>
        <pc:sldMkLst>
          <pc:docMk/>
          <pc:sldMk cId="3283307519" sldId="1109"/>
        </pc:sldMkLst>
        <pc:spChg chg="mod">
          <ac:chgData name="Fulton A" userId="6ce49bf28c24c9be" providerId="LiveId" clId="{9CA05C5E-7D5F-41BE-9545-409828C9B000}" dt="2023-10-24T16:56:58.840" v="1185" actId="20577"/>
          <ac:spMkLst>
            <pc:docMk/>
            <pc:sldMk cId="3283307519" sldId="1109"/>
            <ac:spMk id="5" creationId="{F9E12071-32B5-4237-9D6F-015EAE9D9552}"/>
          </ac:spMkLst>
        </pc:spChg>
      </pc:sldChg>
      <pc:sldChg chg="mod modShow">
        <pc:chgData name="Fulton A" userId="6ce49bf28c24c9be" providerId="LiveId" clId="{9CA05C5E-7D5F-41BE-9545-409828C9B000}" dt="2023-10-24T15:25:01.017" v="70" actId="729"/>
        <pc:sldMkLst>
          <pc:docMk/>
          <pc:sldMk cId="2461001762" sldId="1110"/>
        </pc:sldMkLst>
      </pc:sldChg>
      <pc:sldChg chg="del mod modShow">
        <pc:chgData name="Fulton A" userId="6ce49bf28c24c9be" providerId="LiveId" clId="{9CA05C5E-7D5F-41BE-9545-409828C9B000}" dt="2023-10-24T15:23:27.946" v="63" actId="47"/>
        <pc:sldMkLst>
          <pc:docMk/>
          <pc:sldMk cId="2875449432" sldId="1115"/>
        </pc:sldMkLst>
      </pc:sldChg>
      <pc:sldChg chg="del">
        <pc:chgData name="Fulton A" userId="6ce49bf28c24c9be" providerId="LiveId" clId="{9CA05C5E-7D5F-41BE-9545-409828C9B000}" dt="2023-10-24T15:30:55.483" v="123" actId="47"/>
        <pc:sldMkLst>
          <pc:docMk/>
          <pc:sldMk cId="210184139" sldId="1116"/>
        </pc:sldMkLst>
      </pc:sldChg>
      <pc:sldChg chg="mod modShow">
        <pc:chgData name="Fulton A" userId="6ce49bf28c24c9be" providerId="LiveId" clId="{9CA05C5E-7D5F-41BE-9545-409828C9B000}" dt="2023-10-24T15:22:25.142" v="61" actId="729"/>
        <pc:sldMkLst>
          <pc:docMk/>
          <pc:sldMk cId="382923399" sldId="1121"/>
        </pc:sldMkLst>
      </pc:sldChg>
      <pc:sldChg chg="mod modShow">
        <pc:chgData name="Fulton A" userId="6ce49bf28c24c9be" providerId="LiveId" clId="{9CA05C5E-7D5F-41BE-9545-409828C9B000}" dt="2023-10-24T15:25:01.017" v="70" actId="729"/>
        <pc:sldMkLst>
          <pc:docMk/>
          <pc:sldMk cId="20838975" sldId="1122"/>
        </pc:sldMkLst>
      </pc:sldChg>
      <pc:sldChg chg="ord">
        <pc:chgData name="Fulton A" userId="6ce49bf28c24c9be" providerId="LiveId" clId="{9CA05C5E-7D5F-41BE-9545-409828C9B000}" dt="2023-10-24T16:02:05.574" v="705"/>
        <pc:sldMkLst>
          <pc:docMk/>
          <pc:sldMk cId="1756600856" sldId="1125"/>
        </pc:sldMkLst>
      </pc:sldChg>
      <pc:sldChg chg="modAnim">
        <pc:chgData name="Fulton A" userId="6ce49bf28c24c9be" providerId="LiveId" clId="{9CA05C5E-7D5F-41BE-9545-409828C9B000}" dt="2023-10-24T16:16:52.315" v="820"/>
        <pc:sldMkLst>
          <pc:docMk/>
          <pc:sldMk cId="2429767989" sldId="1491"/>
        </pc:sldMkLst>
      </pc:sldChg>
      <pc:sldChg chg="del">
        <pc:chgData name="Fulton A" userId="6ce49bf28c24c9be" providerId="LiveId" clId="{9CA05C5E-7D5F-41BE-9545-409828C9B000}" dt="2023-10-23T15:32:20.800" v="6" actId="47"/>
        <pc:sldMkLst>
          <pc:docMk/>
          <pc:sldMk cId="2348601845" sldId="1547"/>
        </pc:sldMkLst>
      </pc:sldChg>
      <pc:sldChg chg="add del">
        <pc:chgData name="Fulton A" userId="6ce49bf28c24c9be" providerId="LiveId" clId="{9CA05C5E-7D5F-41BE-9545-409828C9B000}" dt="2023-10-24T16:02:10.493" v="706" actId="47"/>
        <pc:sldMkLst>
          <pc:docMk/>
          <pc:sldMk cId="4104800976" sldId="1557"/>
        </pc:sldMkLst>
      </pc:sldChg>
      <pc:sldChg chg="addSp delSp modSp add mod modAnim">
        <pc:chgData name="Fulton A" userId="6ce49bf28c24c9be" providerId="LiveId" clId="{9CA05C5E-7D5F-41BE-9545-409828C9B000}" dt="2023-10-24T15:49:36.673" v="426"/>
        <pc:sldMkLst>
          <pc:docMk/>
          <pc:sldMk cId="2021631249" sldId="1564"/>
        </pc:sldMkLst>
        <pc:spChg chg="del">
          <ac:chgData name="Fulton A" userId="6ce49bf28c24c9be" providerId="LiveId" clId="{9CA05C5E-7D5F-41BE-9545-409828C9B000}" dt="2023-10-24T15:34:07.921" v="158" actId="478"/>
          <ac:spMkLst>
            <pc:docMk/>
            <pc:sldMk cId="2021631249" sldId="1564"/>
            <ac:spMk id="2" creationId="{4772F48F-FBA7-0A85-3FE5-88411E594B87}"/>
          </ac:spMkLst>
        </pc:spChg>
        <pc:spChg chg="add mod">
          <ac:chgData name="Fulton A" userId="6ce49bf28c24c9be" providerId="LiveId" clId="{9CA05C5E-7D5F-41BE-9545-409828C9B000}" dt="2023-10-24T15:47:24.366" v="361" actId="1076"/>
          <ac:spMkLst>
            <pc:docMk/>
            <pc:sldMk cId="2021631249" sldId="1564"/>
            <ac:spMk id="4" creationId="{D93C2D66-8463-3F20-6AC6-FBE9C39CFA74}"/>
          </ac:spMkLst>
        </pc:spChg>
        <pc:spChg chg="mod">
          <ac:chgData name="Fulton A" userId="6ce49bf28c24c9be" providerId="LiveId" clId="{9CA05C5E-7D5F-41BE-9545-409828C9B000}" dt="2023-10-24T15:34:34.675" v="164" actId="6549"/>
          <ac:spMkLst>
            <pc:docMk/>
            <pc:sldMk cId="2021631249" sldId="1564"/>
            <ac:spMk id="5" creationId="{CC97719B-FF76-48B9-86FF-DD0CA4674F7B}"/>
          </ac:spMkLst>
        </pc:spChg>
        <pc:spChg chg="del">
          <ac:chgData name="Fulton A" userId="6ce49bf28c24c9be" providerId="LiveId" clId="{9CA05C5E-7D5F-41BE-9545-409828C9B000}" dt="2023-10-24T15:34:14.900" v="159" actId="478"/>
          <ac:spMkLst>
            <pc:docMk/>
            <pc:sldMk cId="2021631249" sldId="1564"/>
            <ac:spMk id="6" creationId="{7571D6AB-0D8A-C4E5-617A-3119668575BA}"/>
          </ac:spMkLst>
        </pc:spChg>
        <pc:spChg chg="del">
          <ac:chgData name="Fulton A" userId="6ce49bf28c24c9be" providerId="LiveId" clId="{9CA05C5E-7D5F-41BE-9545-409828C9B000}" dt="2023-10-24T15:34:26.043" v="162" actId="478"/>
          <ac:spMkLst>
            <pc:docMk/>
            <pc:sldMk cId="2021631249" sldId="1564"/>
            <ac:spMk id="7" creationId="{5253E3B3-AD8F-A699-3EE1-25DB0FE57555}"/>
          </ac:spMkLst>
        </pc:spChg>
        <pc:spChg chg="add mod">
          <ac:chgData name="Fulton A" userId="6ce49bf28c24c9be" providerId="LiveId" clId="{9CA05C5E-7D5F-41BE-9545-409828C9B000}" dt="2023-10-24T15:48:22.515" v="415" actId="1076"/>
          <ac:spMkLst>
            <pc:docMk/>
            <pc:sldMk cId="2021631249" sldId="1564"/>
            <ac:spMk id="8" creationId="{23BD6020-BF9E-CB1F-0C83-E5597BC2B7F0}"/>
          </ac:spMkLst>
        </pc:spChg>
        <pc:spChg chg="del">
          <ac:chgData name="Fulton A" userId="6ce49bf28c24c9be" providerId="LiveId" clId="{9CA05C5E-7D5F-41BE-9545-409828C9B000}" dt="2023-10-24T15:34:37.506" v="165" actId="478"/>
          <ac:spMkLst>
            <pc:docMk/>
            <pc:sldMk cId="2021631249" sldId="1564"/>
            <ac:spMk id="9" creationId="{178FA9FD-7AFD-57BF-E6C9-0F9867252926}"/>
          </ac:spMkLst>
        </pc:spChg>
        <pc:graphicFrameChg chg="mod modGraphic">
          <ac:chgData name="Fulton A" userId="6ce49bf28c24c9be" providerId="LiveId" clId="{9CA05C5E-7D5F-41BE-9545-409828C9B000}" dt="2023-10-24T15:41:29.499" v="310"/>
          <ac:graphicFrameMkLst>
            <pc:docMk/>
            <pc:sldMk cId="2021631249" sldId="1564"/>
            <ac:graphicFrameMk id="10" creationId="{7CF674F9-7F54-6B38-ACD4-6B623B4EEE9F}"/>
          </ac:graphicFrameMkLst>
        </pc:graphicFrameChg>
        <pc:graphicFrameChg chg="del">
          <ac:chgData name="Fulton A" userId="6ce49bf28c24c9be" providerId="LiveId" clId="{9CA05C5E-7D5F-41BE-9545-409828C9B000}" dt="2023-10-24T15:34:29.299" v="163" actId="478"/>
          <ac:graphicFrameMkLst>
            <pc:docMk/>
            <pc:sldMk cId="2021631249" sldId="1564"/>
            <ac:graphicFrameMk id="11" creationId="{B9CA203C-56EA-266F-2E66-A453373897E3}"/>
          </ac:graphicFrameMkLst>
        </pc:graphicFrameChg>
        <pc:graphicFrameChg chg="del">
          <ac:chgData name="Fulton A" userId="6ce49bf28c24c9be" providerId="LiveId" clId="{9CA05C5E-7D5F-41BE-9545-409828C9B000}" dt="2023-10-24T15:34:39.573" v="166" actId="478"/>
          <ac:graphicFrameMkLst>
            <pc:docMk/>
            <pc:sldMk cId="2021631249" sldId="1564"/>
            <ac:graphicFrameMk id="12" creationId="{75ECC667-129F-0391-97DB-D94C304AFB59}"/>
          </ac:graphicFrameMkLst>
        </pc:graphicFrameChg>
        <pc:cxnChg chg="add mod">
          <ac:chgData name="Fulton A" userId="6ce49bf28c24c9be" providerId="LiveId" clId="{9CA05C5E-7D5F-41BE-9545-409828C9B000}" dt="2023-10-24T15:48:46.692" v="418" actId="1582"/>
          <ac:cxnSpMkLst>
            <pc:docMk/>
            <pc:sldMk cId="2021631249" sldId="1564"/>
            <ac:cxnSpMk id="14" creationId="{92842610-0E92-012D-96B1-8C301ABD0BE9}"/>
          </ac:cxnSpMkLst>
        </pc:cxnChg>
      </pc:sldChg>
      <pc:sldChg chg="del">
        <pc:chgData name="Fulton A" userId="6ce49bf28c24c9be" providerId="LiveId" clId="{9CA05C5E-7D5F-41BE-9545-409828C9B000}" dt="2023-10-24T15:33:37.024" v="156" actId="47"/>
        <pc:sldMkLst>
          <pc:docMk/>
          <pc:sldMk cId="1652073902" sldId="1668"/>
        </pc:sldMkLst>
      </pc:sldChg>
      <pc:sldChg chg="modSp mod modAnim">
        <pc:chgData name="Fulton A" userId="6ce49bf28c24c9be" providerId="LiveId" clId="{9CA05C5E-7D5F-41BE-9545-409828C9B000}" dt="2023-10-24T16:53:09.732" v="1105" actId="6549"/>
        <pc:sldMkLst>
          <pc:docMk/>
          <pc:sldMk cId="1298206735" sldId="1670"/>
        </pc:sldMkLst>
        <pc:spChg chg="mod">
          <ac:chgData name="Fulton A" userId="6ce49bf28c24c9be" providerId="LiveId" clId="{9CA05C5E-7D5F-41BE-9545-409828C9B000}" dt="2023-10-24T16:52:55.621" v="1103" actId="20577"/>
          <ac:spMkLst>
            <pc:docMk/>
            <pc:sldMk cId="1298206735" sldId="1670"/>
            <ac:spMk id="10" creationId="{0B1B516B-DC5E-B5A0-8A9C-7BBAEEDEF0F4}"/>
          </ac:spMkLst>
        </pc:spChg>
        <pc:spChg chg="mod">
          <ac:chgData name="Fulton A" userId="6ce49bf28c24c9be" providerId="LiveId" clId="{9CA05C5E-7D5F-41BE-9545-409828C9B000}" dt="2023-10-24T15:45:04.049" v="351" actId="20577"/>
          <ac:spMkLst>
            <pc:docMk/>
            <pc:sldMk cId="1298206735" sldId="1670"/>
            <ac:spMk id="11" creationId="{0355292D-959B-5E7C-6811-F4CC217F5671}"/>
          </ac:spMkLst>
        </pc:spChg>
        <pc:spChg chg="mod">
          <ac:chgData name="Fulton A" userId="6ce49bf28c24c9be" providerId="LiveId" clId="{9CA05C5E-7D5F-41BE-9545-409828C9B000}" dt="2023-10-24T16:53:09.732" v="1105" actId="6549"/>
          <ac:spMkLst>
            <pc:docMk/>
            <pc:sldMk cId="1298206735" sldId="1670"/>
            <ac:spMk id="18" creationId="{52B4669E-1518-AE92-EAF8-C40A97404B62}"/>
          </ac:spMkLst>
        </pc:spChg>
      </pc:sldChg>
      <pc:sldChg chg="modSp">
        <pc:chgData name="Fulton A" userId="6ce49bf28c24c9be" providerId="LiveId" clId="{9CA05C5E-7D5F-41BE-9545-409828C9B000}" dt="2023-10-24T15:45:54.820" v="354" actId="20577"/>
        <pc:sldMkLst>
          <pc:docMk/>
          <pc:sldMk cId="2867977448" sldId="1672"/>
        </pc:sldMkLst>
        <pc:spChg chg="mod">
          <ac:chgData name="Fulton A" userId="6ce49bf28c24c9be" providerId="LiveId" clId="{9CA05C5E-7D5F-41BE-9545-409828C9B000}" dt="2023-10-24T15:45:54.820" v="354" actId="20577"/>
          <ac:spMkLst>
            <pc:docMk/>
            <pc:sldMk cId="2867977448" sldId="1672"/>
            <ac:spMk id="3" creationId="{B6FDF00E-582E-2DD9-56D8-50CCF535E905}"/>
          </ac:spMkLst>
        </pc:spChg>
      </pc:sldChg>
      <pc:sldChg chg="del">
        <pc:chgData name="Fulton A" userId="6ce49bf28c24c9be" providerId="LiveId" clId="{9CA05C5E-7D5F-41BE-9545-409828C9B000}" dt="2023-10-24T15:20:27.611" v="9" actId="47"/>
        <pc:sldMkLst>
          <pc:docMk/>
          <pc:sldMk cId="2198756448" sldId="1676"/>
        </pc:sldMkLst>
      </pc:sldChg>
      <pc:sldChg chg="del">
        <pc:chgData name="Fulton A" userId="6ce49bf28c24c9be" providerId="LiveId" clId="{9CA05C5E-7D5F-41BE-9545-409828C9B000}" dt="2023-10-24T15:20:27.611" v="9" actId="47"/>
        <pc:sldMkLst>
          <pc:docMk/>
          <pc:sldMk cId="3788924640" sldId="1677"/>
        </pc:sldMkLst>
      </pc:sldChg>
      <pc:sldChg chg="modSp mod">
        <pc:chgData name="Fulton A" userId="6ce49bf28c24c9be" providerId="LiveId" clId="{9CA05C5E-7D5F-41BE-9545-409828C9B000}" dt="2023-10-24T16:53:54.357" v="1138" actId="14100"/>
        <pc:sldMkLst>
          <pc:docMk/>
          <pc:sldMk cId="1900910230" sldId="1678"/>
        </pc:sldMkLst>
        <pc:spChg chg="mod">
          <ac:chgData name="Fulton A" userId="6ce49bf28c24c9be" providerId="LiveId" clId="{9CA05C5E-7D5F-41BE-9545-409828C9B000}" dt="2023-10-24T16:53:54.357" v="1138" actId="14100"/>
          <ac:spMkLst>
            <pc:docMk/>
            <pc:sldMk cId="1900910230" sldId="1678"/>
            <ac:spMk id="2" creationId="{7A9DF2A4-2F98-4697-9E48-1D49BA17C878}"/>
          </ac:spMkLst>
        </pc:spChg>
      </pc:sldChg>
      <pc:sldChg chg="modSp mod">
        <pc:chgData name="Fulton A" userId="6ce49bf28c24c9be" providerId="LiveId" clId="{9CA05C5E-7D5F-41BE-9545-409828C9B000}" dt="2023-10-24T16:54:14.691" v="1140" actId="20577"/>
        <pc:sldMkLst>
          <pc:docMk/>
          <pc:sldMk cId="4214050852" sldId="1679"/>
        </pc:sldMkLst>
        <pc:spChg chg="mod">
          <ac:chgData name="Fulton A" userId="6ce49bf28c24c9be" providerId="LiveId" clId="{9CA05C5E-7D5F-41BE-9545-409828C9B000}" dt="2023-10-24T16:54:08.615" v="1139" actId="6549"/>
          <ac:spMkLst>
            <pc:docMk/>
            <pc:sldMk cId="4214050852" sldId="1679"/>
            <ac:spMk id="10" creationId="{0B1B516B-DC5E-B5A0-8A9C-7BBAEEDEF0F4}"/>
          </ac:spMkLst>
        </pc:spChg>
        <pc:spChg chg="mod">
          <ac:chgData name="Fulton A" userId="6ce49bf28c24c9be" providerId="LiveId" clId="{9CA05C5E-7D5F-41BE-9545-409828C9B000}" dt="2023-10-24T16:54:14.691" v="1140" actId="20577"/>
          <ac:spMkLst>
            <pc:docMk/>
            <pc:sldMk cId="4214050852" sldId="1679"/>
            <ac:spMk id="18" creationId="{52B4669E-1518-AE92-EAF8-C40A97404B62}"/>
          </ac:spMkLst>
        </pc:spChg>
      </pc:sldChg>
      <pc:sldChg chg="modSp">
        <pc:chgData name="Fulton A" userId="6ce49bf28c24c9be" providerId="LiveId" clId="{9CA05C5E-7D5F-41BE-9545-409828C9B000}" dt="2023-10-24T15:51:32.360" v="437" actId="20577"/>
        <pc:sldMkLst>
          <pc:docMk/>
          <pc:sldMk cId="3480128029" sldId="1680"/>
        </pc:sldMkLst>
        <pc:spChg chg="mod">
          <ac:chgData name="Fulton A" userId="6ce49bf28c24c9be" providerId="LiveId" clId="{9CA05C5E-7D5F-41BE-9545-409828C9B000}" dt="2023-10-24T15:51:32.360" v="437" actId="20577"/>
          <ac:spMkLst>
            <pc:docMk/>
            <pc:sldMk cId="3480128029" sldId="1680"/>
            <ac:spMk id="3" creationId="{B6FDF00E-582E-2DD9-56D8-50CCF535E905}"/>
          </ac:spMkLst>
        </pc:spChg>
      </pc:sldChg>
      <pc:sldChg chg="modSp mod">
        <pc:chgData name="Fulton A" userId="6ce49bf28c24c9be" providerId="LiveId" clId="{9CA05C5E-7D5F-41BE-9545-409828C9B000}" dt="2023-10-24T16:59:45.406" v="1198" actId="1076"/>
        <pc:sldMkLst>
          <pc:docMk/>
          <pc:sldMk cId="1876599594" sldId="1687"/>
        </pc:sldMkLst>
        <pc:spChg chg="mod">
          <ac:chgData name="Fulton A" userId="6ce49bf28c24c9be" providerId="LiveId" clId="{9CA05C5E-7D5F-41BE-9545-409828C9B000}" dt="2023-10-24T16:59:38.978" v="1197" actId="1076"/>
          <ac:spMkLst>
            <pc:docMk/>
            <pc:sldMk cId="1876599594" sldId="1687"/>
            <ac:spMk id="8" creationId="{81D72443-9DAF-4FB5-BFFA-63019DE15FED}"/>
          </ac:spMkLst>
        </pc:spChg>
        <pc:spChg chg="mod">
          <ac:chgData name="Fulton A" userId="6ce49bf28c24c9be" providerId="LiveId" clId="{9CA05C5E-7D5F-41BE-9545-409828C9B000}" dt="2023-10-24T16:59:45.406" v="1198" actId="1076"/>
          <ac:spMkLst>
            <pc:docMk/>
            <pc:sldMk cId="1876599594" sldId="1687"/>
            <ac:spMk id="10" creationId="{AB9D81B1-1EAB-2860-E3C0-A0223CE90815}"/>
          </ac:spMkLst>
        </pc:spChg>
      </pc:sldChg>
      <pc:sldChg chg="addSp modSp mod modAnim">
        <pc:chgData name="Fulton A" userId="6ce49bf28c24c9be" providerId="LiveId" clId="{9CA05C5E-7D5F-41BE-9545-409828C9B000}" dt="2023-10-24T16:28:39.751" v="907" actId="1076"/>
        <pc:sldMkLst>
          <pc:docMk/>
          <pc:sldMk cId="4105297608" sldId="1688"/>
        </pc:sldMkLst>
        <pc:spChg chg="mod">
          <ac:chgData name="Fulton A" userId="6ce49bf28c24c9be" providerId="LiveId" clId="{9CA05C5E-7D5F-41BE-9545-409828C9B000}" dt="2023-10-24T16:07:29.214" v="749" actId="20577"/>
          <ac:spMkLst>
            <pc:docMk/>
            <pc:sldMk cId="4105297608" sldId="1688"/>
            <ac:spMk id="2" creationId="{B7094F79-179A-444C-8012-5EAA2B6E25B0}"/>
          </ac:spMkLst>
        </pc:spChg>
        <pc:spChg chg="add mod">
          <ac:chgData name="Fulton A" userId="6ce49bf28c24c9be" providerId="LiveId" clId="{9CA05C5E-7D5F-41BE-9545-409828C9B000}" dt="2023-10-24T16:07:25.670" v="746" actId="767"/>
          <ac:spMkLst>
            <pc:docMk/>
            <pc:sldMk cId="4105297608" sldId="1688"/>
            <ac:spMk id="7" creationId="{46DFDD60-CAB7-FA34-EA9B-E2541321FEB3}"/>
          </ac:spMkLst>
        </pc:spChg>
        <pc:spChg chg="add mod">
          <ac:chgData name="Fulton A" userId="6ce49bf28c24c9be" providerId="LiveId" clId="{9CA05C5E-7D5F-41BE-9545-409828C9B000}" dt="2023-10-24T16:28:39.751" v="907" actId="1076"/>
          <ac:spMkLst>
            <pc:docMk/>
            <pc:sldMk cId="4105297608" sldId="1688"/>
            <ac:spMk id="10" creationId="{2C29430F-E6D8-2825-B53D-4DCE2AF98871}"/>
          </ac:spMkLst>
        </pc:spChg>
        <pc:spChg chg="add mod">
          <ac:chgData name="Fulton A" userId="6ce49bf28c24c9be" providerId="LiveId" clId="{9CA05C5E-7D5F-41BE-9545-409828C9B000}" dt="2023-10-24T16:12:20.153" v="788" actId="1076"/>
          <ac:spMkLst>
            <pc:docMk/>
            <pc:sldMk cId="4105297608" sldId="1688"/>
            <ac:spMk id="11" creationId="{C9BDECC4-14C7-3D45-50E5-517D67E49EA3}"/>
          </ac:spMkLst>
        </pc:spChg>
        <pc:picChg chg="add mod">
          <ac:chgData name="Fulton A" userId="6ce49bf28c24c9be" providerId="LiveId" clId="{9CA05C5E-7D5F-41BE-9545-409828C9B000}" dt="2023-10-24T16:12:20.153" v="788" actId="1076"/>
          <ac:picMkLst>
            <pc:docMk/>
            <pc:sldMk cId="4105297608" sldId="1688"/>
            <ac:picMk id="12" creationId="{D1049185-3E60-10BE-B147-21E5039A653E}"/>
          </ac:picMkLst>
        </pc:picChg>
      </pc:sldChg>
      <pc:sldChg chg="del">
        <pc:chgData name="Fulton A" userId="6ce49bf28c24c9be" providerId="LiveId" clId="{9CA05C5E-7D5F-41BE-9545-409828C9B000}" dt="2023-10-24T15:20:06.048" v="7" actId="47"/>
        <pc:sldMkLst>
          <pc:docMk/>
          <pc:sldMk cId="318234155" sldId="1691"/>
        </pc:sldMkLst>
      </pc:sldChg>
      <pc:sldChg chg="del">
        <pc:chgData name="Fulton A" userId="6ce49bf28c24c9be" providerId="LiveId" clId="{9CA05C5E-7D5F-41BE-9545-409828C9B000}" dt="2023-10-23T15:32:20.800" v="6" actId="47"/>
        <pc:sldMkLst>
          <pc:docMk/>
          <pc:sldMk cId="523605153" sldId="1692"/>
        </pc:sldMkLst>
      </pc:sldChg>
      <pc:sldChg chg="del">
        <pc:chgData name="Fulton A" userId="6ce49bf28c24c9be" providerId="LiveId" clId="{9CA05C5E-7D5F-41BE-9545-409828C9B000}" dt="2023-10-23T15:27:19.142" v="1" actId="47"/>
        <pc:sldMkLst>
          <pc:docMk/>
          <pc:sldMk cId="714718672" sldId="1693"/>
        </pc:sldMkLst>
      </pc:sldChg>
      <pc:sldChg chg="modSp mod">
        <pc:chgData name="Fulton A" userId="6ce49bf28c24c9be" providerId="LiveId" clId="{9CA05C5E-7D5F-41BE-9545-409828C9B000}" dt="2023-10-24T17:03:01.014" v="1232" actId="20577"/>
        <pc:sldMkLst>
          <pc:docMk/>
          <pc:sldMk cId="2314721730" sldId="1695"/>
        </pc:sldMkLst>
        <pc:graphicFrameChg chg="modGraphic">
          <ac:chgData name="Fulton A" userId="6ce49bf28c24c9be" providerId="LiveId" clId="{9CA05C5E-7D5F-41BE-9545-409828C9B000}" dt="2023-10-24T17:03:01.014" v="1232" actId="20577"/>
          <ac:graphicFrameMkLst>
            <pc:docMk/>
            <pc:sldMk cId="2314721730" sldId="1695"/>
            <ac:graphicFrameMk id="11" creationId="{B19EFE5F-6C8D-491E-B97F-62CBA7045E07}"/>
          </ac:graphicFrameMkLst>
        </pc:graphicFrameChg>
      </pc:sldChg>
      <pc:sldChg chg="modAnim">
        <pc:chgData name="Fulton A" userId="6ce49bf28c24c9be" providerId="LiveId" clId="{9CA05C5E-7D5F-41BE-9545-409828C9B000}" dt="2023-10-24T17:04:22.125" v="1235"/>
        <pc:sldMkLst>
          <pc:docMk/>
          <pc:sldMk cId="3123146453" sldId="1696"/>
        </pc:sldMkLst>
      </pc:sldChg>
      <pc:sldChg chg="del">
        <pc:chgData name="Fulton A" userId="6ce49bf28c24c9be" providerId="LiveId" clId="{9CA05C5E-7D5F-41BE-9545-409828C9B000}" dt="2023-10-23T15:27:45.744" v="4" actId="47"/>
        <pc:sldMkLst>
          <pc:docMk/>
          <pc:sldMk cId="715002830" sldId="1697"/>
        </pc:sldMkLst>
      </pc:sldChg>
      <pc:sldChg chg="del">
        <pc:chgData name="Fulton A" userId="6ce49bf28c24c9be" providerId="LiveId" clId="{9CA05C5E-7D5F-41BE-9545-409828C9B000}" dt="2023-10-24T15:42:23.411" v="311" actId="47"/>
        <pc:sldMkLst>
          <pc:docMk/>
          <pc:sldMk cId="3467802741" sldId="1709"/>
        </pc:sldMkLst>
      </pc:sldChg>
      <pc:sldChg chg="del">
        <pc:chgData name="Fulton A" userId="6ce49bf28c24c9be" providerId="LiveId" clId="{9CA05C5E-7D5F-41BE-9545-409828C9B000}" dt="2023-10-24T15:42:23.411" v="311" actId="47"/>
        <pc:sldMkLst>
          <pc:docMk/>
          <pc:sldMk cId="3491088855" sldId="1710"/>
        </pc:sldMkLst>
      </pc:sldChg>
      <pc:sldChg chg="addSp modSp mod">
        <pc:chgData name="Fulton A" userId="6ce49bf28c24c9be" providerId="LiveId" clId="{9CA05C5E-7D5F-41BE-9545-409828C9B000}" dt="2023-10-24T15:51:53.230" v="438"/>
        <pc:sldMkLst>
          <pc:docMk/>
          <pc:sldMk cId="851871704" sldId="1711"/>
        </pc:sldMkLst>
        <pc:spChg chg="mod">
          <ac:chgData name="Fulton A" userId="6ce49bf28c24c9be" providerId="LiveId" clId="{9CA05C5E-7D5F-41BE-9545-409828C9B000}" dt="2023-10-24T15:50:30.420" v="431" actId="20577"/>
          <ac:spMkLst>
            <pc:docMk/>
            <pc:sldMk cId="851871704" sldId="1711"/>
            <ac:spMk id="3" creationId="{078433A8-B668-B007-B3DF-9E4A043045B3}"/>
          </ac:spMkLst>
        </pc:spChg>
        <pc:spChg chg="add mod">
          <ac:chgData name="Fulton A" userId="6ce49bf28c24c9be" providerId="LiveId" clId="{9CA05C5E-7D5F-41BE-9545-409828C9B000}" dt="2023-10-24T15:51:53.230" v="438"/>
          <ac:spMkLst>
            <pc:docMk/>
            <pc:sldMk cId="851871704" sldId="1711"/>
            <ac:spMk id="7" creationId="{5AE6AB71-475F-1BDC-4589-4763DA421881}"/>
          </ac:spMkLst>
        </pc:spChg>
        <pc:graphicFrameChg chg="modGraphic">
          <ac:chgData name="Fulton A" userId="6ce49bf28c24c9be" providerId="LiveId" clId="{9CA05C5E-7D5F-41BE-9545-409828C9B000}" dt="2023-10-24T15:50:25.711" v="429" actId="6549"/>
          <ac:graphicFrameMkLst>
            <pc:docMk/>
            <pc:sldMk cId="851871704" sldId="1711"/>
            <ac:graphicFrameMk id="2" creationId="{DEA09E13-B313-428F-AD5B-5F142D8FC9BC}"/>
          </ac:graphicFrameMkLst>
        </pc:graphicFrameChg>
      </pc:sldChg>
      <pc:sldChg chg="del">
        <pc:chgData name="Fulton A" userId="6ce49bf28c24c9be" providerId="LiveId" clId="{9CA05C5E-7D5F-41BE-9545-409828C9B000}" dt="2023-10-24T15:51:06.306" v="435" actId="47"/>
        <pc:sldMkLst>
          <pc:docMk/>
          <pc:sldMk cId="2095533131" sldId="1712"/>
        </pc:sldMkLst>
      </pc:sldChg>
      <pc:sldChg chg="del">
        <pc:chgData name="Fulton A" userId="6ce49bf28c24c9be" providerId="LiveId" clId="{9CA05C5E-7D5F-41BE-9545-409828C9B000}" dt="2023-10-24T15:52:11.671" v="441" actId="47"/>
        <pc:sldMkLst>
          <pc:docMk/>
          <pc:sldMk cId="1241190778" sldId="1713"/>
        </pc:sldMkLst>
      </pc:sldChg>
      <pc:sldChg chg="del">
        <pc:chgData name="Fulton A" userId="6ce49bf28c24c9be" providerId="LiveId" clId="{9CA05C5E-7D5F-41BE-9545-409828C9B000}" dt="2023-10-24T15:52:11.671" v="441" actId="47"/>
        <pc:sldMkLst>
          <pc:docMk/>
          <pc:sldMk cId="4137839651" sldId="1714"/>
        </pc:sldMkLst>
      </pc:sldChg>
      <pc:sldChg chg="del">
        <pc:chgData name="Fulton A" userId="6ce49bf28c24c9be" providerId="LiveId" clId="{9CA05C5E-7D5F-41BE-9545-409828C9B000}" dt="2023-10-24T15:20:17.758" v="8" actId="47"/>
        <pc:sldMkLst>
          <pc:docMk/>
          <pc:sldMk cId="1433721169" sldId="1715"/>
        </pc:sldMkLst>
      </pc:sldChg>
      <pc:sldChg chg="modSp add mod">
        <pc:chgData name="Fulton A" userId="6ce49bf28c24c9be" providerId="LiveId" clId="{9CA05C5E-7D5F-41BE-9545-409828C9B000}" dt="2023-10-23T15:27:25.485" v="2" actId="1076"/>
        <pc:sldMkLst>
          <pc:docMk/>
          <pc:sldMk cId="3259856947" sldId="1716"/>
        </pc:sldMkLst>
        <pc:spChg chg="mod">
          <ac:chgData name="Fulton A" userId="6ce49bf28c24c9be" providerId="LiveId" clId="{9CA05C5E-7D5F-41BE-9545-409828C9B000}" dt="2023-10-23T15:27:25.485" v="2" actId="1076"/>
          <ac:spMkLst>
            <pc:docMk/>
            <pc:sldMk cId="3259856947" sldId="1716"/>
            <ac:spMk id="3" creationId="{5D3581A2-7133-431D-8F3F-AED09FB7DF31}"/>
          </ac:spMkLst>
        </pc:spChg>
      </pc:sldChg>
      <pc:sldChg chg="add">
        <pc:chgData name="Fulton A" userId="6ce49bf28c24c9be" providerId="LiveId" clId="{9CA05C5E-7D5F-41BE-9545-409828C9B000}" dt="2023-10-23T15:27:41.141" v="3"/>
        <pc:sldMkLst>
          <pc:docMk/>
          <pc:sldMk cId="3996187102" sldId="1717"/>
        </pc:sldMkLst>
      </pc:sldChg>
      <pc:sldChg chg="add">
        <pc:chgData name="Fulton A" userId="6ce49bf28c24c9be" providerId="LiveId" clId="{9CA05C5E-7D5F-41BE-9545-409828C9B000}" dt="2023-10-23T15:32:10.717" v="5"/>
        <pc:sldMkLst>
          <pc:docMk/>
          <pc:sldMk cId="2249572246" sldId="1718"/>
        </pc:sldMkLst>
      </pc:sldChg>
      <pc:sldChg chg="add mod modShow">
        <pc:chgData name="Fulton A" userId="6ce49bf28c24c9be" providerId="LiveId" clId="{9CA05C5E-7D5F-41BE-9545-409828C9B000}" dt="2023-10-24T15:23:31.184" v="64" actId="729"/>
        <pc:sldMkLst>
          <pc:docMk/>
          <pc:sldMk cId="1775518832" sldId="1719"/>
        </pc:sldMkLst>
      </pc:sldChg>
      <pc:sldChg chg="addSp delSp modSp add mod delAnim modShow">
        <pc:chgData name="Fulton A" userId="6ce49bf28c24c9be" providerId="LiveId" clId="{9CA05C5E-7D5F-41BE-9545-409828C9B000}" dt="2023-10-24T15:24:14.635" v="69" actId="478"/>
        <pc:sldMkLst>
          <pc:docMk/>
          <pc:sldMk cId="992712092" sldId="1720"/>
        </pc:sldMkLst>
        <pc:spChg chg="mod">
          <ac:chgData name="Fulton A" userId="6ce49bf28c24c9be" providerId="LiveId" clId="{9CA05C5E-7D5F-41BE-9545-409828C9B000}" dt="2023-10-24T15:24:11.204" v="68" actId="1076"/>
          <ac:spMkLst>
            <pc:docMk/>
            <pc:sldMk cId="992712092" sldId="1720"/>
            <ac:spMk id="3" creationId="{FB3CF327-579D-48E2-955C-B79748B5667E}"/>
          </ac:spMkLst>
        </pc:spChg>
        <pc:spChg chg="add mod">
          <ac:chgData name="Fulton A" userId="6ce49bf28c24c9be" providerId="LiveId" clId="{9CA05C5E-7D5F-41BE-9545-409828C9B000}" dt="2023-10-24T15:24:04.730" v="67"/>
          <ac:spMkLst>
            <pc:docMk/>
            <pc:sldMk cId="992712092" sldId="1720"/>
            <ac:spMk id="9" creationId="{9C81671C-D2BB-5079-980E-2D8D3F2C40FE}"/>
          </ac:spMkLst>
        </pc:spChg>
        <pc:cxnChg chg="del">
          <ac:chgData name="Fulton A" userId="6ce49bf28c24c9be" providerId="LiveId" clId="{9CA05C5E-7D5F-41BE-9545-409828C9B000}" dt="2023-10-24T15:24:14.635" v="69" actId="478"/>
          <ac:cxnSpMkLst>
            <pc:docMk/>
            <pc:sldMk cId="992712092" sldId="1720"/>
            <ac:cxnSpMk id="4" creationId="{BD15E572-63AD-4465-9D46-1FB47DF8C360}"/>
          </ac:cxnSpMkLst>
        </pc:cxnChg>
      </pc:sldChg>
      <pc:sldChg chg="modSp add mod ord">
        <pc:chgData name="Fulton A" userId="6ce49bf28c24c9be" providerId="LiveId" clId="{9CA05C5E-7D5F-41BE-9545-409828C9B000}" dt="2023-10-24T15:32:53.716" v="153" actId="20577"/>
        <pc:sldMkLst>
          <pc:docMk/>
          <pc:sldMk cId="1668476433" sldId="1736"/>
        </pc:sldMkLst>
        <pc:spChg chg="mod">
          <ac:chgData name="Fulton A" userId="6ce49bf28c24c9be" providerId="LiveId" clId="{9CA05C5E-7D5F-41BE-9545-409828C9B000}" dt="2023-10-24T15:32:46.932" v="148" actId="14100"/>
          <ac:spMkLst>
            <pc:docMk/>
            <pc:sldMk cId="1668476433" sldId="1736"/>
            <ac:spMk id="3" creationId="{16BC552B-3CE7-4B90-81EB-5722E1ED5F93}"/>
          </ac:spMkLst>
        </pc:spChg>
        <pc:spChg chg="mod">
          <ac:chgData name="Fulton A" userId="6ce49bf28c24c9be" providerId="LiveId" clId="{9CA05C5E-7D5F-41BE-9545-409828C9B000}" dt="2023-10-24T15:32:53.716" v="153" actId="20577"/>
          <ac:spMkLst>
            <pc:docMk/>
            <pc:sldMk cId="1668476433" sldId="1736"/>
            <ac:spMk id="8" creationId="{C16188BC-9753-45EE-875D-6B38768E228D}"/>
          </ac:spMkLst>
        </pc:spChg>
      </pc:sldChg>
      <pc:sldChg chg="addSp modSp add mod">
        <pc:chgData name="Fulton A" userId="6ce49bf28c24c9be" providerId="LiveId" clId="{9CA05C5E-7D5F-41BE-9545-409828C9B000}" dt="2023-10-24T15:51:55.310" v="439"/>
        <pc:sldMkLst>
          <pc:docMk/>
          <pc:sldMk cId="1638677269" sldId="1737"/>
        </pc:sldMkLst>
        <pc:spChg chg="mod">
          <ac:chgData name="Fulton A" userId="6ce49bf28c24c9be" providerId="LiveId" clId="{9CA05C5E-7D5F-41BE-9545-409828C9B000}" dt="2023-10-24T15:51:02.893" v="434" actId="20577"/>
          <ac:spMkLst>
            <pc:docMk/>
            <pc:sldMk cId="1638677269" sldId="1737"/>
            <ac:spMk id="4" creationId="{66121E1B-522D-2F7D-9E8F-D6232C60F85A}"/>
          </ac:spMkLst>
        </pc:spChg>
        <pc:spChg chg="add mod">
          <ac:chgData name="Fulton A" userId="6ce49bf28c24c9be" providerId="LiveId" clId="{9CA05C5E-7D5F-41BE-9545-409828C9B000}" dt="2023-10-24T15:51:55.310" v="439"/>
          <ac:spMkLst>
            <pc:docMk/>
            <pc:sldMk cId="1638677269" sldId="1737"/>
            <ac:spMk id="7" creationId="{9C13FD20-13FD-EAEE-8026-D14E15861E12}"/>
          </ac:spMkLst>
        </pc:spChg>
      </pc:sldChg>
      <pc:sldChg chg="add">
        <pc:chgData name="Fulton A" userId="6ce49bf28c24c9be" providerId="LiveId" clId="{9CA05C5E-7D5F-41BE-9545-409828C9B000}" dt="2023-10-24T15:52:07.868" v="440"/>
        <pc:sldMkLst>
          <pc:docMk/>
          <pc:sldMk cId="825037608" sldId="1738"/>
        </pc:sldMkLst>
      </pc:sldChg>
      <pc:sldChg chg="add">
        <pc:chgData name="Fulton A" userId="6ce49bf28c24c9be" providerId="LiveId" clId="{9CA05C5E-7D5F-41BE-9545-409828C9B000}" dt="2023-10-24T15:52:07.868" v="440"/>
        <pc:sldMkLst>
          <pc:docMk/>
          <pc:sldMk cId="1123239160" sldId="1739"/>
        </pc:sldMkLst>
      </pc:sldChg>
      <pc:sldChg chg="add del">
        <pc:chgData name="Fulton A" userId="6ce49bf28c24c9be" providerId="LiveId" clId="{9CA05C5E-7D5F-41BE-9545-409828C9B000}" dt="2023-10-24T16:01:00.072" v="700" actId="47"/>
        <pc:sldMkLst>
          <pc:docMk/>
          <pc:sldMk cId="4199321730" sldId="1740"/>
        </pc:sldMkLst>
      </pc:sldChg>
      <pc:sldChg chg="add del">
        <pc:chgData name="Fulton A" userId="6ce49bf28c24c9be" providerId="LiveId" clId="{9CA05C5E-7D5F-41BE-9545-409828C9B000}" dt="2023-10-24T16:01:13.602" v="701" actId="47"/>
        <pc:sldMkLst>
          <pc:docMk/>
          <pc:sldMk cId="2999881588" sldId="1741"/>
        </pc:sldMkLst>
      </pc:sldChg>
      <pc:sldChg chg="modSp add">
        <pc:chgData name="Fulton A" userId="6ce49bf28c24c9be" providerId="LiveId" clId="{9CA05C5E-7D5F-41BE-9545-409828C9B000}" dt="2023-10-24T16:01:37.516" v="702"/>
        <pc:sldMkLst>
          <pc:docMk/>
          <pc:sldMk cId="3914691918" sldId="1742"/>
        </pc:sldMkLst>
        <pc:graphicFrameChg chg="mod">
          <ac:chgData name="Fulton A" userId="6ce49bf28c24c9be" providerId="LiveId" clId="{9CA05C5E-7D5F-41BE-9545-409828C9B000}" dt="2023-10-24T16:01:37.516" v="702"/>
          <ac:graphicFrameMkLst>
            <pc:docMk/>
            <pc:sldMk cId="3914691918" sldId="1742"/>
            <ac:graphicFrameMk id="7" creationId="{F5F84049-46E6-44EA-AF44-BC474CE462CA}"/>
          </ac:graphicFrameMkLst>
        </pc:graphicFrameChg>
      </pc:sldChg>
      <pc:sldChg chg="addSp modSp new mod">
        <pc:chgData name="Fulton A" userId="6ce49bf28c24c9be" providerId="LiveId" clId="{9CA05C5E-7D5F-41BE-9545-409828C9B000}" dt="2023-10-24T16:13:07.042" v="811" actId="1076"/>
        <pc:sldMkLst>
          <pc:docMk/>
          <pc:sldMk cId="3315187888" sldId="1743"/>
        </pc:sldMkLst>
        <pc:spChg chg="add mod">
          <ac:chgData name="Fulton A" userId="6ce49bf28c24c9be" providerId="LiveId" clId="{9CA05C5E-7D5F-41BE-9545-409828C9B000}" dt="2023-10-24T16:13:07.042" v="811" actId="1076"/>
          <ac:spMkLst>
            <pc:docMk/>
            <pc:sldMk cId="3315187888" sldId="1743"/>
            <ac:spMk id="2" creationId="{0E7B95BF-2131-4F32-0BA0-8D999D63138B}"/>
          </ac:spMkLst>
        </pc:spChg>
      </pc:sldChg>
      <pc:sldChg chg="add del">
        <pc:chgData name="Fulton A" userId="6ce49bf28c24c9be" providerId="LiveId" clId="{9CA05C5E-7D5F-41BE-9545-409828C9B000}" dt="2023-10-24T16:02:35.869" v="709" actId="47"/>
        <pc:sldMkLst>
          <pc:docMk/>
          <pc:sldMk cId="3977515937" sldId="1743"/>
        </pc:sldMkLst>
      </pc:sldChg>
      <pc:sldChg chg="new del">
        <pc:chgData name="Fulton A" userId="6ce49bf28c24c9be" providerId="LiveId" clId="{9CA05C5E-7D5F-41BE-9545-409828C9B000}" dt="2023-10-24T16:46:34.114" v="1081" actId="47"/>
        <pc:sldMkLst>
          <pc:docMk/>
          <pc:sldMk cId="823554861" sldId="1744"/>
        </pc:sldMkLst>
      </pc:sldChg>
      <pc:sldChg chg="add del">
        <pc:chgData name="Fulton A" userId="6ce49bf28c24c9be" providerId="LiveId" clId="{9CA05C5E-7D5F-41BE-9545-409828C9B000}" dt="2023-10-24T16:03:00.966" v="715" actId="47"/>
        <pc:sldMkLst>
          <pc:docMk/>
          <pc:sldMk cId="1872519280" sldId="1744"/>
        </pc:sldMkLst>
      </pc:sldChg>
      <pc:sldChg chg="addSp modSp new mod">
        <pc:chgData name="Fulton A" userId="6ce49bf28c24c9be" providerId="LiveId" clId="{9CA05C5E-7D5F-41BE-9545-409828C9B000}" dt="2023-10-24T16:37:48.310" v="951" actId="1076"/>
        <pc:sldMkLst>
          <pc:docMk/>
          <pc:sldMk cId="3347913430" sldId="1745"/>
        </pc:sldMkLst>
        <pc:spChg chg="add mod">
          <ac:chgData name="Fulton A" userId="6ce49bf28c24c9be" providerId="LiveId" clId="{9CA05C5E-7D5F-41BE-9545-409828C9B000}" dt="2023-10-24T16:37:48.310" v="951" actId="1076"/>
          <ac:spMkLst>
            <pc:docMk/>
            <pc:sldMk cId="3347913430" sldId="1745"/>
            <ac:spMk id="2" creationId="{AE11F3DC-D96C-A9E2-7BEC-11E26BE7FFA2}"/>
          </ac:spMkLst>
        </pc:spChg>
      </pc:sldChg>
      <pc:sldChg chg="add del">
        <pc:chgData name="Fulton A" userId="6ce49bf28c24c9be" providerId="LiveId" clId="{9CA05C5E-7D5F-41BE-9545-409828C9B000}" dt="2023-10-24T17:03:07.803" v="1233" actId="47"/>
        <pc:sldMkLst>
          <pc:docMk/>
          <pc:sldMk cId="3045918848" sldId="1746"/>
        </pc:sldMkLst>
      </pc:sldChg>
      <pc:sldChg chg="add del">
        <pc:chgData name="Fulton A" userId="6ce49bf28c24c9be" providerId="LiveId" clId="{9CA05C5E-7D5F-41BE-9545-409828C9B000}" dt="2023-10-24T17:03:17.014" v="1234" actId="47"/>
        <pc:sldMkLst>
          <pc:docMk/>
          <pc:sldMk cId="1141644961" sldId="174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491474-CCEC-48FC-AF5C-7F91EA2CCE5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B823676-AE02-4575-824A-36FC640EDBC6}">
      <dgm:prSet phldrT="[Text]" custT="1"/>
      <dgm:spPr/>
      <dgm:t>
        <a:bodyPr/>
        <a:lstStyle/>
        <a:p>
          <a:r>
            <a:rPr lang="es-ES" sz="2000" dirty="0"/>
            <a:t>coca	</a:t>
          </a:r>
          <a:endParaRPr lang="en-US" sz="2000" dirty="0"/>
        </a:p>
      </dgm:t>
    </dgm:pt>
    <dgm:pt modelId="{D747FFC3-8CF4-43AF-94A6-0318B2743655}" type="parTrans" cxnId="{6FBF3E06-6349-4455-A2D2-057B08B45E06}">
      <dgm:prSet/>
      <dgm:spPr/>
      <dgm:t>
        <a:bodyPr/>
        <a:lstStyle/>
        <a:p>
          <a:endParaRPr lang="en-US"/>
        </a:p>
      </dgm:t>
    </dgm:pt>
    <dgm:pt modelId="{49ECBB9E-A9E4-438D-954E-8DC871311F63}" type="sibTrans" cxnId="{6FBF3E06-6349-4455-A2D2-057B08B45E06}">
      <dgm:prSet/>
      <dgm:spPr/>
      <dgm:t>
        <a:bodyPr/>
        <a:lstStyle/>
        <a:p>
          <a:endParaRPr lang="en-US"/>
        </a:p>
      </dgm:t>
    </dgm:pt>
    <dgm:pt modelId="{CE5F899F-9115-4378-B3CB-16D144AE55B4}">
      <dgm:prSet phldrT="[Text]" custT="1"/>
      <dgm:spPr/>
      <dgm:t>
        <a:bodyPr/>
        <a:lstStyle/>
        <a:p>
          <a:r>
            <a:rPr lang="es-ES" sz="2000" dirty="0"/>
            <a:t>pasta	</a:t>
          </a:r>
          <a:endParaRPr lang="en-US" sz="2000" dirty="0"/>
        </a:p>
      </dgm:t>
    </dgm:pt>
    <dgm:pt modelId="{5F1D64DD-5CA0-45AB-AC4C-E7151BDBA1D3}" type="parTrans" cxnId="{6C39E3C5-F935-403D-9D35-9F02C36F5D81}">
      <dgm:prSet/>
      <dgm:spPr/>
      <dgm:t>
        <a:bodyPr/>
        <a:lstStyle/>
        <a:p>
          <a:endParaRPr lang="en-US"/>
        </a:p>
      </dgm:t>
    </dgm:pt>
    <dgm:pt modelId="{806644A0-1A21-419F-9FC8-7D867ED8EC7A}" type="sibTrans" cxnId="{6C39E3C5-F935-403D-9D35-9F02C36F5D81}">
      <dgm:prSet/>
      <dgm:spPr/>
      <dgm:t>
        <a:bodyPr/>
        <a:lstStyle/>
        <a:p>
          <a:endParaRPr lang="en-US"/>
        </a:p>
      </dgm:t>
    </dgm:pt>
    <dgm:pt modelId="{54FD5C31-C53C-4A2B-9DBE-A4750B3F0407}">
      <dgm:prSet phldrT="[Text]" custT="1"/>
      <dgm:spPr/>
      <dgm:t>
        <a:bodyPr/>
        <a:lstStyle/>
        <a:p>
          <a:r>
            <a:rPr lang="es-ES" sz="2000" dirty="0" err="1"/>
            <a:t>cocaine</a:t>
          </a:r>
          <a:endParaRPr lang="en-US" sz="2000" dirty="0"/>
        </a:p>
      </dgm:t>
    </dgm:pt>
    <dgm:pt modelId="{2D175407-D6BD-4562-B973-5BA8C05C81B8}" type="parTrans" cxnId="{350F65FE-0517-4CBF-B2A4-9396F9529F28}">
      <dgm:prSet/>
      <dgm:spPr/>
      <dgm:t>
        <a:bodyPr/>
        <a:lstStyle/>
        <a:p>
          <a:endParaRPr lang="en-US"/>
        </a:p>
      </dgm:t>
    </dgm:pt>
    <dgm:pt modelId="{30CD3222-8778-4E60-9940-645F1CB682DE}" type="sibTrans" cxnId="{350F65FE-0517-4CBF-B2A4-9396F9529F28}">
      <dgm:prSet/>
      <dgm:spPr/>
      <dgm:t>
        <a:bodyPr/>
        <a:lstStyle/>
        <a:p>
          <a:endParaRPr lang="en-US"/>
        </a:p>
      </dgm:t>
    </dgm:pt>
    <dgm:pt modelId="{DD4EEB71-F17F-4084-80D1-8017035B14F6}">
      <dgm:prSet custT="1"/>
      <dgm:spPr/>
      <dgm:t>
        <a:bodyPr/>
        <a:lstStyle/>
        <a:p>
          <a:r>
            <a:rPr lang="es-ES" sz="2000" dirty="0" err="1"/>
            <a:t>packaging</a:t>
          </a:r>
          <a:endParaRPr lang="en-US" sz="2000" dirty="0"/>
        </a:p>
      </dgm:t>
    </dgm:pt>
    <dgm:pt modelId="{6BA27AE6-611D-47BB-8B18-8077228EB4E8}" type="parTrans" cxnId="{4F78F135-01BE-4547-95C2-83DF3AAA22E2}">
      <dgm:prSet/>
      <dgm:spPr/>
      <dgm:t>
        <a:bodyPr/>
        <a:lstStyle/>
        <a:p>
          <a:endParaRPr lang="en-US"/>
        </a:p>
      </dgm:t>
    </dgm:pt>
    <dgm:pt modelId="{49548AD0-E4B0-4C45-94DD-9A413A855134}" type="sibTrans" cxnId="{4F78F135-01BE-4547-95C2-83DF3AAA22E2}">
      <dgm:prSet/>
      <dgm:spPr/>
      <dgm:t>
        <a:bodyPr/>
        <a:lstStyle/>
        <a:p>
          <a:endParaRPr lang="en-US"/>
        </a:p>
      </dgm:t>
    </dgm:pt>
    <dgm:pt modelId="{BBB04F62-CCD4-4686-A066-8AB008EB015F}">
      <dgm:prSet custT="1"/>
      <dgm:spPr/>
      <dgm:t>
        <a:bodyPr/>
        <a:lstStyle/>
        <a:p>
          <a:r>
            <a:rPr lang="es-ES" sz="2000" dirty="0" err="1"/>
            <a:t>transport</a:t>
          </a:r>
          <a:endParaRPr lang="en-US" sz="2000" dirty="0"/>
        </a:p>
      </dgm:t>
    </dgm:pt>
    <dgm:pt modelId="{C066638E-1164-43C5-9339-43B6321CFF65}" type="parTrans" cxnId="{07263598-AACA-45FD-9C62-C8E3C2262478}">
      <dgm:prSet/>
      <dgm:spPr/>
      <dgm:t>
        <a:bodyPr/>
        <a:lstStyle/>
        <a:p>
          <a:endParaRPr lang="en-US"/>
        </a:p>
      </dgm:t>
    </dgm:pt>
    <dgm:pt modelId="{DD0D5796-6B91-4D07-83F2-7FE688A58681}" type="sibTrans" cxnId="{07263598-AACA-45FD-9C62-C8E3C2262478}">
      <dgm:prSet/>
      <dgm:spPr/>
      <dgm:t>
        <a:bodyPr/>
        <a:lstStyle/>
        <a:p>
          <a:endParaRPr lang="en-US"/>
        </a:p>
      </dgm:t>
    </dgm:pt>
    <dgm:pt modelId="{0B1F73A6-00BB-40AB-90CA-AE2D93098F47}">
      <dgm:prSet custT="1"/>
      <dgm:spPr/>
      <dgm:t>
        <a:bodyPr/>
        <a:lstStyle/>
        <a:p>
          <a:r>
            <a:rPr lang="en-US" sz="2000" dirty="0"/>
            <a:t>distro &amp;</a:t>
          </a:r>
          <a:br>
            <a:rPr lang="en-US" sz="2000" dirty="0"/>
          </a:br>
          <a:r>
            <a:rPr lang="en-US" sz="2000" dirty="0"/>
            <a:t>sales</a:t>
          </a:r>
        </a:p>
      </dgm:t>
    </dgm:pt>
    <dgm:pt modelId="{93065916-2DD0-485B-B1EF-86D1C4903B5A}" type="parTrans" cxnId="{A9876121-4839-4560-86AB-EBFDBF50BD3E}">
      <dgm:prSet/>
      <dgm:spPr/>
      <dgm:t>
        <a:bodyPr/>
        <a:lstStyle/>
        <a:p>
          <a:endParaRPr lang="en-US"/>
        </a:p>
      </dgm:t>
    </dgm:pt>
    <dgm:pt modelId="{2E979C93-30A2-44B6-9D26-0EC3C3DF4208}" type="sibTrans" cxnId="{A9876121-4839-4560-86AB-EBFDBF50BD3E}">
      <dgm:prSet/>
      <dgm:spPr/>
      <dgm:t>
        <a:bodyPr/>
        <a:lstStyle/>
        <a:p>
          <a:endParaRPr lang="en-US"/>
        </a:p>
      </dgm:t>
    </dgm:pt>
    <dgm:pt modelId="{8F743FDB-23AA-4A0E-AE6E-5F54BD6694B4}" type="pres">
      <dgm:prSet presAssocID="{D1491474-CCEC-48FC-AF5C-7F91EA2CCE59}" presName="Name0" presStyleCnt="0">
        <dgm:presLayoutVars>
          <dgm:dir/>
          <dgm:resizeHandles val="exact"/>
        </dgm:presLayoutVars>
      </dgm:prSet>
      <dgm:spPr/>
    </dgm:pt>
    <dgm:pt modelId="{EFDB232B-A58D-41CD-91D4-55B40C6A0E3E}" type="pres">
      <dgm:prSet presAssocID="{7B823676-AE02-4575-824A-36FC640EDBC6}" presName="node" presStyleLbl="node1" presStyleIdx="0" presStyleCnt="6">
        <dgm:presLayoutVars>
          <dgm:bulletEnabled val="1"/>
        </dgm:presLayoutVars>
      </dgm:prSet>
      <dgm:spPr/>
    </dgm:pt>
    <dgm:pt modelId="{946D60D9-98E5-4773-9D3C-B693CD29CA94}" type="pres">
      <dgm:prSet presAssocID="{49ECBB9E-A9E4-438D-954E-8DC871311F63}" presName="sibTrans" presStyleLbl="sibTrans2D1" presStyleIdx="0" presStyleCnt="5"/>
      <dgm:spPr/>
    </dgm:pt>
    <dgm:pt modelId="{79CAE8E8-F73D-4F73-8BF0-41E6BCD767A6}" type="pres">
      <dgm:prSet presAssocID="{49ECBB9E-A9E4-438D-954E-8DC871311F63}" presName="connectorText" presStyleLbl="sibTrans2D1" presStyleIdx="0" presStyleCnt="5"/>
      <dgm:spPr/>
    </dgm:pt>
    <dgm:pt modelId="{30869898-218C-4DBB-A1C8-DBED66AF72FA}" type="pres">
      <dgm:prSet presAssocID="{CE5F899F-9115-4378-B3CB-16D144AE55B4}" presName="node" presStyleLbl="node1" presStyleIdx="1" presStyleCnt="6">
        <dgm:presLayoutVars>
          <dgm:bulletEnabled val="1"/>
        </dgm:presLayoutVars>
      </dgm:prSet>
      <dgm:spPr/>
    </dgm:pt>
    <dgm:pt modelId="{02E00D4F-36CF-425D-A14A-63B68C9FF0D3}" type="pres">
      <dgm:prSet presAssocID="{806644A0-1A21-419F-9FC8-7D867ED8EC7A}" presName="sibTrans" presStyleLbl="sibTrans2D1" presStyleIdx="1" presStyleCnt="5"/>
      <dgm:spPr/>
    </dgm:pt>
    <dgm:pt modelId="{BA85D29C-E65E-416F-A4AA-1127B7C86C9E}" type="pres">
      <dgm:prSet presAssocID="{806644A0-1A21-419F-9FC8-7D867ED8EC7A}" presName="connectorText" presStyleLbl="sibTrans2D1" presStyleIdx="1" presStyleCnt="5"/>
      <dgm:spPr/>
    </dgm:pt>
    <dgm:pt modelId="{1FA6F37B-77A5-49AA-A265-7235CCE2F537}" type="pres">
      <dgm:prSet presAssocID="{54FD5C31-C53C-4A2B-9DBE-A4750B3F0407}" presName="node" presStyleLbl="node1" presStyleIdx="2" presStyleCnt="6">
        <dgm:presLayoutVars>
          <dgm:bulletEnabled val="1"/>
        </dgm:presLayoutVars>
      </dgm:prSet>
      <dgm:spPr/>
    </dgm:pt>
    <dgm:pt modelId="{3A86BB98-E620-4923-9FCA-AD11AA5DA5EC}" type="pres">
      <dgm:prSet presAssocID="{30CD3222-8778-4E60-9940-645F1CB682DE}" presName="sibTrans" presStyleLbl="sibTrans2D1" presStyleIdx="2" presStyleCnt="5"/>
      <dgm:spPr/>
    </dgm:pt>
    <dgm:pt modelId="{20691841-94CF-4B84-8731-7B4BAD464E11}" type="pres">
      <dgm:prSet presAssocID="{30CD3222-8778-4E60-9940-645F1CB682DE}" presName="connectorText" presStyleLbl="sibTrans2D1" presStyleIdx="2" presStyleCnt="5"/>
      <dgm:spPr/>
    </dgm:pt>
    <dgm:pt modelId="{D722ECCB-6A44-4D9F-A1AE-0014A986BE49}" type="pres">
      <dgm:prSet presAssocID="{DD4EEB71-F17F-4084-80D1-8017035B14F6}" presName="node" presStyleLbl="node1" presStyleIdx="3" presStyleCnt="6">
        <dgm:presLayoutVars>
          <dgm:bulletEnabled val="1"/>
        </dgm:presLayoutVars>
      </dgm:prSet>
      <dgm:spPr/>
    </dgm:pt>
    <dgm:pt modelId="{99397BDC-E50C-423E-ACDD-9BE59F5E61CD}" type="pres">
      <dgm:prSet presAssocID="{49548AD0-E4B0-4C45-94DD-9A413A855134}" presName="sibTrans" presStyleLbl="sibTrans2D1" presStyleIdx="3" presStyleCnt="5"/>
      <dgm:spPr/>
    </dgm:pt>
    <dgm:pt modelId="{B81EFFF8-90B4-4912-9033-F111532F3662}" type="pres">
      <dgm:prSet presAssocID="{49548AD0-E4B0-4C45-94DD-9A413A855134}" presName="connectorText" presStyleLbl="sibTrans2D1" presStyleIdx="3" presStyleCnt="5"/>
      <dgm:spPr/>
    </dgm:pt>
    <dgm:pt modelId="{EB06CB3A-F138-4DB5-B0E1-73AB70DACB2E}" type="pres">
      <dgm:prSet presAssocID="{BBB04F62-CCD4-4686-A066-8AB008EB015F}" presName="node" presStyleLbl="node1" presStyleIdx="4" presStyleCnt="6">
        <dgm:presLayoutVars>
          <dgm:bulletEnabled val="1"/>
        </dgm:presLayoutVars>
      </dgm:prSet>
      <dgm:spPr/>
    </dgm:pt>
    <dgm:pt modelId="{32243826-56BB-4ED9-A266-7F678941DC3F}" type="pres">
      <dgm:prSet presAssocID="{DD0D5796-6B91-4D07-83F2-7FE688A58681}" presName="sibTrans" presStyleLbl="sibTrans2D1" presStyleIdx="4" presStyleCnt="5"/>
      <dgm:spPr/>
    </dgm:pt>
    <dgm:pt modelId="{485E3134-3DE5-45B5-ABAB-9A291EA9266A}" type="pres">
      <dgm:prSet presAssocID="{DD0D5796-6B91-4D07-83F2-7FE688A58681}" presName="connectorText" presStyleLbl="sibTrans2D1" presStyleIdx="4" presStyleCnt="5"/>
      <dgm:spPr/>
    </dgm:pt>
    <dgm:pt modelId="{CF06B46D-158B-42AD-B218-A143EEC0DA2D}" type="pres">
      <dgm:prSet presAssocID="{0B1F73A6-00BB-40AB-90CA-AE2D93098F47}" presName="node" presStyleLbl="node1" presStyleIdx="5" presStyleCnt="6">
        <dgm:presLayoutVars>
          <dgm:bulletEnabled val="1"/>
        </dgm:presLayoutVars>
      </dgm:prSet>
      <dgm:spPr/>
    </dgm:pt>
  </dgm:ptLst>
  <dgm:cxnLst>
    <dgm:cxn modelId="{6FBF3E06-6349-4455-A2D2-057B08B45E06}" srcId="{D1491474-CCEC-48FC-AF5C-7F91EA2CCE59}" destId="{7B823676-AE02-4575-824A-36FC640EDBC6}" srcOrd="0" destOrd="0" parTransId="{D747FFC3-8CF4-43AF-94A6-0318B2743655}" sibTransId="{49ECBB9E-A9E4-438D-954E-8DC871311F63}"/>
    <dgm:cxn modelId="{2838601D-4589-4C3A-8C68-5D11FD1D63E7}" type="presOf" srcId="{7B823676-AE02-4575-824A-36FC640EDBC6}" destId="{EFDB232B-A58D-41CD-91D4-55B40C6A0E3E}" srcOrd="0" destOrd="0" presId="urn:microsoft.com/office/officeart/2005/8/layout/process1"/>
    <dgm:cxn modelId="{A9876121-4839-4560-86AB-EBFDBF50BD3E}" srcId="{D1491474-CCEC-48FC-AF5C-7F91EA2CCE59}" destId="{0B1F73A6-00BB-40AB-90CA-AE2D93098F47}" srcOrd="5" destOrd="0" parTransId="{93065916-2DD0-485B-B1EF-86D1C4903B5A}" sibTransId="{2E979C93-30A2-44B6-9D26-0EC3C3DF4208}"/>
    <dgm:cxn modelId="{0CB4182F-D836-46D8-A4D7-2C55B4CEBE96}" type="presOf" srcId="{54FD5C31-C53C-4A2B-9DBE-A4750B3F0407}" destId="{1FA6F37B-77A5-49AA-A265-7235CCE2F537}" srcOrd="0" destOrd="0" presId="urn:microsoft.com/office/officeart/2005/8/layout/process1"/>
    <dgm:cxn modelId="{E7C6702F-80B9-44A3-95D4-40F230BE8937}" type="presOf" srcId="{DD0D5796-6B91-4D07-83F2-7FE688A58681}" destId="{32243826-56BB-4ED9-A266-7F678941DC3F}" srcOrd="0" destOrd="0" presId="urn:microsoft.com/office/officeart/2005/8/layout/process1"/>
    <dgm:cxn modelId="{4F78F135-01BE-4547-95C2-83DF3AAA22E2}" srcId="{D1491474-CCEC-48FC-AF5C-7F91EA2CCE59}" destId="{DD4EEB71-F17F-4084-80D1-8017035B14F6}" srcOrd="3" destOrd="0" parTransId="{6BA27AE6-611D-47BB-8B18-8077228EB4E8}" sibTransId="{49548AD0-E4B0-4C45-94DD-9A413A855134}"/>
    <dgm:cxn modelId="{3332CD37-FABF-4C0B-AF2F-33A0997DAF28}" type="presOf" srcId="{CE5F899F-9115-4378-B3CB-16D144AE55B4}" destId="{30869898-218C-4DBB-A1C8-DBED66AF72FA}" srcOrd="0" destOrd="0" presId="urn:microsoft.com/office/officeart/2005/8/layout/process1"/>
    <dgm:cxn modelId="{44797E40-4DEC-4E39-B391-652908BFA881}" type="presOf" srcId="{DD4EEB71-F17F-4084-80D1-8017035B14F6}" destId="{D722ECCB-6A44-4D9F-A1AE-0014A986BE49}" srcOrd="0" destOrd="0" presId="urn:microsoft.com/office/officeart/2005/8/layout/process1"/>
    <dgm:cxn modelId="{29606869-57FE-4893-84AF-45E49079693E}" type="presOf" srcId="{DD0D5796-6B91-4D07-83F2-7FE688A58681}" destId="{485E3134-3DE5-45B5-ABAB-9A291EA9266A}" srcOrd="1" destOrd="0" presId="urn:microsoft.com/office/officeart/2005/8/layout/process1"/>
    <dgm:cxn modelId="{697B064E-2EA5-4D59-A3A8-71640D3884BB}" type="presOf" srcId="{49548AD0-E4B0-4C45-94DD-9A413A855134}" destId="{B81EFFF8-90B4-4912-9033-F111532F3662}" srcOrd="1" destOrd="0" presId="urn:microsoft.com/office/officeart/2005/8/layout/process1"/>
    <dgm:cxn modelId="{2B618575-AFFE-40BB-8430-4D101AFA0337}" type="presOf" srcId="{806644A0-1A21-419F-9FC8-7D867ED8EC7A}" destId="{02E00D4F-36CF-425D-A14A-63B68C9FF0D3}" srcOrd="0" destOrd="0" presId="urn:microsoft.com/office/officeart/2005/8/layout/process1"/>
    <dgm:cxn modelId="{43694A59-B291-456A-BA05-D01088B6DA84}" type="presOf" srcId="{0B1F73A6-00BB-40AB-90CA-AE2D93098F47}" destId="{CF06B46D-158B-42AD-B218-A143EEC0DA2D}" srcOrd="0" destOrd="0" presId="urn:microsoft.com/office/officeart/2005/8/layout/process1"/>
    <dgm:cxn modelId="{C31A9087-1567-49DD-8AA3-214FFB37F23F}" type="presOf" srcId="{49ECBB9E-A9E4-438D-954E-8DC871311F63}" destId="{79CAE8E8-F73D-4F73-8BF0-41E6BCD767A6}" srcOrd="1" destOrd="0" presId="urn:microsoft.com/office/officeart/2005/8/layout/process1"/>
    <dgm:cxn modelId="{07263598-AACA-45FD-9C62-C8E3C2262478}" srcId="{D1491474-CCEC-48FC-AF5C-7F91EA2CCE59}" destId="{BBB04F62-CCD4-4686-A066-8AB008EB015F}" srcOrd="4" destOrd="0" parTransId="{C066638E-1164-43C5-9339-43B6321CFF65}" sibTransId="{DD0D5796-6B91-4D07-83F2-7FE688A58681}"/>
    <dgm:cxn modelId="{20A2D5B4-B11F-4FD2-A6A3-F246EC83AEFB}" type="presOf" srcId="{BBB04F62-CCD4-4686-A066-8AB008EB015F}" destId="{EB06CB3A-F138-4DB5-B0E1-73AB70DACB2E}" srcOrd="0" destOrd="0" presId="urn:microsoft.com/office/officeart/2005/8/layout/process1"/>
    <dgm:cxn modelId="{618556B9-C47D-4296-996D-62E5BD36413F}" type="presOf" srcId="{49548AD0-E4B0-4C45-94DD-9A413A855134}" destId="{99397BDC-E50C-423E-ACDD-9BE59F5E61CD}" srcOrd="0" destOrd="0" presId="urn:microsoft.com/office/officeart/2005/8/layout/process1"/>
    <dgm:cxn modelId="{97871CBB-41DA-41D2-84F3-10B8FC257E1E}" type="presOf" srcId="{30CD3222-8778-4E60-9940-645F1CB682DE}" destId="{3A86BB98-E620-4923-9FCA-AD11AA5DA5EC}" srcOrd="0" destOrd="0" presId="urn:microsoft.com/office/officeart/2005/8/layout/process1"/>
    <dgm:cxn modelId="{93A42BBB-2229-410B-9226-C8BA7FF7B1D8}" type="presOf" srcId="{30CD3222-8778-4E60-9940-645F1CB682DE}" destId="{20691841-94CF-4B84-8731-7B4BAD464E11}" srcOrd="1" destOrd="0" presId="urn:microsoft.com/office/officeart/2005/8/layout/process1"/>
    <dgm:cxn modelId="{2DB18EBC-E9D3-4717-A537-7FAFEBFFA25A}" type="presOf" srcId="{49ECBB9E-A9E4-438D-954E-8DC871311F63}" destId="{946D60D9-98E5-4773-9D3C-B693CD29CA94}" srcOrd="0" destOrd="0" presId="urn:microsoft.com/office/officeart/2005/8/layout/process1"/>
    <dgm:cxn modelId="{B5998AC5-3186-4D89-9EAA-21AFD4DB4B8C}" type="presOf" srcId="{D1491474-CCEC-48FC-AF5C-7F91EA2CCE59}" destId="{8F743FDB-23AA-4A0E-AE6E-5F54BD6694B4}" srcOrd="0" destOrd="0" presId="urn:microsoft.com/office/officeart/2005/8/layout/process1"/>
    <dgm:cxn modelId="{6C39E3C5-F935-403D-9D35-9F02C36F5D81}" srcId="{D1491474-CCEC-48FC-AF5C-7F91EA2CCE59}" destId="{CE5F899F-9115-4378-B3CB-16D144AE55B4}" srcOrd="1" destOrd="0" parTransId="{5F1D64DD-5CA0-45AB-AC4C-E7151BDBA1D3}" sibTransId="{806644A0-1A21-419F-9FC8-7D867ED8EC7A}"/>
    <dgm:cxn modelId="{883A3AE5-CFFC-436F-AEAD-31281B4CB910}" type="presOf" srcId="{806644A0-1A21-419F-9FC8-7D867ED8EC7A}" destId="{BA85D29C-E65E-416F-A4AA-1127B7C86C9E}" srcOrd="1" destOrd="0" presId="urn:microsoft.com/office/officeart/2005/8/layout/process1"/>
    <dgm:cxn modelId="{350F65FE-0517-4CBF-B2A4-9396F9529F28}" srcId="{D1491474-CCEC-48FC-AF5C-7F91EA2CCE59}" destId="{54FD5C31-C53C-4A2B-9DBE-A4750B3F0407}" srcOrd="2" destOrd="0" parTransId="{2D175407-D6BD-4562-B973-5BA8C05C81B8}" sibTransId="{30CD3222-8778-4E60-9940-645F1CB682DE}"/>
    <dgm:cxn modelId="{0C41C657-F503-4CA7-B957-020DDC74A569}" type="presParOf" srcId="{8F743FDB-23AA-4A0E-AE6E-5F54BD6694B4}" destId="{EFDB232B-A58D-41CD-91D4-55B40C6A0E3E}" srcOrd="0" destOrd="0" presId="urn:microsoft.com/office/officeart/2005/8/layout/process1"/>
    <dgm:cxn modelId="{8424047B-AB9C-4B10-88D9-D286B6F266AE}" type="presParOf" srcId="{8F743FDB-23AA-4A0E-AE6E-5F54BD6694B4}" destId="{946D60D9-98E5-4773-9D3C-B693CD29CA94}" srcOrd="1" destOrd="0" presId="urn:microsoft.com/office/officeart/2005/8/layout/process1"/>
    <dgm:cxn modelId="{E7383EF6-EE8C-480B-A38B-667F9E317281}" type="presParOf" srcId="{946D60D9-98E5-4773-9D3C-B693CD29CA94}" destId="{79CAE8E8-F73D-4F73-8BF0-41E6BCD767A6}" srcOrd="0" destOrd="0" presId="urn:microsoft.com/office/officeart/2005/8/layout/process1"/>
    <dgm:cxn modelId="{4D05B8AC-17CD-423C-AEFC-D953A152ABA1}" type="presParOf" srcId="{8F743FDB-23AA-4A0E-AE6E-5F54BD6694B4}" destId="{30869898-218C-4DBB-A1C8-DBED66AF72FA}" srcOrd="2" destOrd="0" presId="urn:microsoft.com/office/officeart/2005/8/layout/process1"/>
    <dgm:cxn modelId="{991DBD48-A816-438D-B3D1-3D8C4872D2EE}" type="presParOf" srcId="{8F743FDB-23AA-4A0E-AE6E-5F54BD6694B4}" destId="{02E00D4F-36CF-425D-A14A-63B68C9FF0D3}" srcOrd="3" destOrd="0" presId="urn:microsoft.com/office/officeart/2005/8/layout/process1"/>
    <dgm:cxn modelId="{CD59F5E8-A250-493E-82FF-D6BD3EF738C4}" type="presParOf" srcId="{02E00D4F-36CF-425D-A14A-63B68C9FF0D3}" destId="{BA85D29C-E65E-416F-A4AA-1127B7C86C9E}" srcOrd="0" destOrd="0" presId="urn:microsoft.com/office/officeart/2005/8/layout/process1"/>
    <dgm:cxn modelId="{04F431BF-D5F7-412A-AE6B-73A44D313058}" type="presParOf" srcId="{8F743FDB-23AA-4A0E-AE6E-5F54BD6694B4}" destId="{1FA6F37B-77A5-49AA-A265-7235CCE2F537}" srcOrd="4" destOrd="0" presId="urn:microsoft.com/office/officeart/2005/8/layout/process1"/>
    <dgm:cxn modelId="{017E1191-5A24-45FE-8A34-BCE8070179F9}" type="presParOf" srcId="{8F743FDB-23AA-4A0E-AE6E-5F54BD6694B4}" destId="{3A86BB98-E620-4923-9FCA-AD11AA5DA5EC}" srcOrd="5" destOrd="0" presId="urn:microsoft.com/office/officeart/2005/8/layout/process1"/>
    <dgm:cxn modelId="{7BC86601-2C24-440D-84D8-5373A25657B9}" type="presParOf" srcId="{3A86BB98-E620-4923-9FCA-AD11AA5DA5EC}" destId="{20691841-94CF-4B84-8731-7B4BAD464E11}" srcOrd="0" destOrd="0" presId="urn:microsoft.com/office/officeart/2005/8/layout/process1"/>
    <dgm:cxn modelId="{1929F2C6-58F4-468C-A31A-3C906EB13D69}" type="presParOf" srcId="{8F743FDB-23AA-4A0E-AE6E-5F54BD6694B4}" destId="{D722ECCB-6A44-4D9F-A1AE-0014A986BE49}" srcOrd="6" destOrd="0" presId="urn:microsoft.com/office/officeart/2005/8/layout/process1"/>
    <dgm:cxn modelId="{35A8793D-FF8B-4596-AAE1-E573235AE0FB}" type="presParOf" srcId="{8F743FDB-23AA-4A0E-AE6E-5F54BD6694B4}" destId="{99397BDC-E50C-423E-ACDD-9BE59F5E61CD}" srcOrd="7" destOrd="0" presId="urn:microsoft.com/office/officeart/2005/8/layout/process1"/>
    <dgm:cxn modelId="{5A8EA29A-478F-490B-8922-49443B2D2346}" type="presParOf" srcId="{99397BDC-E50C-423E-ACDD-9BE59F5E61CD}" destId="{B81EFFF8-90B4-4912-9033-F111532F3662}" srcOrd="0" destOrd="0" presId="urn:microsoft.com/office/officeart/2005/8/layout/process1"/>
    <dgm:cxn modelId="{AB50EE17-7D46-4A95-9069-B6D955B56503}" type="presParOf" srcId="{8F743FDB-23AA-4A0E-AE6E-5F54BD6694B4}" destId="{EB06CB3A-F138-4DB5-B0E1-73AB70DACB2E}" srcOrd="8" destOrd="0" presId="urn:microsoft.com/office/officeart/2005/8/layout/process1"/>
    <dgm:cxn modelId="{C0311091-4D73-4BAA-8A44-F210283AD23D}" type="presParOf" srcId="{8F743FDB-23AA-4A0E-AE6E-5F54BD6694B4}" destId="{32243826-56BB-4ED9-A266-7F678941DC3F}" srcOrd="9" destOrd="0" presId="urn:microsoft.com/office/officeart/2005/8/layout/process1"/>
    <dgm:cxn modelId="{0F63D08C-4406-4AAC-A213-083DB61A573E}" type="presParOf" srcId="{32243826-56BB-4ED9-A266-7F678941DC3F}" destId="{485E3134-3DE5-45B5-ABAB-9A291EA9266A}" srcOrd="0" destOrd="0" presId="urn:microsoft.com/office/officeart/2005/8/layout/process1"/>
    <dgm:cxn modelId="{50C52F65-7FE7-4670-BFBF-B58FE4596602}" type="presParOf" srcId="{8F743FDB-23AA-4A0E-AE6E-5F54BD6694B4}" destId="{CF06B46D-158B-42AD-B218-A143EEC0DA2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 err="1"/>
            <a:t>Planning</a:t>
          </a:r>
          <a:r>
            <a:rPr lang="es-ES" sz="2000" dirty="0"/>
            <a:t> and </a:t>
          </a:r>
          <a:r>
            <a:rPr lang="es-ES" sz="2000" dirty="0" err="1"/>
            <a:t>Direction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 err="1"/>
            <a:t>Collection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Processing and </a:t>
          </a:r>
          <a:r>
            <a:rPr lang="es-ES" sz="2000" dirty="0" err="1"/>
            <a:t>Exploitation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 err="1"/>
            <a:t>Analysis</a:t>
          </a:r>
          <a:r>
            <a:rPr lang="es-ES" sz="2000" dirty="0"/>
            <a:t> and </a:t>
          </a:r>
          <a:r>
            <a:rPr lang="es-ES" sz="2000" dirty="0" err="1"/>
            <a:t>Production</a:t>
          </a:r>
          <a:r>
            <a:rPr lang="es-ES" sz="2000" dirty="0"/>
            <a:t>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 err="1"/>
            <a:t>Dissemi-nation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 err="1"/>
            <a:t>Planning</a:t>
          </a:r>
          <a:r>
            <a:rPr lang="es-ES" sz="2000" dirty="0"/>
            <a:t> and </a:t>
          </a:r>
          <a:r>
            <a:rPr lang="es-ES" sz="2000" dirty="0" err="1"/>
            <a:t>Direction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 err="1"/>
            <a:t>Planning</a:t>
          </a:r>
          <a:r>
            <a:rPr lang="es-ES" sz="2000" dirty="0"/>
            <a:t> and </a:t>
          </a:r>
          <a:r>
            <a:rPr lang="es-ES" sz="2000" dirty="0" err="1"/>
            <a:t>Direction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 err="1"/>
            <a:t>Collection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 err="1"/>
            <a:t>Planning</a:t>
          </a:r>
          <a:r>
            <a:rPr lang="es-ES" sz="2000" dirty="0"/>
            <a:t> and </a:t>
          </a:r>
          <a:r>
            <a:rPr lang="es-ES" sz="2000" dirty="0" err="1"/>
            <a:t>Direction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 err="1"/>
            <a:t>Collection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Processing and </a:t>
          </a:r>
          <a:r>
            <a:rPr lang="es-ES" sz="2000" dirty="0" err="1"/>
            <a:t>Exploitation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 err="1"/>
            <a:t>Planning</a:t>
          </a:r>
          <a:r>
            <a:rPr lang="es-ES" sz="2000" dirty="0"/>
            <a:t> and </a:t>
          </a:r>
          <a:r>
            <a:rPr lang="es-ES" sz="2000" dirty="0" err="1"/>
            <a:t>Direction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 err="1"/>
            <a:t>Collection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Processing and </a:t>
          </a:r>
          <a:r>
            <a:rPr lang="es-ES" sz="2000" dirty="0" err="1"/>
            <a:t>Exploitation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 err="1"/>
            <a:t>Analysis</a:t>
          </a:r>
          <a:r>
            <a:rPr lang="es-ES" sz="2000" dirty="0"/>
            <a:t> and </a:t>
          </a:r>
          <a:r>
            <a:rPr lang="es-ES" sz="2000" dirty="0" err="1"/>
            <a:t>Production</a:t>
          </a:r>
          <a:r>
            <a:rPr lang="es-ES" sz="2000" dirty="0"/>
            <a:t> 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 err="1"/>
            <a:t>Planning</a:t>
          </a:r>
          <a:r>
            <a:rPr lang="es-ES" sz="2000" dirty="0"/>
            <a:t> and </a:t>
          </a:r>
          <a:r>
            <a:rPr lang="es-ES" sz="2000" dirty="0" err="1"/>
            <a:t>Direction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 err="1"/>
            <a:t>Collection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Processing and </a:t>
          </a:r>
          <a:r>
            <a:rPr lang="es-ES" sz="2000" dirty="0" err="1"/>
            <a:t>Exploitation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 err="1"/>
            <a:t>Analysis</a:t>
          </a:r>
          <a:r>
            <a:rPr lang="es-ES" sz="2000" dirty="0"/>
            <a:t> and </a:t>
          </a:r>
          <a:r>
            <a:rPr lang="es-ES" sz="2000" dirty="0" err="1"/>
            <a:t>Production</a:t>
          </a:r>
          <a:r>
            <a:rPr lang="es-ES" sz="2000" dirty="0"/>
            <a:t> 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 err="1"/>
            <a:t>Dissemi-nation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 err="1"/>
            <a:t>Planning</a:t>
          </a:r>
          <a:r>
            <a:rPr lang="es-ES" sz="2000" dirty="0"/>
            <a:t> and </a:t>
          </a:r>
          <a:r>
            <a:rPr lang="es-ES" sz="2000" dirty="0" err="1"/>
            <a:t>Direction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 err="1"/>
            <a:t>Collection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Processing and </a:t>
          </a:r>
          <a:r>
            <a:rPr lang="es-ES" sz="2000" dirty="0" err="1"/>
            <a:t>Exploitation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 err="1"/>
            <a:t>Analysis</a:t>
          </a:r>
          <a:r>
            <a:rPr lang="es-ES" sz="2000" dirty="0"/>
            <a:t> and </a:t>
          </a:r>
          <a:r>
            <a:rPr lang="es-ES" sz="2000" dirty="0" err="1"/>
            <a:t>Production</a:t>
          </a:r>
          <a:r>
            <a:rPr lang="es-ES" sz="2000" dirty="0"/>
            <a:t> 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 err="1"/>
            <a:t>Dissemi-nation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 err="1"/>
            <a:t>Planning</a:t>
          </a:r>
          <a:r>
            <a:rPr lang="es-ES" sz="2000" dirty="0"/>
            <a:t> and </a:t>
          </a:r>
          <a:r>
            <a:rPr lang="es-ES" sz="2000" dirty="0" err="1"/>
            <a:t>Direction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 err="1"/>
            <a:t>Collection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Processing and </a:t>
          </a:r>
          <a:r>
            <a:rPr lang="es-ES" sz="2000" dirty="0" err="1"/>
            <a:t>Exploitation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 err="1"/>
            <a:t>Analysis</a:t>
          </a:r>
          <a:r>
            <a:rPr lang="es-ES" sz="2000" dirty="0"/>
            <a:t> and </a:t>
          </a:r>
          <a:r>
            <a:rPr lang="es-ES" sz="2000" dirty="0" err="1"/>
            <a:t>Production</a:t>
          </a:r>
          <a:r>
            <a:rPr lang="es-ES" sz="2000" dirty="0"/>
            <a:t> 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 err="1"/>
            <a:t>Dissemi-nation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B232B-A58D-41CD-91D4-55B40C6A0E3E}">
      <dsp:nvSpPr>
        <dsp:cNvPr id="0" name=""/>
        <dsp:cNvSpPr/>
      </dsp:nvSpPr>
      <dsp:spPr>
        <a:xfrm>
          <a:off x="0" y="2514284"/>
          <a:ext cx="1323974" cy="794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coca	</a:t>
          </a:r>
          <a:endParaRPr lang="en-US" sz="2000" kern="1200" dirty="0"/>
        </a:p>
      </dsp:txBody>
      <dsp:txXfrm>
        <a:off x="23267" y="2537551"/>
        <a:ext cx="1277440" cy="747851"/>
      </dsp:txXfrm>
    </dsp:sp>
    <dsp:sp modelId="{946D60D9-98E5-4773-9D3C-B693CD29CA94}">
      <dsp:nvSpPr>
        <dsp:cNvPr id="0" name=""/>
        <dsp:cNvSpPr/>
      </dsp:nvSpPr>
      <dsp:spPr>
        <a:xfrm>
          <a:off x="1456372" y="2747304"/>
          <a:ext cx="280682" cy="328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456372" y="2812973"/>
        <a:ext cx="196477" cy="197007"/>
      </dsp:txXfrm>
    </dsp:sp>
    <dsp:sp modelId="{30869898-218C-4DBB-A1C8-DBED66AF72FA}">
      <dsp:nvSpPr>
        <dsp:cNvPr id="0" name=""/>
        <dsp:cNvSpPr/>
      </dsp:nvSpPr>
      <dsp:spPr>
        <a:xfrm>
          <a:off x="1853564" y="2514284"/>
          <a:ext cx="1323974" cy="794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pasta	</a:t>
          </a:r>
          <a:endParaRPr lang="en-US" sz="2000" kern="1200" dirty="0"/>
        </a:p>
      </dsp:txBody>
      <dsp:txXfrm>
        <a:off x="1876831" y="2537551"/>
        <a:ext cx="1277440" cy="747851"/>
      </dsp:txXfrm>
    </dsp:sp>
    <dsp:sp modelId="{02E00D4F-36CF-425D-A14A-63B68C9FF0D3}">
      <dsp:nvSpPr>
        <dsp:cNvPr id="0" name=""/>
        <dsp:cNvSpPr/>
      </dsp:nvSpPr>
      <dsp:spPr>
        <a:xfrm>
          <a:off x="3309937" y="2747304"/>
          <a:ext cx="280682" cy="328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309937" y="2812973"/>
        <a:ext cx="196477" cy="197007"/>
      </dsp:txXfrm>
    </dsp:sp>
    <dsp:sp modelId="{1FA6F37B-77A5-49AA-A265-7235CCE2F537}">
      <dsp:nvSpPr>
        <dsp:cNvPr id="0" name=""/>
        <dsp:cNvSpPr/>
      </dsp:nvSpPr>
      <dsp:spPr>
        <a:xfrm>
          <a:off x="3707129" y="2514284"/>
          <a:ext cx="1323974" cy="794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cocaine</a:t>
          </a:r>
          <a:endParaRPr lang="en-US" sz="2000" kern="1200" dirty="0"/>
        </a:p>
      </dsp:txBody>
      <dsp:txXfrm>
        <a:off x="3730396" y="2537551"/>
        <a:ext cx="1277440" cy="747851"/>
      </dsp:txXfrm>
    </dsp:sp>
    <dsp:sp modelId="{3A86BB98-E620-4923-9FCA-AD11AA5DA5EC}">
      <dsp:nvSpPr>
        <dsp:cNvPr id="0" name=""/>
        <dsp:cNvSpPr/>
      </dsp:nvSpPr>
      <dsp:spPr>
        <a:xfrm>
          <a:off x="5163502" y="2747304"/>
          <a:ext cx="280682" cy="328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163502" y="2812973"/>
        <a:ext cx="196477" cy="197007"/>
      </dsp:txXfrm>
    </dsp:sp>
    <dsp:sp modelId="{D722ECCB-6A44-4D9F-A1AE-0014A986BE49}">
      <dsp:nvSpPr>
        <dsp:cNvPr id="0" name=""/>
        <dsp:cNvSpPr/>
      </dsp:nvSpPr>
      <dsp:spPr>
        <a:xfrm>
          <a:off x="5560694" y="2514284"/>
          <a:ext cx="1323974" cy="794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packaging</a:t>
          </a:r>
          <a:endParaRPr lang="en-US" sz="2000" kern="1200" dirty="0"/>
        </a:p>
      </dsp:txBody>
      <dsp:txXfrm>
        <a:off x="5583961" y="2537551"/>
        <a:ext cx="1277440" cy="747851"/>
      </dsp:txXfrm>
    </dsp:sp>
    <dsp:sp modelId="{99397BDC-E50C-423E-ACDD-9BE59F5E61CD}">
      <dsp:nvSpPr>
        <dsp:cNvPr id="0" name=""/>
        <dsp:cNvSpPr/>
      </dsp:nvSpPr>
      <dsp:spPr>
        <a:xfrm>
          <a:off x="7017067" y="2747304"/>
          <a:ext cx="280682" cy="328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017067" y="2812973"/>
        <a:ext cx="196477" cy="197007"/>
      </dsp:txXfrm>
    </dsp:sp>
    <dsp:sp modelId="{EB06CB3A-F138-4DB5-B0E1-73AB70DACB2E}">
      <dsp:nvSpPr>
        <dsp:cNvPr id="0" name=""/>
        <dsp:cNvSpPr/>
      </dsp:nvSpPr>
      <dsp:spPr>
        <a:xfrm>
          <a:off x="7414260" y="2514284"/>
          <a:ext cx="1323974" cy="794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transport</a:t>
          </a:r>
          <a:endParaRPr lang="en-US" sz="2000" kern="1200" dirty="0"/>
        </a:p>
      </dsp:txBody>
      <dsp:txXfrm>
        <a:off x="7437527" y="2537551"/>
        <a:ext cx="1277440" cy="747851"/>
      </dsp:txXfrm>
    </dsp:sp>
    <dsp:sp modelId="{32243826-56BB-4ED9-A266-7F678941DC3F}">
      <dsp:nvSpPr>
        <dsp:cNvPr id="0" name=""/>
        <dsp:cNvSpPr/>
      </dsp:nvSpPr>
      <dsp:spPr>
        <a:xfrm>
          <a:off x="8870632" y="2747304"/>
          <a:ext cx="280682" cy="328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870632" y="2812973"/>
        <a:ext cx="196477" cy="197007"/>
      </dsp:txXfrm>
    </dsp:sp>
    <dsp:sp modelId="{CF06B46D-158B-42AD-B218-A143EEC0DA2D}">
      <dsp:nvSpPr>
        <dsp:cNvPr id="0" name=""/>
        <dsp:cNvSpPr/>
      </dsp:nvSpPr>
      <dsp:spPr>
        <a:xfrm>
          <a:off x="9267824" y="2514284"/>
          <a:ext cx="1323974" cy="794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distro &amp;</a:t>
          </a:r>
          <a:br>
            <a:rPr lang="en-US" sz="2000" kern="1200" dirty="0"/>
          </a:br>
          <a:r>
            <a:rPr lang="en-US" sz="2000" kern="1200" dirty="0"/>
            <a:t>sales</a:t>
          </a:r>
        </a:p>
      </dsp:txBody>
      <dsp:txXfrm>
        <a:off x="9291091" y="2537551"/>
        <a:ext cx="1277440" cy="747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Planning</a:t>
          </a:r>
          <a:r>
            <a:rPr lang="es-ES" sz="2000" kern="1200" dirty="0"/>
            <a:t> and </a:t>
          </a:r>
          <a:r>
            <a:rPr lang="es-ES" sz="2000" kern="1200" dirty="0" err="1"/>
            <a:t>Direction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Collection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Processing and </a:t>
          </a:r>
          <a:r>
            <a:rPr lang="es-ES" sz="2000" kern="1200" dirty="0" err="1"/>
            <a:t>Exploitation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Analysis</a:t>
          </a:r>
          <a:r>
            <a:rPr lang="es-ES" sz="2000" kern="1200" dirty="0"/>
            <a:t> and </a:t>
          </a:r>
          <a:r>
            <a:rPr lang="es-ES" sz="2000" kern="1200" dirty="0" err="1"/>
            <a:t>Production</a:t>
          </a:r>
          <a:r>
            <a:rPr lang="es-ES" sz="2000" kern="1200" dirty="0"/>
            <a:t>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Dissemi-nation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Planning</a:t>
          </a:r>
          <a:r>
            <a:rPr lang="es-ES" sz="2000" kern="1200" dirty="0"/>
            <a:t> and </a:t>
          </a:r>
          <a:r>
            <a:rPr lang="es-ES" sz="2000" kern="1200" dirty="0" err="1"/>
            <a:t>Direction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Planning</a:t>
          </a:r>
          <a:r>
            <a:rPr lang="es-ES" sz="2000" kern="1200" dirty="0"/>
            <a:t> and </a:t>
          </a:r>
          <a:r>
            <a:rPr lang="es-ES" sz="2000" kern="1200" dirty="0" err="1"/>
            <a:t>Direction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Collection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Planning</a:t>
          </a:r>
          <a:r>
            <a:rPr lang="es-ES" sz="2000" kern="1200" dirty="0"/>
            <a:t> and </a:t>
          </a:r>
          <a:r>
            <a:rPr lang="es-ES" sz="2000" kern="1200" dirty="0" err="1"/>
            <a:t>Direction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Collection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Processing and </a:t>
          </a:r>
          <a:r>
            <a:rPr lang="es-ES" sz="2000" kern="1200" dirty="0" err="1"/>
            <a:t>Exploitation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Planning</a:t>
          </a:r>
          <a:r>
            <a:rPr lang="es-ES" sz="2000" kern="1200" dirty="0"/>
            <a:t> and </a:t>
          </a:r>
          <a:r>
            <a:rPr lang="es-ES" sz="2000" kern="1200" dirty="0" err="1"/>
            <a:t>Direction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Collection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Processing and </a:t>
          </a:r>
          <a:r>
            <a:rPr lang="es-ES" sz="2000" kern="1200" dirty="0" err="1"/>
            <a:t>Exploitation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Analysis</a:t>
          </a:r>
          <a:r>
            <a:rPr lang="es-ES" sz="2000" kern="1200" dirty="0"/>
            <a:t> and </a:t>
          </a:r>
          <a:r>
            <a:rPr lang="es-ES" sz="2000" kern="1200" dirty="0" err="1"/>
            <a:t>Production</a:t>
          </a:r>
          <a:r>
            <a:rPr lang="es-ES" sz="2000" kern="1200" dirty="0"/>
            <a:t> 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Planning</a:t>
          </a:r>
          <a:r>
            <a:rPr lang="es-ES" sz="2000" kern="1200" dirty="0"/>
            <a:t> and </a:t>
          </a:r>
          <a:r>
            <a:rPr lang="es-ES" sz="2000" kern="1200" dirty="0" err="1"/>
            <a:t>Direction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Collection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Processing and </a:t>
          </a:r>
          <a:r>
            <a:rPr lang="es-ES" sz="2000" kern="1200" dirty="0" err="1"/>
            <a:t>Exploitation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Analysis</a:t>
          </a:r>
          <a:r>
            <a:rPr lang="es-ES" sz="2000" kern="1200" dirty="0"/>
            <a:t> and </a:t>
          </a:r>
          <a:r>
            <a:rPr lang="es-ES" sz="2000" kern="1200" dirty="0" err="1"/>
            <a:t>Production</a:t>
          </a:r>
          <a:r>
            <a:rPr lang="es-ES" sz="2000" kern="1200" dirty="0"/>
            <a:t> 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Dissemi-nation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Planning</a:t>
          </a:r>
          <a:r>
            <a:rPr lang="es-ES" sz="2000" kern="1200" dirty="0"/>
            <a:t> and </a:t>
          </a:r>
          <a:r>
            <a:rPr lang="es-ES" sz="2000" kern="1200" dirty="0" err="1"/>
            <a:t>Direction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Collection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Processing and </a:t>
          </a:r>
          <a:r>
            <a:rPr lang="es-ES" sz="2000" kern="1200" dirty="0" err="1"/>
            <a:t>Exploitation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Analysis</a:t>
          </a:r>
          <a:r>
            <a:rPr lang="es-ES" sz="2000" kern="1200" dirty="0"/>
            <a:t> and </a:t>
          </a:r>
          <a:r>
            <a:rPr lang="es-ES" sz="2000" kern="1200" dirty="0" err="1"/>
            <a:t>Production</a:t>
          </a:r>
          <a:r>
            <a:rPr lang="es-ES" sz="2000" kern="1200" dirty="0"/>
            <a:t> 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Dissemi-nation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Planning</a:t>
          </a:r>
          <a:r>
            <a:rPr lang="es-ES" sz="2000" kern="1200" dirty="0"/>
            <a:t> and </a:t>
          </a:r>
          <a:r>
            <a:rPr lang="es-ES" sz="2000" kern="1200" dirty="0" err="1"/>
            <a:t>Direction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Collection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Processing and </a:t>
          </a:r>
          <a:r>
            <a:rPr lang="es-ES" sz="2000" kern="1200" dirty="0" err="1"/>
            <a:t>Exploitation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Analysis</a:t>
          </a:r>
          <a:r>
            <a:rPr lang="es-ES" sz="2000" kern="1200" dirty="0"/>
            <a:t> and </a:t>
          </a:r>
          <a:r>
            <a:rPr lang="es-ES" sz="2000" kern="1200" dirty="0" err="1"/>
            <a:t>Production</a:t>
          </a:r>
          <a:r>
            <a:rPr lang="es-ES" sz="2000" kern="1200" dirty="0"/>
            <a:t> 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Dissemi-nation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211F8176-4188-4E27-BF79-CB7E84DE4DD2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1645E396-7BC1-4ADC-A603-F29CD7CBE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7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15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dirty="0"/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dirty="0"/>
          </a:p>
          <a:p>
            <a:r>
              <a:rPr lang="es-ES" sz="1400" dirty="0"/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20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dirty="0"/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dirty="0"/>
          </a:p>
          <a:p>
            <a:r>
              <a:rPr lang="es-ES" sz="1400" dirty="0"/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7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54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8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60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97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9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7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23950"/>
            <a:ext cx="5391150" cy="3033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0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81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4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9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71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9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7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8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8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9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9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6" y="4873768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5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4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9" y="4873766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2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2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2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2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CIA_manual.pptx" TargetMode="Externa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ngimg.com/download/25679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7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2802791"/>
            <a:ext cx="5029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/>
              <a:t>Fulton T. Armstrong</a:t>
            </a:r>
          </a:p>
          <a:p>
            <a:pPr algn="ctr">
              <a:spcAft>
                <a:spcPts val="1200"/>
              </a:spcAft>
            </a:pPr>
            <a:r>
              <a:rPr lang="en-US" sz="2400" dirty="0"/>
              <a:t>Course # SIS-730-010</a:t>
            </a:r>
          </a:p>
          <a:p>
            <a:pPr algn="ctr">
              <a:spcAft>
                <a:spcPts val="1200"/>
              </a:spcAft>
            </a:pPr>
            <a:endParaRPr lang="en-US" sz="2000" dirty="0"/>
          </a:p>
          <a:p>
            <a:pPr algn="ctr">
              <a:spcAft>
                <a:spcPts val="1200"/>
              </a:spcAft>
            </a:pPr>
            <a:endParaRPr lang="en-US" sz="2000" dirty="0"/>
          </a:p>
          <a:p>
            <a:pPr algn="ctr">
              <a:spcAft>
                <a:spcPts val="1200"/>
              </a:spcAft>
            </a:pPr>
            <a:endParaRPr lang="en-US" sz="2000" dirty="0"/>
          </a:p>
          <a:p>
            <a:pPr algn="ctr">
              <a:spcAft>
                <a:spcPts val="1200"/>
              </a:spcAft>
            </a:pPr>
            <a:endParaRPr lang="en-US" sz="2000" dirty="0"/>
          </a:p>
          <a:p>
            <a:pPr algn="ctr"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225696" y="1066801"/>
            <a:ext cx="80454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Sharpening Analytic Skills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422504" y="4503002"/>
          <a:ext cx="754380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Friday 10/27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Saturday 10/28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Sunday 10/29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5:30pm - 8pm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9am - 5pm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9am - 5pm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SIS-333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SIS-355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SIS-355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915613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5D3581A2-7133-431D-8F3F-AED09FB7DF31}"/>
              </a:ext>
            </a:extLst>
          </p:cNvPr>
          <p:cNvSpPr/>
          <p:nvPr/>
        </p:nvSpPr>
        <p:spPr>
          <a:xfrm>
            <a:off x="7249816" y="4239903"/>
            <a:ext cx="2971800" cy="18977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5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2780715" y="3536725"/>
          <a:ext cx="7368813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Interests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Institutions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Work</a:t>
                      </a:r>
                    </a:p>
                    <a:p>
                      <a:r>
                        <a:rPr lang="en-US" sz="1800" noProof="0" dirty="0"/>
                        <a:t>Food</a:t>
                      </a:r>
                    </a:p>
                    <a:p>
                      <a:r>
                        <a:rPr lang="en-US" sz="1800" noProof="0" dirty="0"/>
                        <a:t>Love - Sex</a:t>
                      </a:r>
                    </a:p>
                    <a:p>
                      <a:r>
                        <a:rPr lang="en-US" sz="1800" noProof="0" dirty="0"/>
                        <a:t>Family</a:t>
                      </a:r>
                    </a:p>
                    <a:p>
                      <a:r>
                        <a:rPr lang="en-US" sz="1800" noProof="0" dirty="0"/>
                        <a:t>Home</a:t>
                      </a:r>
                    </a:p>
                    <a:p>
                      <a:r>
                        <a:rPr lang="en-US" sz="1800" noProof="0" dirty="0"/>
                        <a:t>Transportation </a:t>
                      </a:r>
                    </a:p>
                    <a:p>
                      <a:r>
                        <a:rPr lang="en-US" sz="1800" noProof="0" dirty="0"/>
                        <a:t>Entertainment</a:t>
                      </a:r>
                    </a:p>
                    <a:p>
                      <a:r>
                        <a:rPr lang="en-US" sz="1800" noProof="0" dirty="0"/>
                        <a:t>     Recreation</a:t>
                      </a:r>
                    </a:p>
                    <a:p>
                      <a:r>
                        <a:rPr lang="en-US" sz="1800" noProof="0" dirty="0"/>
                        <a:t>Challenges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/>
                        <a:t>Education</a:t>
                      </a:r>
                    </a:p>
                    <a:p>
                      <a:r>
                        <a:rPr lang="en-US" sz="1800" noProof="0"/>
                        <a:t>Religion or values</a:t>
                      </a:r>
                    </a:p>
                    <a:p>
                      <a:r>
                        <a:rPr lang="en-US" sz="1800" noProof="0"/>
                        <a:t>Political thought</a:t>
                      </a:r>
                    </a:p>
                    <a:p>
                      <a:r>
                        <a:rPr lang="en-US" sz="1800" noProof="0"/>
                        <a:t>Ideology</a:t>
                      </a:r>
                    </a:p>
                    <a:p>
                      <a:r>
                        <a:rPr lang="en-US" sz="1800" noProof="0"/>
                        <a:t>Imposed expectations</a:t>
                      </a:r>
                    </a:p>
                    <a:p>
                      <a:endParaRPr lang="en-US" sz="1800" noProof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Parents</a:t>
                      </a:r>
                    </a:p>
                    <a:p>
                      <a:r>
                        <a:rPr lang="en-US" sz="1800" noProof="0" dirty="0"/>
                        <a:t>Boy/Girlfriend</a:t>
                      </a:r>
                    </a:p>
                    <a:p>
                      <a:r>
                        <a:rPr lang="en-US" sz="1800" noProof="0" dirty="0"/>
                        <a:t>Husband/Wife</a:t>
                      </a:r>
                    </a:p>
                    <a:p>
                      <a:r>
                        <a:rPr lang="en-US" sz="1800" noProof="0" dirty="0"/>
                        <a:t>Colleagues</a:t>
                      </a:r>
                    </a:p>
                    <a:p>
                      <a:r>
                        <a:rPr lang="en-US" sz="1800" noProof="0" dirty="0"/>
                        <a:t>Friends</a:t>
                      </a:r>
                    </a:p>
                    <a:p>
                      <a:r>
                        <a:rPr lang="en-US" sz="1800" noProof="0" dirty="0"/>
                        <a:t>Political party</a:t>
                      </a:r>
                    </a:p>
                    <a:p>
                      <a:r>
                        <a:rPr lang="en-US" sz="1800" noProof="0" dirty="0"/>
                        <a:t>Employer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2362200" y="3992647"/>
            <a:ext cx="418514" cy="2461129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631046" y="4885558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20EDE2-D7AD-4E1A-8DA5-7DDA2E0F1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589" y="924442"/>
            <a:ext cx="1754933" cy="1890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AC54A-74D3-430F-9253-80A791B05828}"/>
              </a:ext>
            </a:extLst>
          </p:cNvPr>
          <p:cNvSpPr txBox="1"/>
          <p:nvPr/>
        </p:nvSpPr>
        <p:spPr>
          <a:xfrm>
            <a:off x="8360368" y="2242218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Institutions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C1613-D08C-4371-811C-34EFD1A11D24}"/>
              </a:ext>
            </a:extLst>
          </p:cNvPr>
          <p:cNvSpPr txBox="1"/>
          <p:nvPr/>
        </p:nvSpPr>
        <p:spPr>
          <a:xfrm>
            <a:off x="5571615" y="2155949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D444A-904A-4EA1-A5B5-BF4A50C13291}"/>
              </a:ext>
            </a:extLst>
          </p:cNvPr>
          <p:cNvSpPr txBox="1"/>
          <p:nvPr/>
        </p:nvSpPr>
        <p:spPr>
          <a:xfrm>
            <a:off x="6769189" y="409712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Interests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BFA14-20CD-48C6-BED9-C5887A43A8BC}"/>
              </a:ext>
            </a:extLst>
          </p:cNvPr>
          <p:cNvSpPr txBox="1"/>
          <p:nvPr/>
        </p:nvSpPr>
        <p:spPr>
          <a:xfrm>
            <a:off x="2219232" y="2642392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our PERSONAL lives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1327D-4A5D-474C-B5E1-1D3773456B70}"/>
              </a:ext>
            </a:extLst>
          </p:cNvPr>
          <p:cNvSpPr txBox="1"/>
          <p:nvPr/>
        </p:nvSpPr>
        <p:spPr>
          <a:xfrm>
            <a:off x="2089392" y="404224"/>
            <a:ext cx="277031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drivers?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0D58C-3DB4-4159-8B05-7B6CE31FA4D2}"/>
              </a:ext>
            </a:extLst>
          </p:cNvPr>
          <p:cNvSpPr txBox="1"/>
          <p:nvPr/>
        </p:nvSpPr>
        <p:spPr>
          <a:xfrm>
            <a:off x="2056627" y="1232939"/>
            <a:ext cx="384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Borrowing from the “3-i framework” 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9B68AD-EF77-C204-DF3C-96F40B7EA353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3644769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8E56A-9288-D548-7716-050E44E9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92CF9-4C1A-A87C-E43D-278A868BA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1647"/>
            <a:ext cx="9144000" cy="5508346"/>
          </a:xfrm>
          <a:prstGeom prst="rect">
            <a:avLst/>
          </a:prstGeom>
          <a:solidFill>
            <a:srgbClr val="F8EB89"/>
          </a:solidFill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73B7F49-750E-C423-0A8A-D864343E982C}"/>
              </a:ext>
            </a:extLst>
          </p:cNvPr>
          <p:cNvSpPr/>
          <p:nvPr/>
        </p:nvSpPr>
        <p:spPr>
          <a:xfrm rot="18508762">
            <a:off x="9030004" y="2363674"/>
            <a:ext cx="941064" cy="48256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BFE53A4F-A590-6D39-DC79-4EE7FE44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06" y="2778133"/>
            <a:ext cx="4932535" cy="2026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73ED92-71F8-4DE9-61E2-43A600F27A3B}"/>
              </a:ext>
            </a:extLst>
          </p:cNvPr>
          <p:cNvGrpSpPr/>
          <p:nvPr/>
        </p:nvGrpSpPr>
        <p:grpSpPr>
          <a:xfrm>
            <a:off x="1609937" y="770159"/>
            <a:ext cx="5559182" cy="1820641"/>
            <a:chOff x="1609936" y="770159"/>
            <a:chExt cx="7653217" cy="250644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88AC8E6A-742D-0777-32B5-7CB2E3203D3A}"/>
                </a:ext>
              </a:extLst>
            </p:cNvPr>
            <p:cNvSpPr/>
            <p:nvPr/>
          </p:nvSpPr>
          <p:spPr>
            <a:xfrm rot="11771435">
              <a:off x="1609936" y="1083796"/>
              <a:ext cx="1828800" cy="60960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54B17B-53D9-DC7B-2D41-0CC02E363017}"/>
                </a:ext>
              </a:extLst>
            </p:cNvPr>
            <p:cNvSpPr/>
            <p:nvPr/>
          </p:nvSpPr>
          <p:spPr>
            <a:xfrm>
              <a:off x="3243353" y="770159"/>
              <a:ext cx="6019800" cy="2506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0B902F-32FF-039A-D0DE-D1487E7EA6C5}"/>
                </a:ext>
              </a:extLst>
            </p:cNvPr>
            <p:cNvGrpSpPr/>
            <p:nvPr/>
          </p:nvGrpSpPr>
          <p:grpSpPr>
            <a:xfrm>
              <a:off x="3367178" y="840919"/>
              <a:ext cx="5772150" cy="1842387"/>
              <a:chOff x="914400" y="3894603"/>
              <a:chExt cx="7696200" cy="2456516"/>
            </a:xfrm>
            <a:solidFill>
              <a:schemeClr val="bg1"/>
            </a:solidFill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BF0B24-40C3-DAD4-4903-E3012BC51F1A}"/>
                  </a:ext>
                </a:extLst>
              </p:cNvPr>
              <p:cNvSpPr txBox="1"/>
              <p:nvPr/>
            </p:nvSpPr>
            <p:spPr>
              <a:xfrm>
                <a:off x="914400" y="3894603"/>
                <a:ext cx="2308752" cy="49244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It is engraved … </a:t>
                </a:r>
              </a:p>
            </p:txBody>
          </p:sp>
          <p:pic>
            <p:nvPicPr>
              <p:cNvPr id="10" name="Picture 9" descr="Screen Clipping">
                <a:extLst>
                  <a:ext uri="{FF2B5EF4-FFF2-40B4-BE49-F238E27FC236}">
                    <a16:creationId xmlns:a16="http://schemas.microsoft.com/office/drawing/2014/main" id="{F58A24C7-BB36-65C4-5DD3-3A947227A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4520168"/>
                <a:ext cx="7696200" cy="1830951"/>
              </a:xfrm>
              <a:prstGeom prst="rect">
                <a:avLst/>
              </a:prstGeom>
              <a:grpFill/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56D653-33D6-C2D3-F223-58EA5EA64562}"/>
                </a:ext>
              </a:extLst>
            </p:cNvPr>
            <p:cNvSpPr txBox="1"/>
            <p:nvPr/>
          </p:nvSpPr>
          <p:spPr>
            <a:xfrm>
              <a:off x="7867393" y="2763107"/>
              <a:ext cx="9362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John 8:32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2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377BC3-6F7F-47E5-8A12-BB58B5E9B315}"/>
              </a:ext>
            </a:extLst>
          </p:cNvPr>
          <p:cNvSpPr txBox="1"/>
          <p:nvPr/>
        </p:nvSpPr>
        <p:spPr>
          <a:xfrm>
            <a:off x="3124200" y="2971800"/>
            <a:ext cx="5574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Questions?  Comments?  Concerns?  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09331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4867" y="2667000"/>
            <a:ext cx="478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“Other” CIA Manual</a:t>
            </a:r>
          </a:p>
        </p:txBody>
      </p:sp>
      <p:pic>
        <p:nvPicPr>
          <p:cNvPr id="4" name="Picture 3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2B469A8-D20E-4CEF-B440-50E8DB1F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823108"/>
            <a:ext cx="2819400" cy="39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B1041D-8E53-4366-875E-AA068C182588}"/>
              </a:ext>
            </a:extLst>
          </p:cNvPr>
          <p:cNvSpPr txBox="1"/>
          <p:nvPr/>
        </p:nvSpPr>
        <p:spPr>
          <a:xfrm>
            <a:off x="9593770" y="5730720"/>
            <a:ext cx="157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B418F-1E0E-4FC8-AED1-9B126C614E65}"/>
              </a:ext>
            </a:extLst>
          </p:cNvPr>
          <p:cNvSpPr txBox="1"/>
          <p:nvPr/>
        </p:nvSpPr>
        <p:spPr>
          <a:xfrm>
            <a:off x="2438403" y="5257800"/>
            <a:ext cx="447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Posted in Canvas in “Analysis Guides” Module</a:t>
            </a:r>
          </a:p>
        </p:txBody>
      </p:sp>
    </p:spTree>
    <p:extLst>
      <p:ext uri="{BB962C8B-B14F-4D97-AF65-F5344CB8AC3E}">
        <p14:creationId xmlns:p14="http://schemas.microsoft.com/office/powerpoint/2010/main" val="6312872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D7D6C1-96D6-46A3-A07A-725B7E55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0817F-361B-4C8C-881C-B459CEBC0CCE}"/>
              </a:ext>
            </a:extLst>
          </p:cNvPr>
          <p:cNvSpPr txBox="1"/>
          <p:nvPr/>
        </p:nvSpPr>
        <p:spPr>
          <a:xfrm>
            <a:off x="4074602" y="2019196"/>
            <a:ext cx="38517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ES" sz="2800" dirty="0"/>
          </a:p>
          <a:p>
            <a:pPr algn="ctr"/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Intelligence</a:t>
            </a:r>
            <a:r>
              <a:rPr lang="es-ES" sz="3200" dirty="0"/>
              <a:t> </a:t>
            </a:r>
            <a:r>
              <a:rPr lang="es-ES" sz="3200" dirty="0" err="1"/>
              <a:t>Cycle</a:t>
            </a:r>
            <a:endParaRPr lang="es-ES" sz="3200" dirty="0"/>
          </a:p>
          <a:p>
            <a:pPr algn="ctr"/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3192289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1905000" y="533403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THE INTELLIGENCE CYCLE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15868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105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888CC-E7B4-4FC1-90CC-A8BBE4A2B9CF}"/>
              </a:ext>
            </a:extLst>
          </p:cNvPr>
          <p:cNvSpPr/>
          <p:nvPr/>
        </p:nvSpPr>
        <p:spPr>
          <a:xfrm>
            <a:off x="2737293" y="2498875"/>
            <a:ext cx="6934200" cy="426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008081FF-9A7A-478C-B60C-BE3FCE47B458}"/>
              </a:ext>
            </a:extLst>
          </p:cNvPr>
          <p:cNvSpPr/>
          <p:nvPr/>
        </p:nvSpPr>
        <p:spPr>
          <a:xfrm>
            <a:off x="4586056" y="2175182"/>
            <a:ext cx="2963060" cy="872818"/>
          </a:xfrm>
          <a:custGeom>
            <a:avLst/>
            <a:gdLst>
              <a:gd name="connsiteX0" fmla="*/ 2601553 w 2963060"/>
              <a:gd name="connsiteY0" fmla="*/ 8037 h 872818"/>
              <a:gd name="connsiteX1" fmla="*/ 2537758 w 2963060"/>
              <a:gd name="connsiteY1" fmla="*/ 15125 h 872818"/>
              <a:gd name="connsiteX2" fmla="*/ 2509404 w 2963060"/>
              <a:gd name="connsiteY2" fmla="*/ 29302 h 872818"/>
              <a:gd name="connsiteX3" fmla="*/ 2452697 w 2963060"/>
              <a:gd name="connsiteY3" fmla="*/ 64744 h 872818"/>
              <a:gd name="connsiteX4" fmla="*/ 2360549 w 2963060"/>
              <a:gd name="connsiteY4" fmla="*/ 100185 h 872818"/>
              <a:gd name="connsiteX5" fmla="*/ 2325107 w 2963060"/>
              <a:gd name="connsiteY5" fmla="*/ 121451 h 872818"/>
              <a:gd name="connsiteX6" fmla="*/ 2275488 w 2963060"/>
              <a:gd name="connsiteY6" fmla="*/ 149804 h 872818"/>
              <a:gd name="connsiteX7" fmla="*/ 2254223 w 2963060"/>
              <a:gd name="connsiteY7" fmla="*/ 178158 h 872818"/>
              <a:gd name="connsiteX8" fmla="*/ 2232958 w 2963060"/>
              <a:gd name="connsiteY8" fmla="*/ 213599 h 872818"/>
              <a:gd name="connsiteX9" fmla="*/ 2169163 w 2963060"/>
              <a:gd name="connsiteY9" fmla="*/ 263218 h 872818"/>
              <a:gd name="connsiteX10" fmla="*/ 2105367 w 2963060"/>
              <a:gd name="connsiteY10" fmla="*/ 334102 h 872818"/>
              <a:gd name="connsiteX11" fmla="*/ 1963600 w 2963060"/>
              <a:gd name="connsiteY11" fmla="*/ 412074 h 872818"/>
              <a:gd name="connsiteX12" fmla="*/ 1843097 w 2963060"/>
              <a:gd name="connsiteY12" fmla="*/ 461692 h 872818"/>
              <a:gd name="connsiteX13" fmla="*/ 1517032 w 2963060"/>
              <a:gd name="connsiteY13" fmla="*/ 433339 h 872818"/>
              <a:gd name="connsiteX14" fmla="*/ 1446149 w 2963060"/>
              <a:gd name="connsiteY14" fmla="*/ 419162 h 872818"/>
              <a:gd name="connsiteX15" fmla="*/ 1375265 w 2963060"/>
              <a:gd name="connsiteY15" fmla="*/ 412074 h 872818"/>
              <a:gd name="connsiteX16" fmla="*/ 1233497 w 2963060"/>
              <a:gd name="connsiteY16" fmla="*/ 390809 h 872818"/>
              <a:gd name="connsiteX17" fmla="*/ 1091730 w 2963060"/>
              <a:gd name="connsiteY17" fmla="*/ 362455 h 872818"/>
              <a:gd name="connsiteX18" fmla="*/ 1042111 w 2963060"/>
              <a:gd name="connsiteY18" fmla="*/ 341190 h 872818"/>
              <a:gd name="connsiteX19" fmla="*/ 999581 w 2963060"/>
              <a:gd name="connsiteY19" fmla="*/ 312837 h 872818"/>
              <a:gd name="connsiteX20" fmla="*/ 971228 w 2963060"/>
              <a:gd name="connsiteY20" fmla="*/ 298660 h 872818"/>
              <a:gd name="connsiteX21" fmla="*/ 900344 w 2963060"/>
              <a:gd name="connsiteY21" fmla="*/ 256130 h 872818"/>
              <a:gd name="connsiteX22" fmla="*/ 836549 w 2963060"/>
              <a:gd name="connsiteY22" fmla="*/ 199423 h 872818"/>
              <a:gd name="connsiteX23" fmla="*/ 772753 w 2963060"/>
              <a:gd name="connsiteY23" fmla="*/ 142716 h 872818"/>
              <a:gd name="connsiteX24" fmla="*/ 645163 w 2963060"/>
              <a:gd name="connsiteY24" fmla="*/ 93097 h 872818"/>
              <a:gd name="connsiteX25" fmla="*/ 574279 w 2963060"/>
              <a:gd name="connsiteY25" fmla="*/ 71832 h 872818"/>
              <a:gd name="connsiteX26" fmla="*/ 496307 w 2963060"/>
              <a:gd name="connsiteY26" fmla="*/ 50567 h 872818"/>
              <a:gd name="connsiteX27" fmla="*/ 326186 w 2963060"/>
              <a:gd name="connsiteY27" fmla="*/ 29302 h 872818"/>
              <a:gd name="connsiteX28" fmla="*/ 290744 w 2963060"/>
              <a:gd name="connsiteY28" fmla="*/ 22213 h 872818"/>
              <a:gd name="connsiteX29" fmla="*/ 134800 w 2963060"/>
              <a:gd name="connsiteY29" fmla="*/ 57655 h 872818"/>
              <a:gd name="connsiteX30" fmla="*/ 14297 w 2963060"/>
              <a:gd name="connsiteY30" fmla="*/ 185246 h 872818"/>
              <a:gd name="connsiteX31" fmla="*/ 121 w 2963060"/>
              <a:gd name="connsiteY31" fmla="*/ 213599 h 872818"/>
              <a:gd name="connsiteX32" fmla="*/ 21386 w 2963060"/>
              <a:gd name="connsiteY32" fmla="*/ 383720 h 872818"/>
              <a:gd name="connsiteX33" fmla="*/ 120623 w 2963060"/>
              <a:gd name="connsiteY33" fmla="*/ 475869 h 872818"/>
              <a:gd name="connsiteX34" fmla="*/ 163153 w 2963060"/>
              <a:gd name="connsiteY34" fmla="*/ 518399 h 872818"/>
              <a:gd name="connsiteX35" fmla="*/ 269479 w 2963060"/>
              <a:gd name="connsiteY35" fmla="*/ 596371 h 872818"/>
              <a:gd name="connsiteX36" fmla="*/ 531749 w 2963060"/>
              <a:gd name="connsiteY36" fmla="*/ 716874 h 872818"/>
              <a:gd name="connsiteX37" fmla="*/ 900344 w 2963060"/>
              <a:gd name="connsiteY37" fmla="*/ 837376 h 872818"/>
              <a:gd name="connsiteX38" fmla="*/ 1105907 w 2963060"/>
              <a:gd name="connsiteY38" fmla="*/ 858641 h 872818"/>
              <a:gd name="connsiteX39" fmla="*/ 1311470 w 2963060"/>
              <a:gd name="connsiteY39" fmla="*/ 872818 h 872818"/>
              <a:gd name="connsiteX40" fmla="*/ 1545386 w 2963060"/>
              <a:gd name="connsiteY40" fmla="*/ 858641 h 872818"/>
              <a:gd name="connsiteX41" fmla="*/ 1729684 w 2963060"/>
              <a:gd name="connsiteY41" fmla="*/ 851553 h 872818"/>
              <a:gd name="connsiteX42" fmla="*/ 1942335 w 2963060"/>
              <a:gd name="connsiteY42" fmla="*/ 837376 h 872818"/>
              <a:gd name="connsiteX43" fmla="*/ 2062837 w 2963060"/>
              <a:gd name="connsiteY43" fmla="*/ 794846 h 872818"/>
              <a:gd name="connsiteX44" fmla="*/ 2176251 w 2963060"/>
              <a:gd name="connsiteY44" fmla="*/ 752316 h 872818"/>
              <a:gd name="connsiteX45" fmla="*/ 2225870 w 2963060"/>
              <a:gd name="connsiteY45" fmla="*/ 723962 h 872818"/>
              <a:gd name="connsiteX46" fmla="*/ 2367637 w 2963060"/>
              <a:gd name="connsiteY46" fmla="*/ 716874 h 872818"/>
              <a:gd name="connsiteX47" fmla="*/ 2424344 w 2963060"/>
              <a:gd name="connsiteY47" fmla="*/ 709785 h 872818"/>
              <a:gd name="connsiteX48" fmla="*/ 2466874 w 2963060"/>
              <a:gd name="connsiteY48" fmla="*/ 695609 h 872818"/>
              <a:gd name="connsiteX49" fmla="*/ 2559023 w 2963060"/>
              <a:gd name="connsiteY49" fmla="*/ 688520 h 872818"/>
              <a:gd name="connsiteX50" fmla="*/ 2757497 w 2963060"/>
              <a:gd name="connsiteY50" fmla="*/ 653078 h 872818"/>
              <a:gd name="connsiteX51" fmla="*/ 2821293 w 2963060"/>
              <a:gd name="connsiteY51" fmla="*/ 631813 h 872818"/>
              <a:gd name="connsiteX52" fmla="*/ 2885088 w 2963060"/>
              <a:gd name="connsiteY52" fmla="*/ 553841 h 872818"/>
              <a:gd name="connsiteX53" fmla="*/ 2920530 w 2963060"/>
              <a:gd name="connsiteY53" fmla="*/ 468781 h 872818"/>
              <a:gd name="connsiteX54" fmla="*/ 2963060 w 2963060"/>
              <a:gd name="connsiteY54" fmla="*/ 298660 h 872818"/>
              <a:gd name="connsiteX55" fmla="*/ 2948884 w 2963060"/>
              <a:gd name="connsiteY55" fmla="*/ 171069 h 872818"/>
              <a:gd name="connsiteX56" fmla="*/ 2941795 w 2963060"/>
              <a:gd name="connsiteY56" fmla="*/ 149804 h 872818"/>
              <a:gd name="connsiteX57" fmla="*/ 2863823 w 2963060"/>
              <a:gd name="connsiteY57" fmla="*/ 64744 h 872818"/>
              <a:gd name="connsiteX58" fmla="*/ 2828381 w 2963060"/>
              <a:gd name="connsiteY58" fmla="*/ 36390 h 872818"/>
              <a:gd name="connsiteX59" fmla="*/ 2800028 w 2963060"/>
              <a:gd name="connsiteY59" fmla="*/ 29302 h 872818"/>
              <a:gd name="connsiteX60" fmla="*/ 2757497 w 2963060"/>
              <a:gd name="connsiteY60" fmla="*/ 15125 h 872818"/>
              <a:gd name="connsiteX61" fmla="*/ 2729144 w 2963060"/>
              <a:gd name="connsiteY61" fmla="*/ 948 h 872818"/>
              <a:gd name="connsiteX62" fmla="*/ 2601553 w 2963060"/>
              <a:gd name="connsiteY62" fmla="*/ 8037 h 87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963060" h="872818">
                <a:moveTo>
                  <a:pt x="2601553" y="8037"/>
                </a:moveTo>
                <a:cubicBezTo>
                  <a:pt x="2569655" y="10400"/>
                  <a:pt x="2558606" y="10314"/>
                  <a:pt x="2537758" y="15125"/>
                </a:cubicBezTo>
                <a:cubicBezTo>
                  <a:pt x="2527462" y="17501"/>
                  <a:pt x="2518641" y="24170"/>
                  <a:pt x="2509404" y="29302"/>
                </a:cubicBezTo>
                <a:cubicBezTo>
                  <a:pt x="2430022" y="73404"/>
                  <a:pt x="2508081" y="31514"/>
                  <a:pt x="2452697" y="64744"/>
                </a:cubicBezTo>
                <a:cubicBezTo>
                  <a:pt x="2394694" y="99545"/>
                  <a:pt x="2418780" y="90480"/>
                  <a:pt x="2360549" y="100185"/>
                </a:cubicBezTo>
                <a:cubicBezTo>
                  <a:pt x="2348735" y="107274"/>
                  <a:pt x="2337151" y="114760"/>
                  <a:pt x="2325107" y="121451"/>
                </a:cubicBezTo>
                <a:cubicBezTo>
                  <a:pt x="2312594" y="128403"/>
                  <a:pt x="2286630" y="138661"/>
                  <a:pt x="2275488" y="149804"/>
                </a:cubicBezTo>
                <a:cubicBezTo>
                  <a:pt x="2267134" y="158158"/>
                  <a:pt x="2260776" y="168328"/>
                  <a:pt x="2254223" y="178158"/>
                </a:cubicBezTo>
                <a:cubicBezTo>
                  <a:pt x="2246581" y="189621"/>
                  <a:pt x="2242700" y="203857"/>
                  <a:pt x="2232958" y="213599"/>
                </a:cubicBezTo>
                <a:cubicBezTo>
                  <a:pt x="2213909" y="232648"/>
                  <a:pt x="2185992" y="242182"/>
                  <a:pt x="2169163" y="263218"/>
                </a:cubicBezTo>
                <a:cubicBezTo>
                  <a:pt x="2152363" y="284218"/>
                  <a:pt x="2127222" y="318318"/>
                  <a:pt x="2105367" y="334102"/>
                </a:cubicBezTo>
                <a:cubicBezTo>
                  <a:pt x="1996246" y="412912"/>
                  <a:pt x="2047190" y="370279"/>
                  <a:pt x="1963600" y="412074"/>
                </a:cubicBezTo>
                <a:cubicBezTo>
                  <a:pt x="1867195" y="460276"/>
                  <a:pt x="1965077" y="425098"/>
                  <a:pt x="1843097" y="461692"/>
                </a:cubicBezTo>
                <a:lnTo>
                  <a:pt x="1517032" y="433339"/>
                </a:lnTo>
                <a:cubicBezTo>
                  <a:pt x="1400432" y="422128"/>
                  <a:pt x="1532139" y="431446"/>
                  <a:pt x="1446149" y="419162"/>
                </a:cubicBezTo>
                <a:cubicBezTo>
                  <a:pt x="1422642" y="415804"/>
                  <a:pt x="1398893" y="414437"/>
                  <a:pt x="1375265" y="412074"/>
                </a:cubicBezTo>
                <a:cubicBezTo>
                  <a:pt x="1262101" y="379741"/>
                  <a:pt x="1403552" y="416575"/>
                  <a:pt x="1233497" y="390809"/>
                </a:cubicBezTo>
                <a:cubicBezTo>
                  <a:pt x="1185849" y="383590"/>
                  <a:pt x="1091730" y="362455"/>
                  <a:pt x="1091730" y="362455"/>
                </a:cubicBezTo>
                <a:cubicBezTo>
                  <a:pt x="1075190" y="355367"/>
                  <a:pt x="1057955" y="349721"/>
                  <a:pt x="1042111" y="341190"/>
                </a:cubicBezTo>
                <a:cubicBezTo>
                  <a:pt x="1027109" y="333112"/>
                  <a:pt x="1014191" y="321603"/>
                  <a:pt x="999581" y="312837"/>
                </a:cubicBezTo>
                <a:cubicBezTo>
                  <a:pt x="990520" y="307401"/>
                  <a:pt x="980289" y="304097"/>
                  <a:pt x="971228" y="298660"/>
                </a:cubicBezTo>
                <a:cubicBezTo>
                  <a:pt x="885703" y="247344"/>
                  <a:pt x="965147" y="288530"/>
                  <a:pt x="900344" y="256130"/>
                </a:cubicBezTo>
                <a:cubicBezTo>
                  <a:pt x="847839" y="203625"/>
                  <a:pt x="920268" y="274771"/>
                  <a:pt x="836549" y="199423"/>
                </a:cubicBezTo>
                <a:cubicBezTo>
                  <a:pt x="803920" y="170057"/>
                  <a:pt x="811362" y="168455"/>
                  <a:pt x="772753" y="142716"/>
                </a:cubicBezTo>
                <a:cubicBezTo>
                  <a:pt x="745139" y="124306"/>
                  <a:pt x="647461" y="93943"/>
                  <a:pt x="645163" y="93097"/>
                </a:cubicBezTo>
                <a:cubicBezTo>
                  <a:pt x="589792" y="72697"/>
                  <a:pt x="630476" y="83071"/>
                  <a:pt x="574279" y="71832"/>
                </a:cubicBezTo>
                <a:cubicBezTo>
                  <a:pt x="529311" y="49348"/>
                  <a:pt x="559027" y="60470"/>
                  <a:pt x="496307" y="50567"/>
                </a:cubicBezTo>
                <a:cubicBezTo>
                  <a:pt x="369869" y="30603"/>
                  <a:pt x="453068" y="39875"/>
                  <a:pt x="326186" y="29302"/>
                </a:cubicBezTo>
                <a:cubicBezTo>
                  <a:pt x="314372" y="26939"/>
                  <a:pt x="302699" y="20719"/>
                  <a:pt x="290744" y="22213"/>
                </a:cubicBezTo>
                <a:cubicBezTo>
                  <a:pt x="207052" y="32674"/>
                  <a:pt x="190093" y="39225"/>
                  <a:pt x="134800" y="57655"/>
                </a:cubicBezTo>
                <a:cubicBezTo>
                  <a:pt x="90273" y="94761"/>
                  <a:pt x="41145" y="131548"/>
                  <a:pt x="14297" y="185246"/>
                </a:cubicBezTo>
                <a:lnTo>
                  <a:pt x="121" y="213599"/>
                </a:lnTo>
                <a:cubicBezTo>
                  <a:pt x="287" y="216590"/>
                  <a:pt x="-3542" y="349727"/>
                  <a:pt x="21386" y="383720"/>
                </a:cubicBezTo>
                <a:cubicBezTo>
                  <a:pt x="64401" y="442377"/>
                  <a:pt x="77533" y="436697"/>
                  <a:pt x="120623" y="475869"/>
                </a:cubicBezTo>
                <a:cubicBezTo>
                  <a:pt x="135458" y="489355"/>
                  <a:pt x="148421" y="504800"/>
                  <a:pt x="163153" y="518399"/>
                </a:cubicBezTo>
                <a:cubicBezTo>
                  <a:pt x="196562" y="549238"/>
                  <a:pt x="228203" y="576192"/>
                  <a:pt x="269479" y="596371"/>
                </a:cubicBezTo>
                <a:cubicBezTo>
                  <a:pt x="355912" y="638627"/>
                  <a:pt x="453460" y="660953"/>
                  <a:pt x="531749" y="716874"/>
                </a:cubicBezTo>
                <a:cubicBezTo>
                  <a:pt x="654199" y="804340"/>
                  <a:pt x="652205" y="811707"/>
                  <a:pt x="900344" y="837376"/>
                </a:cubicBezTo>
                <a:lnTo>
                  <a:pt x="1105907" y="858641"/>
                </a:lnTo>
                <a:cubicBezTo>
                  <a:pt x="1174337" y="864540"/>
                  <a:pt x="1242949" y="868092"/>
                  <a:pt x="1311470" y="872818"/>
                </a:cubicBezTo>
                <a:lnTo>
                  <a:pt x="1545386" y="858641"/>
                </a:lnTo>
                <a:cubicBezTo>
                  <a:pt x="1606785" y="855519"/>
                  <a:pt x="1668294" y="854842"/>
                  <a:pt x="1729684" y="851553"/>
                </a:cubicBezTo>
                <a:cubicBezTo>
                  <a:pt x="1800623" y="847753"/>
                  <a:pt x="1871451" y="842102"/>
                  <a:pt x="1942335" y="837376"/>
                </a:cubicBezTo>
                <a:cubicBezTo>
                  <a:pt x="2053944" y="812573"/>
                  <a:pt x="1960274" y="838801"/>
                  <a:pt x="2062837" y="794846"/>
                </a:cubicBezTo>
                <a:cubicBezTo>
                  <a:pt x="2196996" y="737350"/>
                  <a:pt x="1976566" y="846285"/>
                  <a:pt x="2176251" y="752316"/>
                </a:cubicBezTo>
                <a:cubicBezTo>
                  <a:pt x="2193487" y="744205"/>
                  <a:pt x="2207139" y="727431"/>
                  <a:pt x="2225870" y="723962"/>
                </a:cubicBezTo>
                <a:cubicBezTo>
                  <a:pt x="2272394" y="715346"/>
                  <a:pt x="2320381" y="719237"/>
                  <a:pt x="2367637" y="716874"/>
                </a:cubicBezTo>
                <a:cubicBezTo>
                  <a:pt x="2386539" y="714511"/>
                  <a:pt x="2405717" y="713776"/>
                  <a:pt x="2424344" y="709785"/>
                </a:cubicBezTo>
                <a:cubicBezTo>
                  <a:pt x="2438956" y="706654"/>
                  <a:pt x="2452113" y="697940"/>
                  <a:pt x="2466874" y="695609"/>
                </a:cubicBezTo>
                <a:cubicBezTo>
                  <a:pt x="2497304" y="690804"/>
                  <a:pt x="2528307" y="690883"/>
                  <a:pt x="2559023" y="688520"/>
                </a:cubicBezTo>
                <a:cubicBezTo>
                  <a:pt x="2625181" y="676706"/>
                  <a:pt x="2691810" y="667281"/>
                  <a:pt x="2757497" y="653078"/>
                </a:cubicBezTo>
                <a:cubicBezTo>
                  <a:pt x="2779406" y="648341"/>
                  <a:pt x="2801831" y="642934"/>
                  <a:pt x="2821293" y="631813"/>
                </a:cubicBezTo>
                <a:cubicBezTo>
                  <a:pt x="2841625" y="620195"/>
                  <a:pt x="2875163" y="573691"/>
                  <a:pt x="2885088" y="553841"/>
                </a:cubicBezTo>
                <a:cubicBezTo>
                  <a:pt x="2898825" y="526368"/>
                  <a:pt x="2911554" y="498156"/>
                  <a:pt x="2920530" y="468781"/>
                </a:cubicBezTo>
                <a:cubicBezTo>
                  <a:pt x="2937611" y="412880"/>
                  <a:pt x="2963060" y="298660"/>
                  <a:pt x="2963060" y="298660"/>
                </a:cubicBezTo>
                <a:cubicBezTo>
                  <a:pt x="2958335" y="256130"/>
                  <a:pt x="2954936" y="213431"/>
                  <a:pt x="2948884" y="171069"/>
                </a:cubicBezTo>
                <a:cubicBezTo>
                  <a:pt x="2947827" y="163672"/>
                  <a:pt x="2946080" y="155925"/>
                  <a:pt x="2941795" y="149804"/>
                </a:cubicBezTo>
                <a:cubicBezTo>
                  <a:pt x="2927391" y="129226"/>
                  <a:pt x="2884759" y="83586"/>
                  <a:pt x="2863823" y="64744"/>
                </a:cubicBezTo>
                <a:cubicBezTo>
                  <a:pt x="2852577" y="54623"/>
                  <a:pt x="2841606" y="43738"/>
                  <a:pt x="2828381" y="36390"/>
                </a:cubicBezTo>
                <a:cubicBezTo>
                  <a:pt x="2819865" y="31659"/>
                  <a:pt x="2809359" y="32101"/>
                  <a:pt x="2800028" y="29302"/>
                </a:cubicBezTo>
                <a:cubicBezTo>
                  <a:pt x="2785714" y="25008"/>
                  <a:pt x="2771372" y="20675"/>
                  <a:pt x="2757497" y="15125"/>
                </a:cubicBezTo>
                <a:cubicBezTo>
                  <a:pt x="2747686" y="11201"/>
                  <a:pt x="2739658" y="1999"/>
                  <a:pt x="2729144" y="948"/>
                </a:cubicBezTo>
                <a:cubicBezTo>
                  <a:pt x="2691527" y="-2814"/>
                  <a:pt x="2633451" y="5674"/>
                  <a:pt x="2601553" y="80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57BCD-C005-4B88-BD5B-C7E6396CADC6}"/>
              </a:ext>
            </a:extLst>
          </p:cNvPr>
          <p:cNvSpPr txBox="1"/>
          <p:nvPr/>
        </p:nvSpPr>
        <p:spPr>
          <a:xfrm>
            <a:off x="7676116" y="1252175"/>
            <a:ext cx="21961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information do our readers / consumers need? How do we pursue it?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31E0C-AAFB-4A6F-8244-FB89503E80D7}"/>
              </a:ext>
            </a:extLst>
          </p:cNvPr>
          <p:cNvSpPr txBox="1"/>
          <p:nvPr/>
        </p:nvSpPr>
        <p:spPr>
          <a:xfrm>
            <a:off x="1905000" y="533403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THE INTELLIGENCE CYCLE</a:t>
            </a:r>
          </a:p>
        </p:txBody>
      </p:sp>
    </p:spTree>
    <p:extLst>
      <p:ext uri="{BB962C8B-B14F-4D97-AF65-F5344CB8AC3E}">
        <p14:creationId xmlns:p14="http://schemas.microsoft.com/office/powerpoint/2010/main" val="30180935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106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888CC-E7B4-4FC1-90CC-A8BBE4A2B9CF}"/>
              </a:ext>
            </a:extLst>
          </p:cNvPr>
          <p:cNvSpPr/>
          <p:nvPr/>
        </p:nvSpPr>
        <p:spPr>
          <a:xfrm>
            <a:off x="-301625" y="2515481"/>
            <a:ext cx="6934200" cy="426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Freeform: Shape 2">
            <a:extLst>
              <a:ext uri="{FF2B5EF4-FFF2-40B4-BE49-F238E27FC236}">
                <a16:creationId xmlns:a16="http://schemas.microsoft.com/office/drawing/2014/main" id="{77E749A5-123F-4804-B6B3-ABC9B802E2F8}"/>
              </a:ext>
            </a:extLst>
          </p:cNvPr>
          <p:cNvSpPr/>
          <p:nvPr/>
        </p:nvSpPr>
        <p:spPr>
          <a:xfrm>
            <a:off x="4417379" y="2179677"/>
            <a:ext cx="990136" cy="744279"/>
          </a:xfrm>
          <a:custGeom>
            <a:avLst/>
            <a:gdLst>
              <a:gd name="connsiteX0" fmla="*/ 9309 w 990136"/>
              <a:gd name="connsiteY0" fmla="*/ 531628 h 744279"/>
              <a:gd name="connsiteX1" fmla="*/ 168798 w 990136"/>
              <a:gd name="connsiteY1" fmla="*/ 489098 h 744279"/>
              <a:gd name="connsiteX2" fmla="*/ 275123 w 990136"/>
              <a:gd name="connsiteY2" fmla="*/ 329610 h 744279"/>
              <a:gd name="connsiteX3" fmla="*/ 285756 w 990136"/>
              <a:gd name="connsiteY3" fmla="*/ 287079 h 744279"/>
              <a:gd name="connsiteX4" fmla="*/ 307021 w 990136"/>
              <a:gd name="connsiteY4" fmla="*/ 233917 h 744279"/>
              <a:gd name="connsiteX5" fmla="*/ 338919 w 990136"/>
              <a:gd name="connsiteY5" fmla="*/ 95693 h 744279"/>
              <a:gd name="connsiteX6" fmla="*/ 402714 w 990136"/>
              <a:gd name="connsiteY6" fmla="*/ 31898 h 744279"/>
              <a:gd name="connsiteX7" fmla="*/ 434612 w 990136"/>
              <a:gd name="connsiteY7" fmla="*/ 0 h 744279"/>
              <a:gd name="connsiteX8" fmla="*/ 615365 w 990136"/>
              <a:gd name="connsiteY8" fmla="*/ 21266 h 744279"/>
              <a:gd name="connsiteX9" fmla="*/ 679161 w 990136"/>
              <a:gd name="connsiteY9" fmla="*/ 42531 h 744279"/>
              <a:gd name="connsiteX10" fmla="*/ 721691 w 990136"/>
              <a:gd name="connsiteY10" fmla="*/ 53163 h 744279"/>
              <a:gd name="connsiteX11" fmla="*/ 774854 w 990136"/>
              <a:gd name="connsiteY11" fmla="*/ 116959 h 744279"/>
              <a:gd name="connsiteX12" fmla="*/ 838649 w 990136"/>
              <a:gd name="connsiteY12" fmla="*/ 170121 h 744279"/>
              <a:gd name="connsiteX13" fmla="*/ 870547 w 990136"/>
              <a:gd name="connsiteY13" fmla="*/ 223284 h 744279"/>
              <a:gd name="connsiteX14" fmla="*/ 913077 w 990136"/>
              <a:gd name="connsiteY14" fmla="*/ 244549 h 744279"/>
              <a:gd name="connsiteX15" fmla="*/ 923709 w 990136"/>
              <a:gd name="connsiteY15" fmla="*/ 276447 h 744279"/>
              <a:gd name="connsiteX16" fmla="*/ 976872 w 990136"/>
              <a:gd name="connsiteY16" fmla="*/ 318977 h 744279"/>
              <a:gd name="connsiteX17" fmla="*/ 976872 w 990136"/>
              <a:gd name="connsiteY17" fmla="*/ 499731 h 744279"/>
              <a:gd name="connsiteX18" fmla="*/ 913077 w 990136"/>
              <a:gd name="connsiteY18" fmla="*/ 606056 h 744279"/>
              <a:gd name="connsiteX19" fmla="*/ 828016 w 990136"/>
              <a:gd name="connsiteY19" fmla="*/ 669852 h 744279"/>
              <a:gd name="connsiteX20" fmla="*/ 604733 w 990136"/>
              <a:gd name="connsiteY20" fmla="*/ 744279 h 744279"/>
              <a:gd name="connsiteX21" fmla="*/ 392081 w 990136"/>
              <a:gd name="connsiteY21" fmla="*/ 733647 h 744279"/>
              <a:gd name="connsiteX22" fmla="*/ 338919 w 990136"/>
              <a:gd name="connsiteY22" fmla="*/ 712382 h 744279"/>
              <a:gd name="connsiteX23" fmla="*/ 275123 w 990136"/>
              <a:gd name="connsiteY23" fmla="*/ 691117 h 744279"/>
              <a:gd name="connsiteX24" fmla="*/ 243226 w 990136"/>
              <a:gd name="connsiteY24" fmla="*/ 669852 h 744279"/>
              <a:gd name="connsiteX25" fmla="*/ 190063 w 990136"/>
              <a:gd name="connsiteY25" fmla="*/ 627321 h 744279"/>
              <a:gd name="connsiteX26" fmla="*/ 94370 w 990136"/>
              <a:gd name="connsiteY26" fmla="*/ 595424 h 744279"/>
              <a:gd name="connsiteX27" fmla="*/ 62472 w 990136"/>
              <a:gd name="connsiteY27" fmla="*/ 574159 h 744279"/>
              <a:gd name="connsiteX28" fmla="*/ 19942 w 990136"/>
              <a:gd name="connsiteY28" fmla="*/ 563526 h 744279"/>
              <a:gd name="connsiteX29" fmla="*/ 9309 w 990136"/>
              <a:gd name="connsiteY29" fmla="*/ 531628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0136" h="744279">
                <a:moveTo>
                  <a:pt x="9309" y="531628"/>
                </a:moveTo>
                <a:cubicBezTo>
                  <a:pt x="34118" y="519223"/>
                  <a:pt x="123018" y="519618"/>
                  <a:pt x="168798" y="489098"/>
                </a:cubicBezTo>
                <a:cubicBezTo>
                  <a:pt x="224148" y="452198"/>
                  <a:pt x="257602" y="390933"/>
                  <a:pt x="275123" y="329610"/>
                </a:cubicBezTo>
                <a:cubicBezTo>
                  <a:pt x="279138" y="315559"/>
                  <a:pt x="281135" y="300942"/>
                  <a:pt x="285756" y="287079"/>
                </a:cubicBezTo>
                <a:cubicBezTo>
                  <a:pt x="291792" y="268973"/>
                  <a:pt x="301913" y="252306"/>
                  <a:pt x="307021" y="233917"/>
                </a:cubicBezTo>
                <a:cubicBezTo>
                  <a:pt x="319677" y="188356"/>
                  <a:pt x="324815" y="140826"/>
                  <a:pt x="338919" y="95693"/>
                </a:cubicBezTo>
                <a:cubicBezTo>
                  <a:pt x="349190" y="62825"/>
                  <a:pt x="378839" y="52363"/>
                  <a:pt x="402714" y="31898"/>
                </a:cubicBezTo>
                <a:cubicBezTo>
                  <a:pt x="414131" y="22112"/>
                  <a:pt x="423979" y="10633"/>
                  <a:pt x="434612" y="0"/>
                </a:cubicBezTo>
                <a:cubicBezTo>
                  <a:pt x="494863" y="7089"/>
                  <a:pt x="555596" y="10871"/>
                  <a:pt x="615365" y="21266"/>
                </a:cubicBezTo>
                <a:cubicBezTo>
                  <a:pt x="637449" y="25107"/>
                  <a:pt x="657691" y="36090"/>
                  <a:pt x="679161" y="42531"/>
                </a:cubicBezTo>
                <a:cubicBezTo>
                  <a:pt x="693158" y="46730"/>
                  <a:pt x="707514" y="49619"/>
                  <a:pt x="721691" y="53163"/>
                </a:cubicBezTo>
                <a:cubicBezTo>
                  <a:pt x="814885" y="146360"/>
                  <a:pt x="700832" y="28134"/>
                  <a:pt x="774854" y="116959"/>
                </a:cubicBezTo>
                <a:cubicBezTo>
                  <a:pt x="800438" y="147659"/>
                  <a:pt x="807284" y="149212"/>
                  <a:pt x="838649" y="170121"/>
                </a:cubicBezTo>
                <a:cubicBezTo>
                  <a:pt x="849282" y="187842"/>
                  <a:pt x="855934" y="208671"/>
                  <a:pt x="870547" y="223284"/>
                </a:cubicBezTo>
                <a:cubicBezTo>
                  <a:pt x="881755" y="234492"/>
                  <a:pt x="901869" y="233341"/>
                  <a:pt x="913077" y="244549"/>
                </a:cubicBezTo>
                <a:cubicBezTo>
                  <a:pt x="921002" y="252474"/>
                  <a:pt x="916415" y="267937"/>
                  <a:pt x="923709" y="276447"/>
                </a:cubicBezTo>
                <a:cubicBezTo>
                  <a:pt x="938478" y="293678"/>
                  <a:pt x="959151" y="304800"/>
                  <a:pt x="976872" y="318977"/>
                </a:cubicBezTo>
                <a:cubicBezTo>
                  <a:pt x="992824" y="398736"/>
                  <a:pt x="996210" y="390150"/>
                  <a:pt x="976872" y="499731"/>
                </a:cubicBezTo>
                <a:cubicBezTo>
                  <a:pt x="969049" y="544062"/>
                  <a:pt x="941525" y="573544"/>
                  <a:pt x="913077" y="606056"/>
                </a:cubicBezTo>
                <a:cubicBezTo>
                  <a:pt x="887404" y="635397"/>
                  <a:pt x="865434" y="653816"/>
                  <a:pt x="828016" y="669852"/>
                </a:cubicBezTo>
                <a:cubicBezTo>
                  <a:pt x="684812" y="731225"/>
                  <a:pt x="704201" y="724386"/>
                  <a:pt x="604733" y="744279"/>
                </a:cubicBezTo>
                <a:cubicBezTo>
                  <a:pt x="533849" y="740735"/>
                  <a:pt x="462548" y="742103"/>
                  <a:pt x="392081" y="733647"/>
                </a:cubicBezTo>
                <a:cubicBezTo>
                  <a:pt x="373131" y="731373"/>
                  <a:pt x="356856" y="718904"/>
                  <a:pt x="338919" y="712382"/>
                </a:cubicBezTo>
                <a:cubicBezTo>
                  <a:pt x="317853" y="704722"/>
                  <a:pt x="275123" y="691117"/>
                  <a:pt x="275123" y="691117"/>
                </a:cubicBezTo>
                <a:cubicBezTo>
                  <a:pt x="264491" y="684029"/>
                  <a:pt x="253449" y="677519"/>
                  <a:pt x="243226" y="669852"/>
                </a:cubicBezTo>
                <a:cubicBezTo>
                  <a:pt x="225071" y="656235"/>
                  <a:pt x="210361" y="637470"/>
                  <a:pt x="190063" y="627321"/>
                </a:cubicBezTo>
                <a:cubicBezTo>
                  <a:pt x="159990" y="612284"/>
                  <a:pt x="94370" y="595424"/>
                  <a:pt x="94370" y="595424"/>
                </a:cubicBezTo>
                <a:cubicBezTo>
                  <a:pt x="83737" y="588336"/>
                  <a:pt x="74218" y="579193"/>
                  <a:pt x="62472" y="574159"/>
                </a:cubicBezTo>
                <a:cubicBezTo>
                  <a:pt x="49041" y="568403"/>
                  <a:pt x="33012" y="570061"/>
                  <a:pt x="19942" y="563526"/>
                </a:cubicBezTo>
                <a:cubicBezTo>
                  <a:pt x="16772" y="561941"/>
                  <a:pt x="-15500" y="544033"/>
                  <a:pt x="9309" y="5316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5190AD-29B3-445B-A411-ACA29D9591C9}"/>
              </a:ext>
            </a:extLst>
          </p:cNvPr>
          <p:cNvSpPr/>
          <p:nvPr/>
        </p:nvSpPr>
        <p:spPr>
          <a:xfrm>
            <a:off x="3840163" y="3934048"/>
            <a:ext cx="6934200" cy="426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912AAE-9F01-4197-B260-8C5950FF5881}"/>
              </a:ext>
            </a:extLst>
          </p:cNvPr>
          <p:cNvSpPr txBox="1"/>
          <p:nvPr/>
        </p:nvSpPr>
        <p:spPr>
          <a:xfrm>
            <a:off x="4417379" y="3356871"/>
            <a:ext cx="2691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Where</a:t>
            </a:r>
            <a:r>
              <a:rPr lang="es-ES" sz="2000" dirty="0"/>
              <a:t> do </a:t>
            </a:r>
            <a:r>
              <a:rPr lang="es-ES" sz="2000" dirty="0" err="1"/>
              <a:t>you</a:t>
            </a:r>
            <a:r>
              <a:rPr lang="es-ES" sz="2000" dirty="0"/>
              <a:t> </a:t>
            </a:r>
            <a:r>
              <a:rPr lang="es-ES" sz="2000" dirty="0" err="1"/>
              <a:t>find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information</a:t>
            </a:r>
            <a:r>
              <a:rPr lang="es-ES" sz="2000" dirty="0"/>
              <a:t>? </a:t>
            </a:r>
            <a:r>
              <a:rPr lang="es-ES" sz="2000" dirty="0" err="1"/>
              <a:t>How</a:t>
            </a:r>
            <a:r>
              <a:rPr lang="es-ES" sz="2000" dirty="0"/>
              <a:t> do </a:t>
            </a:r>
            <a:r>
              <a:rPr lang="es-ES" sz="2000" dirty="0" err="1"/>
              <a:t>we</a:t>
            </a:r>
            <a:r>
              <a:rPr lang="es-ES" sz="2000" dirty="0"/>
              <a:t> determine </a:t>
            </a:r>
            <a:r>
              <a:rPr lang="es-ES" sz="2000" dirty="0" err="1"/>
              <a:t>its</a:t>
            </a:r>
            <a:r>
              <a:rPr lang="es-ES" sz="2000" dirty="0"/>
              <a:t> </a:t>
            </a:r>
            <a:r>
              <a:rPr lang="es-ES" sz="2000" dirty="0" err="1"/>
              <a:t>reliability</a:t>
            </a:r>
            <a:r>
              <a:rPr lang="es-ES" sz="2000" dirty="0"/>
              <a:t>? 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74D5C6-C27E-4D43-84EB-E3F0DBFC6FFE}"/>
              </a:ext>
            </a:extLst>
          </p:cNvPr>
          <p:cNvSpPr txBox="1"/>
          <p:nvPr/>
        </p:nvSpPr>
        <p:spPr>
          <a:xfrm>
            <a:off x="1905000" y="533403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THE INTELLIGENCE CYCLE</a:t>
            </a:r>
          </a:p>
        </p:txBody>
      </p:sp>
    </p:spTree>
    <p:extLst>
      <p:ext uri="{BB962C8B-B14F-4D97-AF65-F5344CB8AC3E}">
        <p14:creationId xmlns:p14="http://schemas.microsoft.com/office/powerpoint/2010/main" val="31530012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107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888CC-E7B4-4FC1-90CC-A8BBE4A2B9CF}"/>
              </a:ext>
            </a:extLst>
          </p:cNvPr>
          <p:cNvSpPr/>
          <p:nvPr/>
        </p:nvSpPr>
        <p:spPr>
          <a:xfrm>
            <a:off x="-609600" y="2551813"/>
            <a:ext cx="6934200" cy="426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Freeform: Shape 2">
            <a:extLst>
              <a:ext uri="{FF2B5EF4-FFF2-40B4-BE49-F238E27FC236}">
                <a16:creationId xmlns:a16="http://schemas.microsoft.com/office/drawing/2014/main" id="{77E749A5-123F-4804-B6B3-ABC9B802E2F8}"/>
              </a:ext>
            </a:extLst>
          </p:cNvPr>
          <p:cNvSpPr/>
          <p:nvPr/>
        </p:nvSpPr>
        <p:spPr>
          <a:xfrm>
            <a:off x="4417379" y="2179677"/>
            <a:ext cx="990136" cy="744279"/>
          </a:xfrm>
          <a:custGeom>
            <a:avLst/>
            <a:gdLst>
              <a:gd name="connsiteX0" fmla="*/ 9309 w 990136"/>
              <a:gd name="connsiteY0" fmla="*/ 531628 h 744279"/>
              <a:gd name="connsiteX1" fmla="*/ 168798 w 990136"/>
              <a:gd name="connsiteY1" fmla="*/ 489098 h 744279"/>
              <a:gd name="connsiteX2" fmla="*/ 275123 w 990136"/>
              <a:gd name="connsiteY2" fmla="*/ 329610 h 744279"/>
              <a:gd name="connsiteX3" fmla="*/ 285756 w 990136"/>
              <a:gd name="connsiteY3" fmla="*/ 287079 h 744279"/>
              <a:gd name="connsiteX4" fmla="*/ 307021 w 990136"/>
              <a:gd name="connsiteY4" fmla="*/ 233917 h 744279"/>
              <a:gd name="connsiteX5" fmla="*/ 338919 w 990136"/>
              <a:gd name="connsiteY5" fmla="*/ 95693 h 744279"/>
              <a:gd name="connsiteX6" fmla="*/ 402714 w 990136"/>
              <a:gd name="connsiteY6" fmla="*/ 31898 h 744279"/>
              <a:gd name="connsiteX7" fmla="*/ 434612 w 990136"/>
              <a:gd name="connsiteY7" fmla="*/ 0 h 744279"/>
              <a:gd name="connsiteX8" fmla="*/ 615365 w 990136"/>
              <a:gd name="connsiteY8" fmla="*/ 21266 h 744279"/>
              <a:gd name="connsiteX9" fmla="*/ 679161 w 990136"/>
              <a:gd name="connsiteY9" fmla="*/ 42531 h 744279"/>
              <a:gd name="connsiteX10" fmla="*/ 721691 w 990136"/>
              <a:gd name="connsiteY10" fmla="*/ 53163 h 744279"/>
              <a:gd name="connsiteX11" fmla="*/ 774854 w 990136"/>
              <a:gd name="connsiteY11" fmla="*/ 116959 h 744279"/>
              <a:gd name="connsiteX12" fmla="*/ 838649 w 990136"/>
              <a:gd name="connsiteY12" fmla="*/ 170121 h 744279"/>
              <a:gd name="connsiteX13" fmla="*/ 870547 w 990136"/>
              <a:gd name="connsiteY13" fmla="*/ 223284 h 744279"/>
              <a:gd name="connsiteX14" fmla="*/ 913077 w 990136"/>
              <a:gd name="connsiteY14" fmla="*/ 244549 h 744279"/>
              <a:gd name="connsiteX15" fmla="*/ 923709 w 990136"/>
              <a:gd name="connsiteY15" fmla="*/ 276447 h 744279"/>
              <a:gd name="connsiteX16" fmla="*/ 976872 w 990136"/>
              <a:gd name="connsiteY16" fmla="*/ 318977 h 744279"/>
              <a:gd name="connsiteX17" fmla="*/ 976872 w 990136"/>
              <a:gd name="connsiteY17" fmla="*/ 499731 h 744279"/>
              <a:gd name="connsiteX18" fmla="*/ 913077 w 990136"/>
              <a:gd name="connsiteY18" fmla="*/ 606056 h 744279"/>
              <a:gd name="connsiteX19" fmla="*/ 828016 w 990136"/>
              <a:gd name="connsiteY19" fmla="*/ 669852 h 744279"/>
              <a:gd name="connsiteX20" fmla="*/ 604733 w 990136"/>
              <a:gd name="connsiteY20" fmla="*/ 744279 h 744279"/>
              <a:gd name="connsiteX21" fmla="*/ 392081 w 990136"/>
              <a:gd name="connsiteY21" fmla="*/ 733647 h 744279"/>
              <a:gd name="connsiteX22" fmla="*/ 338919 w 990136"/>
              <a:gd name="connsiteY22" fmla="*/ 712382 h 744279"/>
              <a:gd name="connsiteX23" fmla="*/ 275123 w 990136"/>
              <a:gd name="connsiteY23" fmla="*/ 691117 h 744279"/>
              <a:gd name="connsiteX24" fmla="*/ 243226 w 990136"/>
              <a:gd name="connsiteY24" fmla="*/ 669852 h 744279"/>
              <a:gd name="connsiteX25" fmla="*/ 190063 w 990136"/>
              <a:gd name="connsiteY25" fmla="*/ 627321 h 744279"/>
              <a:gd name="connsiteX26" fmla="*/ 94370 w 990136"/>
              <a:gd name="connsiteY26" fmla="*/ 595424 h 744279"/>
              <a:gd name="connsiteX27" fmla="*/ 62472 w 990136"/>
              <a:gd name="connsiteY27" fmla="*/ 574159 h 744279"/>
              <a:gd name="connsiteX28" fmla="*/ 19942 w 990136"/>
              <a:gd name="connsiteY28" fmla="*/ 563526 h 744279"/>
              <a:gd name="connsiteX29" fmla="*/ 9309 w 990136"/>
              <a:gd name="connsiteY29" fmla="*/ 531628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0136" h="744279">
                <a:moveTo>
                  <a:pt x="9309" y="531628"/>
                </a:moveTo>
                <a:cubicBezTo>
                  <a:pt x="34118" y="519223"/>
                  <a:pt x="123018" y="519618"/>
                  <a:pt x="168798" y="489098"/>
                </a:cubicBezTo>
                <a:cubicBezTo>
                  <a:pt x="224148" y="452198"/>
                  <a:pt x="257602" y="390933"/>
                  <a:pt x="275123" y="329610"/>
                </a:cubicBezTo>
                <a:cubicBezTo>
                  <a:pt x="279138" y="315559"/>
                  <a:pt x="281135" y="300942"/>
                  <a:pt x="285756" y="287079"/>
                </a:cubicBezTo>
                <a:cubicBezTo>
                  <a:pt x="291792" y="268973"/>
                  <a:pt x="301913" y="252306"/>
                  <a:pt x="307021" y="233917"/>
                </a:cubicBezTo>
                <a:cubicBezTo>
                  <a:pt x="319677" y="188356"/>
                  <a:pt x="324815" y="140826"/>
                  <a:pt x="338919" y="95693"/>
                </a:cubicBezTo>
                <a:cubicBezTo>
                  <a:pt x="349190" y="62825"/>
                  <a:pt x="378839" y="52363"/>
                  <a:pt x="402714" y="31898"/>
                </a:cubicBezTo>
                <a:cubicBezTo>
                  <a:pt x="414131" y="22112"/>
                  <a:pt x="423979" y="10633"/>
                  <a:pt x="434612" y="0"/>
                </a:cubicBezTo>
                <a:cubicBezTo>
                  <a:pt x="494863" y="7089"/>
                  <a:pt x="555596" y="10871"/>
                  <a:pt x="615365" y="21266"/>
                </a:cubicBezTo>
                <a:cubicBezTo>
                  <a:pt x="637449" y="25107"/>
                  <a:pt x="657691" y="36090"/>
                  <a:pt x="679161" y="42531"/>
                </a:cubicBezTo>
                <a:cubicBezTo>
                  <a:pt x="693158" y="46730"/>
                  <a:pt x="707514" y="49619"/>
                  <a:pt x="721691" y="53163"/>
                </a:cubicBezTo>
                <a:cubicBezTo>
                  <a:pt x="814885" y="146360"/>
                  <a:pt x="700832" y="28134"/>
                  <a:pt x="774854" y="116959"/>
                </a:cubicBezTo>
                <a:cubicBezTo>
                  <a:pt x="800438" y="147659"/>
                  <a:pt x="807284" y="149212"/>
                  <a:pt x="838649" y="170121"/>
                </a:cubicBezTo>
                <a:cubicBezTo>
                  <a:pt x="849282" y="187842"/>
                  <a:pt x="855934" y="208671"/>
                  <a:pt x="870547" y="223284"/>
                </a:cubicBezTo>
                <a:cubicBezTo>
                  <a:pt x="881755" y="234492"/>
                  <a:pt x="901869" y="233341"/>
                  <a:pt x="913077" y="244549"/>
                </a:cubicBezTo>
                <a:cubicBezTo>
                  <a:pt x="921002" y="252474"/>
                  <a:pt x="916415" y="267937"/>
                  <a:pt x="923709" y="276447"/>
                </a:cubicBezTo>
                <a:cubicBezTo>
                  <a:pt x="938478" y="293678"/>
                  <a:pt x="959151" y="304800"/>
                  <a:pt x="976872" y="318977"/>
                </a:cubicBezTo>
                <a:cubicBezTo>
                  <a:pt x="992824" y="398736"/>
                  <a:pt x="996210" y="390150"/>
                  <a:pt x="976872" y="499731"/>
                </a:cubicBezTo>
                <a:cubicBezTo>
                  <a:pt x="969049" y="544062"/>
                  <a:pt x="941525" y="573544"/>
                  <a:pt x="913077" y="606056"/>
                </a:cubicBezTo>
                <a:cubicBezTo>
                  <a:pt x="887404" y="635397"/>
                  <a:pt x="865434" y="653816"/>
                  <a:pt x="828016" y="669852"/>
                </a:cubicBezTo>
                <a:cubicBezTo>
                  <a:pt x="684812" y="731225"/>
                  <a:pt x="704201" y="724386"/>
                  <a:pt x="604733" y="744279"/>
                </a:cubicBezTo>
                <a:cubicBezTo>
                  <a:pt x="533849" y="740735"/>
                  <a:pt x="462548" y="742103"/>
                  <a:pt x="392081" y="733647"/>
                </a:cubicBezTo>
                <a:cubicBezTo>
                  <a:pt x="373131" y="731373"/>
                  <a:pt x="356856" y="718904"/>
                  <a:pt x="338919" y="712382"/>
                </a:cubicBezTo>
                <a:cubicBezTo>
                  <a:pt x="317853" y="704722"/>
                  <a:pt x="275123" y="691117"/>
                  <a:pt x="275123" y="691117"/>
                </a:cubicBezTo>
                <a:cubicBezTo>
                  <a:pt x="264491" y="684029"/>
                  <a:pt x="253449" y="677519"/>
                  <a:pt x="243226" y="669852"/>
                </a:cubicBezTo>
                <a:cubicBezTo>
                  <a:pt x="225071" y="656235"/>
                  <a:pt x="210361" y="637470"/>
                  <a:pt x="190063" y="627321"/>
                </a:cubicBezTo>
                <a:cubicBezTo>
                  <a:pt x="159990" y="612284"/>
                  <a:pt x="94370" y="595424"/>
                  <a:pt x="94370" y="595424"/>
                </a:cubicBezTo>
                <a:cubicBezTo>
                  <a:pt x="83737" y="588336"/>
                  <a:pt x="74218" y="579193"/>
                  <a:pt x="62472" y="574159"/>
                </a:cubicBezTo>
                <a:cubicBezTo>
                  <a:pt x="49041" y="568403"/>
                  <a:pt x="33012" y="570061"/>
                  <a:pt x="19942" y="563526"/>
                </a:cubicBezTo>
                <a:cubicBezTo>
                  <a:pt x="16772" y="561941"/>
                  <a:pt x="-15500" y="544033"/>
                  <a:pt x="9309" y="5316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90BEC0-0E89-40C8-92AF-7C0047F952A7}"/>
              </a:ext>
            </a:extLst>
          </p:cNvPr>
          <p:cNvSpPr txBox="1"/>
          <p:nvPr/>
        </p:nvSpPr>
        <p:spPr>
          <a:xfrm>
            <a:off x="3646318" y="5061268"/>
            <a:ext cx="2805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do we prepare the data for analysis? What technology or software can help us?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74BCE-BEA5-4ADB-B614-90D3141F4552}"/>
              </a:ext>
            </a:extLst>
          </p:cNvPr>
          <p:cNvSpPr txBox="1"/>
          <p:nvPr/>
        </p:nvSpPr>
        <p:spPr>
          <a:xfrm>
            <a:off x="1905000" y="533403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THE INTELLIGENCE CYCLE</a:t>
            </a:r>
          </a:p>
        </p:txBody>
      </p:sp>
    </p:spTree>
    <p:extLst>
      <p:ext uri="{BB962C8B-B14F-4D97-AF65-F5344CB8AC3E}">
        <p14:creationId xmlns:p14="http://schemas.microsoft.com/office/powerpoint/2010/main" val="19735244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108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888CC-E7B4-4FC1-90CC-A8BBE4A2B9CF}"/>
              </a:ext>
            </a:extLst>
          </p:cNvPr>
          <p:cNvSpPr/>
          <p:nvPr/>
        </p:nvSpPr>
        <p:spPr>
          <a:xfrm>
            <a:off x="-1676400" y="2676748"/>
            <a:ext cx="6858000" cy="251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Freeform: Shape 2">
            <a:extLst>
              <a:ext uri="{FF2B5EF4-FFF2-40B4-BE49-F238E27FC236}">
                <a16:creationId xmlns:a16="http://schemas.microsoft.com/office/drawing/2014/main" id="{77E749A5-123F-4804-B6B3-ABC9B802E2F8}"/>
              </a:ext>
            </a:extLst>
          </p:cNvPr>
          <p:cNvSpPr/>
          <p:nvPr/>
        </p:nvSpPr>
        <p:spPr>
          <a:xfrm>
            <a:off x="4417379" y="2179677"/>
            <a:ext cx="990136" cy="744279"/>
          </a:xfrm>
          <a:custGeom>
            <a:avLst/>
            <a:gdLst>
              <a:gd name="connsiteX0" fmla="*/ 9309 w 990136"/>
              <a:gd name="connsiteY0" fmla="*/ 531628 h 744279"/>
              <a:gd name="connsiteX1" fmla="*/ 168798 w 990136"/>
              <a:gd name="connsiteY1" fmla="*/ 489098 h 744279"/>
              <a:gd name="connsiteX2" fmla="*/ 275123 w 990136"/>
              <a:gd name="connsiteY2" fmla="*/ 329610 h 744279"/>
              <a:gd name="connsiteX3" fmla="*/ 285756 w 990136"/>
              <a:gd name="connsiteY3" fmla="*/ 287079 h 744279"/>
              <a:gd name="connsiteX4" fmla="*/ 307021 w 990136"/>
              <a:gd name="connsiteY4" fmla="*/ 233917 h 744279"/>
              <a:gd name="connsiteX5" fmla="*/ 338919 w 990136"/>
              <a:gd name="connsiteY5" fmla="*/ 95693 h 744279"/>
              <a:gd name="connsiteX6" fmla="*/ 402714 w 990136"/>
              <a:gd name="connsiteY6" fmla="*/ 31898 h 744279"/>
              <a:gd name="connsiteX7" fmla="*/ 434612 w 990136"/>
              <a:gd name="connsiteY7" fmla="*/ 0 h 744279"/>
              <a:gd name="connsiteX8" fmla="*/ 615365 w 990136"/>
              <a:gd name="connsiteY8" fmla="*/ 21266 h 744279"/>
              <a:gd name="connsiteX9" fmla="*/ 679161 w 990136"/>
              <a:gd name="connsiteY9" fmla="*/ 42531 h 744279"/>
              <a:gd name="connsiteX10" fmla="*/ 721691 w 990136"/>
              <a:gd name="connsiteY10" fmla="*/ 53163 h 744279"/>
              <a:gd name="connsiteX11" fmla="*/ 774854 w 990136"/>
              <a:gd name="connsiteY11" fmla="*/ 116959 h 744279"/>
              <a:gd name="connsiteX12" fmla="*/ 838649 w 990136"/>
              <a:gd name="connsiteY12" fmla="*/ 170121 h 744279"/>
              <a:gd name="connsiteX13" fmla="*/ 870547 w 990136"/>
              <a:gd name="connsiteY13" fmla="*/ 223284 h 744279"/>
              <a:gd name="connsiteX14" fmla="*/ 913077 w 990136"/>
              <a:gd name="connsiteY14" fmla="*/ 244549 h 744279"/>
              <a:gd name="connsiteX15" fmla="*/ 923709 w 990136"/>
              <a:gd name="connsiteY15" fmla="*/ 276447 h 744279"/>
              <a:gd name="connsiteX16" fmla="*/ 976872 w 990136"/>
              <a:gd name="connsiteY16" fmla="*/ 318977 h 744279"/>
              <a:gd name="connsiteX17" fmla="*/ 976872 w 990136"/>
              <a:gd name="connsiteY17" fmla="*/ 499731 h 744279"/>
              <a:gd name="connsiteX18" fmla="*/ 913077 w 990136"/>
              <a:gd name="connsiteY18" fmla="*/ 606056 h 744279"/>
              <a:gd name="connsiteX19" fmla="*/ 828016 w 990136"/>
              <a:gd name="connsiteY19" fmla="*/ 669852 h 744279"/>
              <a:gd name="connsiteX20" fmla="*/ 604733 w 990136"/>
              <a:gd name="connsiteY20" fmla="*/ 744279 h 744279"/>
              <a:gd name="connsiteX21" fmla="*/ 392081 w 990136"/>
              <a:gd name="connsiteY21" fmla="*/ 733647 h 744279"/>
              <a:gd name="connsiteX22" fmla="*/ 338919 w 990136"/>
              <a:gd name="connsiteY22" fmla="*/ 712382 h 744279"/>
              <a:gd name="connsiteX23" fmla="*/ 275123 w 990136"/>
              <a:gd name="connsiteY23" fmla="*/ 691117 h 744279"/>
              <a:gd name="connsiteX24" fmla="*/ 243226 w 990136"/>
              <a:gd name="connsiteY24" fmla="*/ 669852 h 744279"/>
              <a:gd name="connsiteX25" fmla="*/ 190063 w 990136"/>
              <a:gd name="connsiteY25" fmla="*/ 627321 h 744279"/>
              <a:gd name="connsiteX26" fmla="*/ 94370 w 990136"/>
              <a:gd name="connsiteY26" fmla="*/ 595424 h 744279"/>
              <a:gd name="connsiteX27" fmla="*/ 62472 w 990136"/>
              <a:gd name="connsiteY27" fmla="*/ 574159 h 744279"/>
              <a:gd name="connsiteX28" fmla="*/ 19942 w 990136"/>
              <a:gd name="connsiteY28" fmla="*/ 563526 h 744279"/>
              <a:gd name="connsiteX29" fmla="*/ 9309 w 990136"/>
              <a:gd name="connsiteY29" fmla="*/ 531628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0136" h="744279">
                <a:moveTo>
                  <a:pt x="9309" y="531628"/>
                </a:moveTo>
                <a:cubicBezTo>
                  <a:pt x="34118" y="519223"/>
                  <a:pt x="123018" y="519618"/>
                  <a:pt x="168798" y="489098"/>
                </a:cubicBezTo>
                <a:cubicBezTo>
                  <a:pt x="224148" y="452198"/>
                  <a:pt x="257602" y="390933"/>
                  <a:pt x="275123" y="329610"/>
                </a:cubicBezTo>
                <a:cubicBezTo>
                  <a:pt x="279138" y="315559"/>
                  <a:pt x="281135" y="300942"/>
                  <a:pt x="285756" y="287079"/>
                </a:cubicBezTo>
                <a:cubicBezTo>
                  <a:pt x="291792" y="268973"/>
                  <a:pt x="301913" y="252306"/>
                  <a:pt x="307021" y="233917"/>
                </a:cubicBezTo>
                <a:cubicBezTo>
                  <a:pt x="319677" y="188356"/>
                  <a:pt x="324815" y="140826"/>
                  <a:pt x="338919" y="95693"/>
                </a:cubicBezTo>
                <a:cubicBezTo>
                  <a:pt x="349190" y="62825"/>
                  <a:pt x="378839" y="52363"/>
                  <a:pt x="402714" y="31898"/>
                </a:cubicBezTo>
                <a:cubicBezTo>
                  <a:pt x="414131" y="22112"/>
                  <a:pt x="423979" y="10633"/>
                  <a:pt x="434612" y="0"/>
                </a:cubicBezTo>
                <a:cubicBezTo>
                  <a:pt x="494863" y="7089"/>
                  <a:pt x="555596" y="10871"/>
                  <a:pt x="615365" y="21266"/>
                </a:cubicBezTo>
                <a:cubicBezTo>
                  <a:pt x="637449" y="25107"/>
                  <a:pt x="657691" y="36090"/>
                  <a:pt x="679161" y="42531"/>
                </a:cubicBezTo>
                <a:cubicBezTo>
                  <a:pt x="693158" y="46730"/>
                  <a:pt x="707514" y="49619"/>
                  <a:pt x="721691" y="53163"/>
                </a:cubicBezTo>
                <a:cubicBezTo>
                  <a:pt x="814885" y="146360"/>
                  <a:pt x="700832" y="28134"/>
                  <a:pt x="774854" y="116959"/>
                </a:cubicBezTo>
                <a:cubicBezTo>
                  <a:pt x="800438" y="147659"/>
                  <a:pt x="807284" y="149212"/>
                  <a:pt x="838649" y="170121"/>
                </a:cubicBezTo>
                <a:cubicBezTo>
                  <a:pt x="849282" y="187842"/>
                  <a:pt x="855934" y="208671"/>
                  <a:pt x="870547" y="223284"/>
                </a:cubicBezTo>
                <a:cubicBezTo>
                  <a:pt x="881755" y="234492"/>
                  <a:pt x="901869" y="233341"/>
                  <a:pt x="913077" y="244549"/>
                </a:cubicBezTo>
                <a:cubicBezTo>
                  <a:pt x="921002" y="252474"/>
                  <a:pt x="916415" y="267937"/>
                  <a:pt x="923709" y="276447"/>
                </a:cubicBezTo>
                <a:cubicBezTo>
                  <a:pt x="938478" y="293678"/>
                  <a:pt x="959151" y="304800"/>
                  <a:pt x="976872" y="318977"/>
                </a:cubicBezTo>
                <a:cubicBezTo>
                  <a:pt x="992824" y="398736"/>
                  <a:pt x="996210" y="390150"/>
                  <a:pt x="976872" y="499731"/>
                </a:cubicBezTo>
                <a:cubicBezTo>
                  <a:pt x="969049" y="544062"/>
                  <a:pt x="941525" y="573544"/>
                  <a:pt x="913077" y="606056"/>
                </a:cubicBezTo>
                <a:cubicBezTo>
                  <a:pt x="887404" y="635397"/>
                  <a:pt x="865434" y="653816"/>
                  <a:pt x="828016" y="669852"/>
                </a:cubicBezTo>
                <a:cubicBezTo>
                  <a:pt x="684812" y="731225"/>
                  <a:pt x="704201" y="724386"/>
                  <a:pt x="604733" y="744279"/>
                </a:cubicBezTo>
                <a:cubicBezTo>
                  <a:pt x="533849" y="740735"/>
                  <a:pt x="462548" y="742103"/>
                  <a:pt x="392081" y="733647"/>
                </a:cubicBezTo>
                <a:cubicBezTo>
                  <a:pt x="373131" y="731373"/>
                  <a:pt x="356856" y="718904"/>
                  <a:pt x="338919" y="712382"/>
                </a:cubicBezTo>
                <a:cubicBezTo>
                  <a:pt x="317853" y="704722"/>
                  <a:pt x="275123" y="691117"/>
                  <a:pt x="275123" y="691117"/>
                </a:cubicBezTo>
                <a:cubicBezTo>
                  <a:pt x="264491" y="684029"/>
                  <a:pt x="253449" y="677519"/>
                  <a:pt x="243226" y="669852"/>
                </a:cubicBezTo>
                <a:cubicBezTo>
                  <a:pt x="225071" y="656235"/>
                  <a:pt x="210361" y="637470"/>
                  <a:pt x="190063" y="627321"/>
                </a:cubicBezTo>
                <a:cubicBezTo>
                  <a:pt x="159990" y="612284"/>
                  <a:pt x="94370" y="595424"/>
                  <a:pt x="94370" y="595424"/>
                </a:cubicBezTo>
                <a:cubicBezTo>
                  <a:pt x="83737" y="588336"/>
                  <a:pt x="74218" y="579193"/>
                  <a:pt x="62472" y="574159"/>
                </a:cubicBezTo>
                <a:cubicBezTo>
                  <a:pt x="49041" y="568403"/>
                  <a:pt x="33012" y="570061"/>
                  <a:pt x="19942" y="563526"/>
                </a:cubicBezTo>
                <a:cubicBezTo>
                  <a:pt x="16772" y="561941"/>
                  <a:pt x="-15500" y="544033"/>
                  <a:pt x="9309" y="5316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44AAA-07B1-4984-8325-A9358FEB0728}"/>
              </a:ext>
            </a:extLst>
          </p:cNvPr>
          <p:cNvSpPr txBox="1"/>
          <p:nvPr/>
        </p:nvSpPr>
        <p:spPr>
          <a:xfrm>
            <a:off x="2971800" y="3686250"/>
            <a:ext cx="2759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does the information mean? In what context is the issue evolving?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44ABBB-830D-4C5F-8F55-F3B5B82E0962}"/>
              </a:ext>
            </a:extLst>
          </p:cNvPr>
          <p:cNvSpPr txBox="1"/>
          <p:nvPr/>
        </p:nvSpPr>
        <p:spPr>
          <a:xfrm>
            <a:off x="1905000" y="533403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THE INTELLIGENCE CYCLE</a:t>
            </a:r>
          </a:p>
        </p:txBody>
      </p:sp>
    </p:spTree>
    <p:extLst>
      <p:ext uri="{BB962C8B-B14F-4D97-AF65-F5344CB8AC3E}">
        <p14:creationId xmlns:p14="http://schemas.microsoft.com/office/powerpoint/2010/main" val="5906369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109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3" name="Freeform: Shape 2">
            <a:extLst>
              <a:ext uri="{FF2B5EF4-FFF2-40B4-BE49-F238E27FC236}">
                <a16:creationId xmlns:a16="http://schemas.microsoft.com/office/drawing/2014/main" id="{77E749A5-123F-4804-B6B3-ABC9B802E2F8}"/>
              </a:ext>
            </a:extLst>
          </p:cNvPr>
          <p:cNvSpPr/>
          <p:nvPr/>
        </p:nvSpPr>
        <p:spPr>
          <a:xfrm>
            <a:off x="4417379" y="2179677"/>
            <a:ext cx="990136" cy="744279"/>
          </a:xfrm>
          <a:custGeom>
            <a:avLst/>
            <a:gdLst>
              <a:gd name="connsiteX0" fmla="*/ 9309 w 990136"/>
              <a:gd name="connsiteY0" fmla="*/ 531628 h 744279"/>
              <a:gd name="connsiteX1" fmla="*/ 168798 w 990136"/>
              <a:gd name="connsiteY1" fmla="*/ 489098 h 744279"/>
              <a:gd name="connsiteX2" fmla="*/ 275123 w 990136"/>
              <a:gd name="connsiteY2" fmla="*/ 329610 h 744279"/>
              <a:gd name="connsiteX3" fmla="*/ 285756 w 990136"/>
              <a:gd name="connsiteY3" fmla="*/ 287079 h 744279"/>
              <a:gd name="connsiteX4" fmla="*/ 307021 w 990136"/>
              <a:gd name="connsiteY4" fmla="*/ 233917 h 744279"/>
              <a:gd name="connsiteX5" fmla="*/ 338919 w 990136"/>
              <a:gd name="connsiteY5" fmla="*/ 95693 h 744279"/>
              <a:gd name="connsiteX6" fmla="*/ 402714 w 990136"/>
              <a:gd name="connsiteY6" fmla="*/ 31898 h 744279"/>
              <a:gd name="connsiteX7" fmla="*/ 434612 w 990136"/>
              <a:gd name="connsiteY7" fmla="*/ 0 h 744279"/>
              <a:gd name="connsiteX8" fmla="*/ 615365 w 990136"/>
              <a:gd name="connsiteY8" fmla="*/ 21266 h 744279"/>
              <a:gd name="connsiteX9" fmla="*/ 679161 w 990136"/>
              <a:gd name="connsiteY9" fmla="*/ 42531 h 744279"/>
              <a:gd name="connsiteX10" fmla="*/ 721691 w 990136"/>
              <a:gd name="connsiteY10" fmla="*/ 53163 h 744279"/>
              <a:gd name="connsiteX11" fmla="*/ 774854 w 990136"/>
              <a:gd name="connsiteY11" fmla="*/ 116959 h 744279"/>
              <a:gd name="connsiteX12" fmla="*/ 838649 w 990136"/>
              <a:gd name="connsiteY12" fmla="*/ 170121 h 744279"/>
              <a:gd name="connsiteX13" fmla="*/ 870547 w 990136"/>
              <a:gd name="connsiteY13" fmla="*/ 223284 h 744279"/>
              <a:gd name="connsiteX14" fmla="*/ 913077 w 990136"/>
              <a:gd name="connsiteY14" fmla="*/ 244549 h 744279"/>
              <a:gd name="connsiteX15" fmla="*/ 923709 w 990136"/>
              <a:gd name="connsiteY15" fmla="*/ 276447 h 744279"/>
              <a:gd name="connsiteX16" fmla="*/ 976872 w 990136"/>
              <a:gd name="connsiteY16" fmla="*/ 318977 h 744279"/>
              <a:gd name="connsiteX17" fmla="*/ 976872 w 990136"/>
              <a:gd name="connsiteY17" fmla="*/ 499731 h 744279"/>
              <a:gd name="connsiteX18" fmla="*/ 913077 w 990136"/>
              <a:gd name="connsiteY18" fmla="*/ 606056 h 744279"/>
              <a:gd name="connsiteX19" fmla="*/ 828016 w 990136"/>
              <a:gd name="connsiteY19" fmla="*/ 669852 h 744279"/>
              <a:gd name="connsiteX20" fmla="*/ 604733 w 990136"/>
              <a:gd name="connsiteY20" fmla="*/ 744279 h 744279"/>
              <a:gd name="connsiteX21" fmla="*/ 392081 w 990136"/>
              <a:gd name="connsiteY21" fmla="*/ 733647 h 744279"/>
              <a:gd name="connsiteX22" fmla="*/ 338919 w 990136"/>
              <a:gd name="connsiteY22" fmla="*/ 712382 h 744279"/>
              <a:gd name="connsiteX23" fmla="*/ 275123 w 990136"/>
              <a:gd name="connsiteY23" fmla="*/ 691117 h 744279"/>
              <a:gd name="connsiteX24" fmla="*/ 243226 w 990136"/>
              <a:gd name="connsiteY24" fmla="*/ 669852 h 744279"/>
              <a:gd name="connsiteX25" fmla="*/ 190063 w 990136"/>
              <a:gd name="connsiteY25" fmla="*/ 627321 h 744279"/>
              <a:gd name="connsiteX26" fmla="*/ 94370 w 990136"/>
              <a:gd name="connsiteY26" fmla="*/ 595424 h 744279"/>
              <a:gd name="connsiteX27" fmla="*/ 62472 w 990136"/>
              <a:gd name="connsiteY27" fmla="*/ 574159 h 744279"/>
              <a:gd name="connsiteX28" fmla="*/ 19942 w 990136"/>
              <a:gd name="connsiteY28" fmla="*/ 563526 h 744279"/>
              <a:gd name="connsiteX29" fmla="*/ 9309 w 990136"/>
              <a:gd name="connsiteY29" fmla="*/ 531628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0136" h="744279">
                <a:moveTo>
                  <a:pt x="9309" y="531628"/>
                </a:moveTo>
                <a:cubicBezTo>
                  <a:pt x="34118" y="519223"/>
                  <a:pt x="123018" y="519618"/>
                  <a:pt x="168798" y="489098"/>
                </a:cubicBezTo>
                <a:cubicBezTo>
                  <a:pt x="224148" y="452198"/>
                  <a:pt x="257602" y="390933"/>
                  <a:pt x="275123" y="329610"/>
                </a:cubicBezTo>
                <a:cubicBezTo>
                  <a:pt x="279138" y="315559"/>
                  <a:pt x="281135" y="300942"/>
                  <a:pt x="285756" y="287079"/>
                </a:cubicBezTo>
                <a:cubicBezTo>
                  <a:pt x="291792" y="268973"/>
                  <a:pt x="301913" y="252306"/>
                  <a:pt x="307021" y="233917"/>
                </a:cubicBezTo>
                <a:cubicBezTo>
                  <a:pt x="319677" y="188356"/>
                  <a:pt x="324815" y="140826"/>
                  <a:pt x="338919" y="95693"/>
                </a:cubicBezTo>
                <a:cubicBezTo>
                  <a:pt x="349190" y="62825"/>
                  <a:pt x="378839" y="52363"/>
                  <a:pt x="402714" y="31898"/>
                </a:cubicBezTo>
                <a:cubicBezTo>
                  <a:pt x="414131" y="22112"/>
                  <a:pt x="423979" y="10633"/>
                  <a:pt x="434612" y="0"/>
                </a:cubicBezTo>
                <a:cubicBezTo>
                  <a:pt x="494863" y="7089"/>
                  <a:pt x="555596" y="10871"/>
                  <a:pt x="615365" y="21266"/>
                </a:cubicBezTo>
                <a:cubicBezTo>
                  <a:pt x="637449" y="25107"/>
                  <a:pt x="657691" y="36090"/>
                  <a:pt x="679161" y="42531"/>
                </a:cubicBezTo>
                <a:cubicBezTo>
                  <a:pt x="693158" y="46730"/>
                  <a:pt x="707514" y="49619"/>
                  <a:pt x="721691" y="53163"/>
                </a:cubicBezTo>
                <a:cubicBezTo>
                  <a:pt x="814885" y="146360"/>
                  <a:pt x="700832" y="28134"/>
                  <a:pt x="774854" y="116959"/>
                </a:cubicBezTo>
                <a:cubicBezTo>
                  <a:pt x="800438" y="147659"/>
                  <a:pt x="807284" y="149212"/>
                  <a:pt x="838649" y="170121"/>
                </a:cubicBezTo>
                <a:cubicBezTo>
                  <a:pt x="849282" y="187842"/>
                  <a:pt x="855934" y="208671"/>
                  <a:pt x="870547" y="223284"/>
                </a:cubicBezTo>
                <a:cubicBezTo>
                  <a:pt x="881755" y="234492"/>
                  <a:pt x="901869" y="233341"/>
                  <a:pt x="913077" y="244549"/>
                </a:cubicBezTo>
                <a:cubicBezTo>
                  <a:pt x="921002" y="252474"/>
                  <a:pt x="916415" y="267937"/>
                  <a:pt x="923709" y="276447"/>
                </a:cubicBezTo>
                <a:cubicBezTo>
                  <a:pt x="938478" y="293678"/>
                  <a:pt x="959151" y="304800"/>
                  <a:pt x="976872" y="318977"/>
                </a:cubicBezTo>
                <a:cubicBezTo>
                  <a:pt x="992824" y="398736"/>
                  <a:pt x="996210" y="390150"/>
                  <a:pt x="976872" y="499731"/>
                </a:cubicBezTo>
                <a:cubicBezTo>
                  <a:pt x="969049" y="544062"/>
                  <a:pt x="941525" y="573544"/>
                  <a:pt x="913077" y="606056"/>
                </a:cubicBezTo>
                <a:cubicBezTo>
                  <a:pt x="887404" y="635397"/>
                  <a:pt x="865434" y="653816"/>
                  <a:pt x="828016" y="669852"/>
                </a:cubicBezTo>
                <a:cubicBezTo>
                  <a:pt x="684812" y="731225"/>
                  <a:pt x="704201" y="724386"/>
                  <a:pt x="604733" y="744279"/>
                </a:cubicBezTo>
                <a:cubicBezTo>
                  <a:pt x="533849" y="740735"/>
                  <a:pt x="462548" y="742103"/>
                  <a:pt x="392081" y="733647"/>
                </a:cubicBezTo>
                <a:cubicBezTo>
                  <a:pt x="373131" y="731373"/>
                  <a:pt x="356856" y="718904"/>
                  <a:pt x="338919" y="712382"/>
                </a:cubicBezTo>
                <a:cubicBezTo>
                  <a:pt x="317853" y="704722"/>
                  <a:pt x="275123" y="691117"/>
                  <a:pt x="275123" y="691117"/>
                </a:cubicBezTo>
                <a:cubicBezTo>
                  <a:pt x="264491" y="684029"/>
                  <a:pt x="253449" y="677519"/>
                  <a:pt x="243226" y="669852"/>
                </a:cubicBezTo>
                <a:cubicBezTo>
                  <a:pt x="225071" y="656235"/>
                  <a:pt x="210361" y="637470"/>
                  <a:pt x="190063" y="627321"/>
                </a:cubicBezTo>
                <a:cubicBezTo>
                  <a:pt x="159990" y="612284"/>
                  <a:pt x="94370" y="595424"/>
                  <a:pt x="94370" y="595424"/>
                </a:cubicBezTo>
                <a:cubicBezTo>
                  <a:pt x="83737" y="588336"/>
                  <a:pt x="74218" y="579193"/>
                  <a:pt x="62472" y="574159"/>
                </a:cubicBezTo>
                <a:cubicBezTo>
                  <a:pt x="49041" y="568403"/>
                  <a:pt x="33012" y="570061"/>
                  <a:pt x="19942" y="563526"/>
                </a:cubicBezTo>
                <a:cubicBezTo>
                  <a:pt x="16772" y="561941"/>
                  <a:pt x="-15500" y="544033"/>
                  <a:pt x="9309" y="5316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D4FFD-ADE3-4D8D-A42E-4FB7DF59F17E}"/>
              </a:ext>
            </a:extLst>
          </p:cNvPr>
          <p:cNvSpPr txBox="1"/>
          <p:nvPr/>
        </p:nvSpPr>
        <p:spPr>
          <a:xfrm>
            <a:off x="1899686" y="1752603"/>
            <a:ext cx="2517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do we get our analysis to our readers / consumers?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883E9-4F06-4A54-9C29-7726FD37ED45}"/>
              </a:ext>
            </a:extLst>
          </p:cNvPr>
          <p:cNvSpPr txBox="1"/>
          <p:nvPr/>
        </p:nvSpPr>
        <p:spPr>
          <a:xfrm>
            <a:off x="1905000" y="533403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THE INTELLIGENCE CYCLE</a:t>
            </a:r>
          </a:p>
        </p:txBody>
      </p:sp>
    </p:spTree>
    <p:extLst>
      <p:ext uri="{BB962C8B-B14F-4D97-AF65-F5344CB8AC3E}">
        <p14:creationId xmlns:p14="http://schemas.microsoft.com/office/powerpoint/2010/main" val="6841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2089392" y="404224"/>
            <a:ext cx="277031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drivers?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5AECA-0F1D-4416-90B1-7EF3819E2368}"/>
              </a:ext>
            </a:extLst>
          </p:cNvPr>
          <p:cNvSpPr txBox="1"/>
          <p:nvPr/>
        </p:nvSpPr>
        <p:spPr>
          <a:xfrm>
            <a:off x="2089392" y="1690342"/>
            <a:ext cx="384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Borrowing from the “3-i framework” 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2940971" y="3536726"/>
          <a:ext cx="7422231" cy="26790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4077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74077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74077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r>
                        <a:rPr lang="en-US" sz="1800" b="1" dirty="0"/>
                        <a:t>Interests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Institutions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800" dirty="0"/>
                        <a:t>Power/influence</a:t>
                      </a:r>
                    </a:p>
                    <a:p>
                      <a:r>
                        <a:rPr lang="en-US" sz="1800" dirty="0"/>
                        <a:t>Needs</a:t>
                      </a:r>
                    </a:p>
                    <a:p>
                      <a:r>
                        <a:rPr lang="en-US" sz="1800" dirty="0"/>
                        <a:t>Desires/ambitions</a:t>
                      </a:r>
                    </a:p>
                    <a:p>
                      <a:r>
                        <a:rPr lang="en-US" sz="1800" dirty="0"/>
                        <a:t>Wealth</a:t>
                      </a:r>
                    </a:p>
                    <a:p>
                      <a:r>
                        <a:rPr lang="en-US" sz="1800" dirty="0"/>
                        <a:t>Economic performance</a:t>
                      </a:r>
                    </a:p>
                    <a:p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Self-definition</a:t>
                      </a:r>
                    </a:p>
                    <a:p>
                      <a:r>
                        <a:rPr lang="en-US" sz="1800" dirty="0"/>
                        <a:t>Nationalism</a:t>
                      </a:r>
                    </a:p>
                    <a:p>
                      <a:r>
                        <a:rPr lang="en-US" sz="1800" dirty="0"/>
                        <a:t>History</a:t>
                      </a:r>
                    </a:p>
                    <a:p>
                      <a:r>
                        <a:rPr lang="en-US" sz="1800" dirty="0"/>
                        <a:t>Concepts/logic</a:t>
                      </a:r>
                    </a:p>
                    <a:p>
                      <a:r>
                        <a:rPr lang="en-US" sz="1800" dirty="0"/>
                        <a:t>Values</a:t>
                      </a:r>
                    </a:p>
                    <a:p>
                      <a:r>
                        <a:rPr lang="en-US" sz="1800" dirty="0"/>
                        <a:t>Ideology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Leadership</a:t>
                      </a:r>
                    </a:p>
                    <a:p>
                      <a:r>
                        <a:rPr lang="en-US" sz="1800" dirty="0"/>
                        <a:t>Abilities/constraints</a:t>
                      </a:r>
                    </a:p>
                    <a:p>
                      <a:r>
                        <a:rPr lang="en-US" sz="1800" dirty="0"/>
                        <a:t>Economic structures</a:t>
                      </a:r>
                    </a:p>
                    <a:p>
                      <a:r>
                        <a:rPr lang="en-US" sz="1800" dirty="0"/>
                        <a:t>Intermediation</a:t>
                      </a:r>
                    </a:p>
                    <a:p>
                      <a:r>
                        <a:rPr lang="en-US" sz="1800" dirty="0"/>
                        <a:t>Inclusion</a:t>
                      </a:r>
                    </a:p>
                    <a:p>
                      <a:r>
                        <a:rPr lang="en-US" sz="1800" dirty="0"/>
                        <a:t>Topography/geography</a:t>
                      </a:r>
                    </a:p>
                    <a:p>
                      <a:r>
                        <a:rPr lang="en-US" sz="1800" dirty="0"/>
                        <a:t>Climate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2647804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794662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14253-F3B2-4BBD-8D40-DA08F8369281}"/>
              </a:ext>
            </a:extLst>
          </p:cNvPr>
          <p:cNvSpPr txBox="1"/>
          <p:nvPr/>
        </p:nvSpPr>
        <p:spPr>
          <a:xfrm>
            <a:off x="2219232" y="2642392"/>
            <a:ext cx="254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our NATIONAL lives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5540C9-EF11-40FE-9F9B-0141C0866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589" y="924442"/>
            <a:ext cx="1754933" cy="18907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3FD575-1E55-4EAC-A4D1-FFAEC479FE78}"/>
              </a:ext>
            </a:extLst>
          </p:cNvPr>
          <p:cNvSpPr txBox="1"/>
          <p:nvPr/>
        </p:nvSpPr>
        <p:spPr>
          <a:xfrm>
            <a:off x="8360368" y="2242218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Institutions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3939F-7521-4255-83CE-F4E79A367C20}"/>
              </a:ext>
            </a:extLst>
          </p:cNvPr>
          <p:cNvSpPr txBox="1"/>
          <p:nvPr/>
        </p:nvSpPr>
        <p:spPr>
          <a:xfrm>
            <a:off x="5571615" y="2155949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CA25A1-F5BD-4F2C-A85B-E04877A3A41C}"/>
              </a:ext>
            </a:extLst>
          </p:cNvPr>
          <p:cNvSpPr txBox="1"/>
          <p:nvPr/>
        </p:nvSpPr>
        <p:spPr>
          <a:xfrm>
            <a:off x="6769189" y="409712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Interests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58C6D0-3EAA-98E5-58F5-CE970DDF6924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10542530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110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B4B29666-D304-4577-AEB0-99A5F6692116}"/>
              </a:ext>
            </a:extLst>
          </p:cNvPr>
          <p:cNvGrpSpPr/>
          <p:nvPr/>
        </p:nvGrpSpPr>
        <p:grpSpPr>
          <a:xfrm>
            <a:off x="2514600" y="1595955"/>
            <a:ext cx="2196134" cy="555908"/>
            <a:chOff x="990600" y="1595955"/>
            <a:chExt cx="2196134" cy="5559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6D4FFD-ADE3-4D8D-A42E-4FB7DF59F17E}"/>
                </a:ext>
              </a:extLst>
            </p:cNvPr>
            <p:cNvSpPr txBox="1"/>
            <p:nvPr/>
          </p:nvSpPr>
          <p:spPr>
            <a:xfrm>
              <a:off x="990600" y="1595955"/>
              <a:ext cx="2196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err="1"/>
                <a:t>Feedback</a:t>
              </a:r>
              <a:endParaRPr lang="en-US" sz="20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F5D359D-9E00-4A52-A8D0-0F484F6E7D49}"/>
                </a:ext>
              </a:extLst>
            </p:cNvPr>
            <p:cNvGrpSpPr/>
            <p:nvPr/>
          </p:nvGrpSpPr>
          <p:grpSpPr>
            <a:xfrm rot="3259597">
              <a:off x="2602124" y="1674962"/>
              <a:ext cx="455508" cy="498294"/>
              <a:chOff x="2714251" y="1497699"/>
              <a:chExt cx="579927" cy="581322"/>
            </a:xfrm>
          </p:grpSpPr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87213A3D-36DA-48B2-BEE4-75B1F95F0F6F}"/>
                  </a:ext>
                </a:extLst>
              </p:cNvPr>
              <p:cNvSpPr/>
              <p:nvPr/>
            </p:nvSpPr>
            <p:spPr>
              <a:xfrm rot="19440000">
                <a:off x="2714251" y="1497699"/>
                <a:ext cx="579927" cy="581322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Arrow: Right 4">
                <a:extLst>
                  <a:ext uri="{FF2B5EF4-FFF2-40B4-BE49-F238E27FC236}">
                    <a16:creationId xmlns:a16="http://schemas.microsoft.com/office/drawing/2014/main" id="{A69648FE-05FA-4F18-8E06-102921E4C4A1}"/>
                  </a:ext>
                </a:extLst>
              </p:cNvPr>
              <p:cNvSpPr txBox="1"/>
              <p:nvPr/>
            </p:nvSpPr>
            <p:spPr>
              <a:xfrm rot="19440000">
                <a:off x="2730864" y="1665094"/>
                <a:ext cx="405949" cy="3487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F05B45B-CC7E-4131-B6E8-556CF078B677}"/>
              </a:ext>
            </a:extLst>
          </p:cNvPr>
          <p:cNvSpPr txBox="1"/>
          <p:nvPr/>
        </p:nvSpPr>
        <p:spPr>
          <a:xfrm>
            <a:off x="1905000" y="533403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THE INTELLIGENCE CYCLE</a:t>
            </a:r>
          </a:p>
        </p:txBody>
      </p:sp>
    </p:spTree>
    <p:extLst>
      <p:ext uri="{BB962C8B-B14F-4D97-AF65-F5344CB8AC3E}">
        <p14:creationId xmlns:p14="http://schemas.microsoft.com/office/powerpoint/2010/main" val="22739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111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F05B45B-CC7E-4131-B6E8-556CF078B677}"/>
              </a:ext>
            </a:extLst>
          </p:cNvPr>
          <p:cNvSpPr txBox="1"/>
          <p:nvPr/>
        </p:nvSpPr>
        <p:spPr>
          <a:xfrm>
            <a:off x="1905000" y="533403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THE INTELLIGENCE CYCLE</a:t>
            </a:r>
          </a:p>
        </p:txBody>
      </p:sp>
      <p:sp useBgFill="1">
        <p:nvSpPr>
          <p:cNvPr id="12" name="TextBox 11">
            <a:extLst>
              <a:ext uri="{FF2B5EF4-FFF2-40B4-BE49-F238E27FC236}">
                <a16:creationId xmlns:a16="http://schemas.microsoft.com/office/drawing/2014/main" id="{BF071CC4-A5AF-4B58-9E54-D4142FDBA0BA}"/>
              </a:ext>
            </a:extLst>
          </p:cNvPr>
          <p:cNvSpPr txBox="1"/>
          <p:nvPr/>
        </p:nvSpPr>
        <p:spPr>
          <a:xfrm>
            <a:off x="2422303" y="1805058"/>
            <a:ext cx="7645400" cy="529375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365760" rIns="365760" bIns="4572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This process makes us …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Keep ourselves and consumers up to date on issue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Revise and </a:t>
            </a:r>
            <a:r>
              <a:rPr lang="es-ES" sz="2400" dirty="0" err="1"/>
              <a:t>update</a:t>
            </a:r>
            <a:r>
              <a:rPr lang="es-ES" sz="2400" dirty="0"/>
              <a:t> </a:t>
            </a:r>
            <a:r>
              <a:rPr lang="es-ES" sz="2400" dirty="0" err="1"/>
              <a:t>our</a:t>
            </a:r>
            <a:r>
              <a:rPr lang="es-ES" sz="2400" dirty="0"/>
              <a:t> </a:t>
            </a:r>
            <a:r>
              <a:rPr lang="es-ES" sz="2400" dirty="0" err="1"/>
              <a:t>results</a:t>
            </a:r>
            <a:r>
              <a:rPr lang="es-ES" sz="2400" dirty="0"/>
              <a:t> and be </a:t>
            </a:r>
            <a:r>
              <a:rPr lang="es-ES" sz="2400" dirty="0" err="1"/>
              <a:t>self-critical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 err="1"/>
              <a:t>Invest</a:t>
            </a:r>
            <a:r>
              <a:rPr lang="es-ES" sz="2400" dirty="0"/>
              <a:t> </a:t>
            </a:r>
            <a:r>
              <a:rPr lang="es-ES" sz="2400" dirty="0" err="1"/>
              <a:t>resources</a:t>
            </a:r>
            <a:r>
              <a:rPr lang="es-ES" sz="2400" dirty="0"/>
              <a:t> (</a:t>
            </a:r>
            <a:r>
              <a:rPr lang="es-ES" sz="2400" dirty="0" err="1"/>
              <a:t>collection</a:t>
            </a:r>
            <a:r>
              <a:rPr lang="es-ES" sz="2400" dirty="0"/>
              <a:t>, </a:t>
            </a:r>
            <a:r>
              <a:rPr lang="es-ES" sz="2400" dirty="0" err="1"/>
              <a:t>analytical</a:t>
            </a:r>
            <a:r>
              <a:rPr lang="es-ES" sz="2400" dirty="0"/>
              <a:t>, etc.) </a:t>
            </a: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greater</a:t>
            </a:r>
            <a:r>
              <a:rPr lang="es-ES" sz="2400" dirty="0"/>
              <a:t> </a:t>
            </a:r>
            <a:r>
              <a:rPr lang="es-ES" sz="2400" dirty="0" err="1"/>
              <a:t>efficiency</a:t>
            </a:r>
            <a:endParaRPr lang="es-E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i="1" dirty="0"/>
              <a:t>To achieve greater success in providing</a:t>
            </a:r>
            <a:br>
              <a:rPr lang="en-US" sz="2400" i="1" dirty="0"/>
            </a:br>
            <a:r>
              <a:rPr lang="en-US" sz="2400" i="1" dirty="0"/>
              <a:t> ACTIONABLE ANALYSIS</a:t>
            </a:r>
            <a:br>
              <a:rPr lang="en-US" sz="2400" i="1" dirty="0"/>
            </a:br>
            <a:r>
              <a:rPr lang="en-US" sz="2400" i="1" dirty="0"/>
              <a:t>that enables better policies, operations, law enforcement, etc.</a:t>
            </a:r>
          </a:p>
        </p:txBody>
      </p:sp>
    </p:spTree>
    <p:extLst>
      <p:ext uri="{BB962C8B-B14F-4D97-AF65-F5344CB8AC3E}">
        <p14:creationId xmlns:p14="http://schemas.microsoft.com/office/powerpoint/2010/main" val="21797605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94769-4FBA-4890-90D8-52FFC32A2790}"/>
              </a:ext>
            </a:extLst>
          </p:cNvPr>
          <p:cNvSpPr txBox="1"/>
          <p:nvPr/>
        </p:nvSpPr>
        <p:spPr>
          <a:xfrm>
            <a:off x="5562603" y="2819400"/>
            <a:ext cx="961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¿OK?</a:t>
            </a:r>
          </a:p>
        </p:txBody>
      </p:sp>
    </p:spTree>
    <p:extLst>
      <p:ext uri="{BB962C8B-B14F-4D97-AF65-F5344CB8AC3E}">
        <p14:creationId xmlns:p14="http://schemas.microsoft.com/office/powerpoint/2010/main" val="25754999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ADB0F-2116-CCE6-376F-5744C84F4E37}"/>
              </a:ext>
            </a:extLst>
          </p:cNvPr>
          <p:cNvSpPr txBox="1"/>
          <p:nvPr/>
        </p:nvSpPr>
        <p:spPr>
          <a:xfrm>
            <a:off x="5029200" y="2667000"/>
            <a:ext cx="197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Finishing up</a:t>
            </a:r>
          </a:p>
        </p:txBody>
      </p:sp>
    </p:spTree>
    <p:extLst>
      <p:ext uri="{BB962C8B-B14F-4D97-AF65-F5344CB8AC3E}">
        <p14:creationId xmlns:p14="http://schemas.microsoft.com/office/powerpoint/2010/main" val="36459993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81200" y="3048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i="1" dirty="0" err="1"/>
              <a:t>Indian</a:t>
            </a:r>
            <a:r>
              <a:rPr lang="es-ES" sz="2800" i="1" dirty="0"/>
              <a:t> </a:t>
            </a:r>
            <a:r>
              <a:rPr lang="es-ES" sz="2800" i="1" dirty="0" err="1"/>
              <a:t>Story</a:t>
            </a:r>
            <a:r>
              <a:rPr lang="es-ES" sz="2800" i="1" dirty="0"/>
              <a:t>:  </a:t>
            </a:r>
            <a:r>
              <a:rPr lang="es-ES" sz="2800" i="1" dirty="0" err="1"/>
              <a:t>What</a:t>
            </a:r>
            <a:r>
              <a:rPr lang="es-ES" sz="2800" i="1" dirty="0"/>
              <a:t> </a:t>
            </a:r>
            <a:r>
              <a:rPr lang="es-ES" sz="2800" i="1" dirty="0" err="1"/>
              <a:t>is</a:t>
            </a:r>
            <a:r>
              <a:rPr lang="es-ES" sz="2800" i="1" dirty="0"/>
              <a:t> Good </a:t>
            </a:r>
            <a:r>
              <a:rPr lang="es-ES" sz="2800" i="1" dirty="0" err="1"/>
              <a:t>Analysis</a:t>
            </a:r>
            <a:r>
              <a:rPr lang="es-ES" sz="2800" i="1" dirty="0"/>
              <a:t>?</a:t>
            </a:r>
            <a:endParaRPr lang="en-US" sz="2800" i="1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E9CC97-0FC2-45A0-8380-60EC8FC1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78" y="990600"/>
            <a:ext cx="8916644" cy="562053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2C84B4E-FF73-47FC-96B4-084EDBA4D5CA}"/>
              </a:ext>
            </a:extLst>
          </p:cNvPr>
          <p:cNvSpPr/>
          <p:nvPr/>
        </p:nvSpPr>
        <p:spPr>
          <a:xfrm>
            <a:off x="2590800" y="1784405"/>
            <a:ext cx="1509204" cy="1029816"/>
          </a:xfrm>
          <a:custGeom>
            <a:avLst/>
            <a:gdLst>
              <a:gd name="connsiteX0" fmla="*/ 408373 w 1509204"/>
              <a:gd name="connsiteY0" fmla="*/ 17762 h 1029816"/>
              <a:gd name="connsiteX1" fmla="*/ 133165 w 1509204"/>
              <a:gd name="connsiteY1" fmla="*/ 35517 h 1029816"/>
              <a:gd name="connsiteX2" fmla="*/ 115410 w 1509204"/>
              <a:gd name="connsiteY2" fmla="*/ 53273 h 1029816"/>
              <a:gd name="connsiteX3" fmla="*/ 88777 w 1509204"/>
              <a:gd name="connsiteY3" fmla="*/ 71028 h 1029816"/>
              <a:gd name="connsiteX4" fmla="*/ 71021 w 1509204"/>
              <a:gd name="connsiteY4" fmla="*/ 97661 h 1029816"/>
              <a:gd name="connsiteX5" fmla="*/ 35511 w 1509204"/>
              <a:gd name="connsiteY5" fmla="*/ 142049 h 1029816"/>
              <a:gd name="connsiteX6" fmla="*/ 17755 w 1509204"/>
              <a:gd name="connsiteY6" fmla="*/ 204193 h 1029816"/>
              <a:gd name="connsiteX7" fmla="*/ 0 w 1509204"/>
              <a:gd name="connsiteY7" fmla="*/ 319603 h 1029816"/>
              <a:gd name="connsiteX8" fmla="*/ 8878 w 1509204"/>
              <a:gd name="connsiteY8" fmla="*/ 470523 h 1029816"/>
              <a:gd name="connsiteX9" fmla="*/ 26633 w 1509204"/>
              <a:gd name="connsiteY9" fmla="*/ 506034 h 1029816"/>
              <a:gd name="connsiteX10" fmla="*/ 35511 w 1509204"/>
              <a:gd name="connsiteY10" fmla="*/ 577055 h 1029816"/>
              <a:gd name="connsiteX11" fmla="*/ 71021 w 1509204"/>
              <a:gd name="connsiteY11" fmla="*/ 639199 h 1029816"/>
              <a:gd name="connsiteX12" fmla="*/ 97654 w 1509204"/>
              <a:gd name="connsiteY12" fmla="*/ 701343 h 1029816"/>
              <a:gd name="connsiteX13" fmla="*/ 115410 w 1509204"/>
              <a:gd name="connsiteY13" fmla="*/ 754609 h 1029816"/>
              <a:gd name="connsiteX14" fmla="*/ 133165 w 1509204"/>
              <a:gd name="connsiteY14" fmla="*/ 781242 h 1029816"/>
              <a:gd name="connsiteX15" fmla="*/ 159798 w 1509204"/>
              <a:gd name="connsiteY15" fmla="*/ 825630 h 1029816"/>
              <a:gd name="connsiteX16" fmla="*/ 204186 w 1509204"/>
              <a:gd name="connsiteY16" fmla="*/ 878896 h 1029816"/>
              <a:gd name="connsiteX17" fmla="*/ 230819 w 1509204"/>
              <a:gd name="connsiteY17" fmla="*/ 923284 h 1029816"/>
              <a:gd name="connsiteX18" fmla="*/ 257452 w 1509204"/>
              <a:gd name="connsiteY18" fmla="*/ 941040 h 1029816"/>
              <a:gd name="connsiteX19" fmla="*/ 275208 w 1509204"/>
              <a:gd name="connsiteY19" fmla="*/ 958795 h 1029816"/>
              <a:gd name="connsiteX20" fmla="*/ 346229 w 1509204"/>
              <a:gd name="connsiteY20" fmla="*/ 985428 h 1029816"/>
              <a:gd name="connsiteX21" fmla="*/ 470517 w 1509204"/>
              <a:gd name="connsiteY21" fmla="*/ 1003183 h 1029816"/>
              <a:gd name="connsiteX22" fmla="*/ 559293 w 1509204"/>
              <a:gd name="connsiteY22" fmla="*/ 1029816 h 1029816"/>
              <a:gd name="connsiteX23" fmla="*/ 887767 w 1509204"/>
              <a:gd name="connsiteY23" fmla="*/ 994306 h 1029816"/>
              <a:gd name="connsiteX24" fmla="*/ 923278 w 1509204"/>
              <a:gd name="connsiteY24" fmla="*/ 985428 h 1029816"/>
              <a:gd name="connsiteX25" fmla="*/ 1047565 w 1509204"/>
              <a:gd name="connsiteY25" fmla="*/ 967673 h 1029816"/>
              <a:gd name="connsiteX26" fmla="*/ 1091953 w 1509204"/>
              <a:gd name="connsiteY26" fmla="*/ 958795 h 1029816"/>
              <a:gd name="connsiteX27" fmla="*/ 1171852 w 1509204"/>
              <a:gd name="connsiteY27" fmla="*/ 932162 h 1029816"/>
              <a:gd name="connsiteX28" fmla="*/ 1189608 w 1509204"/>
              <a:gd name="connsiteY28" fmla="*/ 914407 h 1029816"/>
              <a:gd name="connsiteX29" fmla="*/ 1269507 w 1509204"/>
              <a:gd name="connsiteY29" fmla="*/ 887774 h 1029816"/>
              <a:gd name="connsiteX30" fmla="*/ 1296140 w 1509204"/>
              <a:gd name="connsiteY30" fmla="*/ 878896 h 1029816"/>
              <a:gd name="connsiteX31" fmla="*/ 1367161 w 1509204"/>
              <a:gd name="connsiteY31" fmla="*/ 816752 h 1029816"/>
              <a:gd name="connsiteX32" fmla="*/ 1393794 w 1509204"/>
              <a:gd name="connsiteY32" fmla="*/ 781242 h 1029816"/>
              <a:gd name="connsiteX33" fmla="*/ 1420427 w 1509204"/>
              <a:gd name="connsiteY33" fmla="*/ 763486 h 1029816"/>
              <a:gd name="connsiteX34" fmla="*/ 1447060 w 1509204"/>
              <a:gd name="connsiteY34" fmla="*/ 736853 h 1029816"/>
              <a:gd name="connsiteX35" fmla="*/ 1473693 w 1509204"/>
              <a:gd name="connsiteY35" fmla="*/ 648077 h 1029816"/>
              <a:gd name="connsiteX36" fmla="*/ 1482571 w 1509204"/>
              <a:gd name="connsiteY36" fmla="*/ 594811 h 1029816"/>
              <a:gd name="connsiteX37" fmla="*/ 1509204 w 1509204"/>
              <a:gd name="connsiteY37" fmla="*/ 488278 h 1029816"/>
              <a:gd name="connsiteX38" fmla="*/ 1491449 w 1509204"/>
              <a:gd name="connsiteY38" fmla="*/ 292970 h 1029816"/>
              <a:gd name="connsiteX39" fmla="*/ 1464816 w 1509204"/>
              <a:gd name="connsiteY39" fmla="*/ 257459 h 1029816"/>
              <a:gd name="connsiteX40" fmla="*/ 1420427 w 1509204"/>
              <a:gd name="connsiteY40" fmla="*/ 213071 h 1029816"/>
              <a:gd name="connsiteX41" fmla="*/ 1367161 w 1509204"/>
              <a:gd name="connsiteY41" fmla="*/ 168682 h 1029816"/>
              <a:gd name="connsiteX42" fmla="*/ 1331651 w 1509204"/>
              <a:gd name="connsiteY42" fmla="*/ 115416 h 1029816"/>
              <a:gd name="connsiteX43" fmla="*/ 1287262 w 1509204"/>
              <a:gd name="connsiteY43" fmla="*/ 97661 h 1029816"/>
              <a:gd name="connsiteX44" fmla="*/ 1251752 w 1509204"/>
              <a:gd name="connsiteY44" fmla="*/ 79906 h 1029816"/>
              <a:gd name="connsiteX45" fmla="*/ 1047565 w 1509204"/>
              <a:gd name="connsiteY45" fmla="*/ 53273 h 1029816"/>
              <a:gd name="connsiteX46" fmla="*/ 932155 w 1509204"/>
              <a:gd name="connsiteY46" fmla="*/ 35517 h 1029816"/>
              <a:gd name="connsiteX47" fmla="*/ 887767 w 1509204"/>
              <a:gd name="connsiteY47" fmla="*/ 26640 h 1029816"/>
              <a:gd name="connsiteX48" fmla="*/ 816746 w 1509204"/>
              <a:gd name="connsiteY48" fmla="*/ 17762 h 1029816"/>
              <a:gd name="connsiteX49" fmla="*/ 754602 w 1509204"/>
              <a:gd name="connsiteY49" fmla="*/ 7 h 1029816"/>
              <a:gd name="connsiteX50" fmla="*/ 550416 w 1509204"/>
              <a:gd name="connsiteY50" fmla="*/ 17762 h 1029816"/>
              <a:gd name="connsiteX51" fmla="*/ 301841 w 1509204"/>
              <a:gd name="connsiteY51" fmla="*/ 8884 h 102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509204" h="1029816">
                <a:moveTo>
                  <a:pt x="408373" y="17762"/>
                </a:moveTo>
                <a:cubicBezTo>
                  <a:pt x="316637" y="23680"/>
                  <a:pt x="224424" y="24455"/>
                  <a:pt x="133165" y="35517"/>
                </a:cubicBezTo>
                <a:cubicBezTo>
                  <a:pt x="124856" y="36524"/>
                  <a:pt x="121946" y="48044"/>
                  <a:pt x="115410" y="53273"/>
                </a:cubicBezTo>
                <a:cubicBezTo>
                  <a:pt x="107079" y="59938"/>
                  <a:pt x="97655" y="65110"/>
                  <a:pt x="88777" y="71028"/>
                </a:cubicBezTo>
                <a:cubicBezTo>
                  <a:pt x="82858" y="79906"/>
                  <a:pt x="77423" y="89125"/>
                  <a:pt x="71021" y="97661"/>
                </a:cubicBezTo>
                <a:cubicBezTo>
                  <a:pt x="59652" y="112819"/>
                  <a:pt x="43985" y="125101"/>
                  <a:pt x="35511" y="142049"/>
                </a:cubicBezTo>
                <a:cubicBezTo>
                  <a:pt x="25876" y="161318"/>
                  <a:pt x="22980" y="183293"/>
                  <a:pt x="17755" y="204193"/>
                </a:cubicBezTo>
                <a:cubicBezTo>
                  <a:pt x="7590" y="244855"/>
                  <a:pt x="5389" y="276492"/>
                  <a:pt x="0" y="319603"/>
                </a:cubicBezTo>
                <a:cubicBezTo>
                  <a:pt x="2959" y="369910"/>
                  <a:pt x="1751" y="420636"/>
                  <a:pt x="8878" y="470523"/>
                </a:cubicBezTo>
                <a:cubicBezTo>
                  <a:pt x="10750" y="483624"/>
                  <a:pt x="23423" y="493195"/>
                  <a:pt x="26633" y="506034"/>
                </a:cubicBezTo>
                <a:cubicBezTo>
                  <a:pt x="32419" y="529180"/>
                  <a:pt x="29725" y="553909"/>
                  <a:pt x="35511" y="577055"/>
                </a:cubicBezTo>
                <a:cubicBezTo>
                  <a:pt x="40017" y="595077"/>
                  <a:pt x="60454" y="623348"/>
                  <a:pt x="71021" y="639199"/>
                </a:cubicBezTo>
                <a:cubicBezTo>
                  <a:pt x="94505" y="733134"/>
                  <a:pt x="62621" y="622520"/>
                  <a:pt x="97654" y="701343"/>
                </a:cubicBezTo>
                <a:cubicBezTo>
                  <a:pt x="105255" y="718446"/>
                  <a:pt x="107809" y="737506"/>
                  <a:pt x="115410" y="754609"/>
                </a:cubicBezTo>
                <a:cubicBezTo>
                  <a:pt x="119743" y="764359"/>
                  <a:pt x="127510" y="772194"/>
                  <a:pt x="133165" y="781242"/>
                </a:cubicBezTo>
                <a:cubicBezTo>
                  <a:pt x="142310" y="795874"/>
                  <a:pt x="151418" y="810546"/>
                  <a:pt x="159798" y="825630"/>
                </a:cubicBezTo>
                <a:cubicBezTo>
                  <a:pt x="186300" y="873335"/>
                  <a:pt x="163336" y="851663"/>
                  <a:pt x="204186" y="878896"/>
                </a:cubicBezTo>
                <a:cubicBezTo>
                  <a:pt x="213064" y="893692"/>
                  <a:pt x="219590" y="910183"/>
                  <a:pt x="230819" y="923284"/>
                </a:cubicBezTo>
                <a:cubicBezTo>
                  <a:pt x="237763" y="931385"/>
                  <a:pt x="249120" y="934375"/>
                  <a:pt x="257452" y="941040"/>
                </a:cubicBezTo>
                <a:cubicBezTo>
                  <a:pt x="263988" y="946269"/>
                  <a:pt x="268244" y="954152"/>
                  <a:pt x="275208" y="958795"/>
                </a:cubicBezTo>
                <a:cubicBezTo>
                  <a:pt x="297415" y="973599"/>
                  <a:pt x="320206" y="981091"/>
                  <a:pt x="346229" y="985428"/>
                </a:cubicBezTo>
                <a:cubicBezTo>
                  <a:pt x="387510" y="992308"/>
                  <a:pt x="429236" y="996303"/>
                  <a:pt x="470517" y="1003183"/>
                </a:cubicBezTo>
                <a:cubicBezTo>
                  <a:pt x="497345" y="1007654"/>
                  <a:pt x="535622" y="1021926"/>
                  <a:pt x="559293" y="1029816"/>
                </a:cubicBezTo>
                <a:cubicBezTo>
                  <a:pt x="839096" y="980439"/>
                  <a:pt x="577384" y="1020171"/>
                  <a:pt x="887767" y="994306"/>
                </a:cubicBezTo>
                <a:cubicBezTo>
                  <a:pt x="899926" y="993293"/>
                  <a:pt x="911243" y="987434"/>
                  <a:pt x="923278" y="985428"/>
                </a:cubicBezTo>
                <a:cubicBezTo>
                  <a:pt x="964558" y="978548"/>
                  <a:pt x="1006228" y="974200"/>
                  <a:pt x="1047565" y="967673"/>
                </a:cubicBezTo>
                <a:cubicBezTo>
                  <a:pt x="1062469" y="965320"/>
                  <a:pt x="1077500" y="963131"/>
                  <a:pt x="1091953" y="958795"/>
                </a:cubicBezTo>
                <a:cubicBezTo>
                  <a:pt x="1259125" y="908644"/>
                  <a:pt x="1035550" y="966240"/>
                  <a:pt x="1171852" y="932162"/>
                </a:cubicBezTo>
                <a:cubicBezTo>
                  <a:pt x="1177771" y="926244"/>
                  <a:pt x="1182644" y="919050"/>
                  <a:pt x="1189608" y="914407"/>
                </a:cubicBezTo>
                <a:cubicBezTo>
                  <a:pt x="1225053" y="890777"/>
                  <a:pt x="1227604" y="898250"/>
                  <a:pt x="1269507" y="887774"/>
                </a:cubicBezTo>
                <a:cubicBezTo>
                  <a:pt x="1278586" y="885504"/>
                  <a:pt x="1287262" y="881855"/>
                  <a:pt x="1296140" y="878896"/>
                </a:cubicBezTo>
                <a:cubicBezTo>
                  <a:pt x="1304494" y="871934"/>
                  <a:pt x="1351657" y="835357"/>
                  <a:pt x="1367161" y="816752"/>
                </a:cubicBezTo>
                <a:cubicBezTo>
                  <a:pt x="1376633" y="805385"/>
                  <a:pt x="1383332" y="791704"/>
                  <a:pt x="1393794" y="781242"/>
                </a:cubicBezTo>
                <a:cubicBezTo>
                  <a:pt x="1401339" y="773697"/>
                  <a:pt x="1412230" y="770317"/>
                  <a:pt x="1420427" y="763486"/>
                </a:cubicBezTo>
                <a:cubicBezTo>
                  <a:pt x="1430072" y="755448"/>
                  <a:pt x="1438182" y="745731"/>
                  <a:pt x="1447060" y="736853"/>
                </a:cubicBezTo>
                <a:cubicBezTo>
                  <a:pt x="1458387" y="702873"/>
                  <a:pt x="1466983" y="681626"/>
                  <a:pt x="1473693" y="648077"/>
                </a:cubicBezTo>
                <a:cubicBezTo>
                  <a:pt x="1477223" y="630426"/>
                  <a:pt x="1478666" y="612383"/>
                  <a:pt x="1482571" y="594811"/>
                </a:cubicBezTo>
                <a:cubicBezTo>
                  <a:pt x="1490512" y="559079"/>
                  <a:pt x="1509204" y="488278"/>
                  <a:pt x="1509204" y="488278"/>
                </a:cubicBezTo>
                <a:cubicBezTo>
                  <a:pt x="1503286" y="423175"/>
                  <a:pt x="1503794" y="357165"/>
                  <a:pt x="1491449" y="292970"/>
                </a:cubicBezTo>
                <a:cubicBezTo>
                  <a:pt x="1488655" y="278440"/>
                  <a:pt x="1474646" y="268518"/>
                  <a:pt x="1464816" y="257459"/>
                </a:cubicBezTo>
                <a:cubicBezTo>
                  <a:pt x="1450914" y="241820"/>
                  <a:pt x="1436502" y="226467"/>
                  <a:pt x="1420427" y="213071"/>
                </a:cubicBezTo>
                <a:cubicBezTo>
                  <a:pt x="1402672" y="198275"/>
                  <a:pt x="1382708" y="185784"/>
                  <a:pt x="1367161" y="168682"/>
                </a:cubicBezTo>
                <a:cubicBezTo>
                  <a:pt x="1352807" y="152892"/>
                  <a:pt x="1351464" y="123341"/>
                  <a:pt x="1331651" y="115416"/>
                </a:cubicBezTo>
                <a:cubicBezTo>
                  <a:pt x="1316855" y="109498"/>
                  <a:pt x="1301825" y="104133"/>
                  <a:pt x="1287262" y="97661"/>
                </a:cubicBezTo>
                <a:cubicBezTo>
                  <a:pt x="1275169" y="92286"/>
                  <a:pt x="1264307" y="84091"/>
                  <a:pt x="1251752" y="79906"/>
                </a:cubicBezTo>
                <a:cubicBezTo>
                  <a:pt x="1173250" y="53738"/>
                  <a:pt x="1140035" y="59437"/>
                  <a:pt x="1047565" y="53273"/>
                </a:cubicBezTo>
                <a:lnTo>
                  <a:pt x="932155" y="35517"/>
                </a:lnTo>
                <a:cubicBezTo>
                  <a:pt x="917271" y="33036"/>
                  <a:pt x="902681" y="28934"/>
                  <a:pt x="887767" y="26640"/>
                </a:cubicBezTo>
                <a:cubicBezTo>
                  <a:pt x="864187" y="23012"/>
                  <a:pt x="840420" y="20721"/>
                  <a:pt x="816746" y="17762"/>
                </a:cubicBezTo>
                <a:cubicBezTo>
                  <a:pt x="805039" y="13860"/>
                  <a:pt x="764638" y="-365"/>
                  <a:pt x="754602" y="7"/>
                </a:cubicBezTo>
                <a:cubicBezTo>
                  <a:pt x="686330" y="2536"/>
                  <a:pt x="618722" y="16423"/>
                  <a:pt x="550416" y="17762"/>
                </a:cubicBezTo>
                <a:cubicBezTo>
                  <a:pt x="467521" y="19387"/>
                  <a:pt x="384699" y="11843"/>
                  <a:pt x="301841" y="888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7475E3A-F662-4AEC-9026-CC188B7BF735}"/>
              </a:ext>
            </a:extLst>
          </p:cNvPr>
          <p:cNvSpPr/>
          <p:nvPr/>
        </p:nvSpPr>
        <p:spPr>
          <a:xfrm>
            <a:off x="7010403" y="1589103"/>
            <a:ext cx="1376039" cy="923348"/>
          </a:xfrm>
          <a:custGeom>
            <a:avLst/>
            <a:gdLst>
              <a:gd name="connsiteX0" fmla="*/ 497150 w 1376039"/>
              <a:gd name="connsiteY0" fmla="*/ 8878 h 923348"/>
              <a:gd name="connsiteX1" fmla="*/ 408373 w 1376039"/>
              <a:gd name="connsiteY1" fmla="*/ 26633 h 923348"/>
              <a:gd name="connsiteX2" fmla="*/ 363984 w 1376039"/>
              <a:gd name="connsiteY2" fmla="*/ 35511 h 923348"/>
              <a:gd name="connsiteX3" fmla="*/ 115410 w 1376039"/>
              <a:gd name="connsiteY3" fmla="*/ 44388 h 923348"/>
              <a:gd name="connsiteX4" fmla="*/ 97654 w 1376039"/>
              <a:gd name="connsiteY4" fmla="*/ 71021 h 923348"/>
              <a:gd name="connsiteX5" fmla="*/ 71021 w 1376039"/>
              <a:gd name="connsiteY5" fmla="*/ 88777 h 923348"/>
              <a:gd name="connsiteX6" fmla="*/ 62144 w 1376039"/>
              <a:gd name="connsiteY6" fmla="*/ 124287 h 923348"/>
              <a:gd name="connsiteX7" fmla="*/ 44388 w 1376039"/>
              <a:gd name="connsiteY7" fmla="*/ 142043 h 923348"/>
              <a:gd name="connsiteX8" fmla="*/ 26633 w 1376039"/>
              <a:gd name="connsiteY8" fmla="*/ 177553 h 923348"/>
              <a:gd name="connsiteX9" fmla="*/ 35511 w 1376039"/>
              <a:gd name="connsiteY9" fmla="*/ 292963 h 923348"/>
              <a:gd name="connsiteX10" fmla="*/ 44388 w 1376039"/>
              <a:gd name="connsiteY10" fmla="*/ 328474 h 923348"/>
              <a:gd name="connsiteX11" fmla="*/ 26633 w 1376039"/>
              <a:gd name="connsiteY11" fmla="*/ 417250 h 923348"/>
              <a:gd name="connsiteX12" fmla="*/ 8878 w 1376039"/>
              <a:gd name="connsiteY12" fmla="*/ 443883 h 923348"/>
              <a:gd name="connsiteX13" fmla="*/ 0 w 1376039"/>
              <a:gd name="connsiteY13" fmla="*/ 506027 h 923348"/>
              <a:gd name="connsiteX14" fmla="*/ 8878 w 1376039"/>
              <a:gd name="connsiteY14" fmla="*/ 710214 h 923348"/>
              <a:gd name="connsiteX15" fmla="*/ 71021 w 1376039"/>
              <a:gd name="connsiteY15" fmla="*/ 798990 h 923348"/>
              <a:gd name="connsiteX16" fmla="*/ 88777 w 1376039"/>
              <a:gd name="connsiteY16" fmla="*/ 816746 h 923348"/>
              <a:gd name="connsiteX17" fmla="*/ 177553 w 1376039"/>
              <a:gd name="connsiteY17" fmla="*/ 843379 h 923348"/>
              <a:gd name="connsiteX18" fmla="*/ 275208 w 1376039"/>
              <a:gd name="connsiteY18" fmla="*/ 870012 h 923348"/>
              <a:gd name="connsiteX19" fmla="*/ 363984 w 1376039"/>
              <a:gd name="connsiteY19" fmla="*/ 887767 h 923348"/>
              <a:gd name="connsiteX20" fmla="*/ 408373 w 1376039"/>
              <a:gd name="connsiteY20" fmla="*/ 914400 h 923348"/>
              <a:gd name="connsiteX21" fmla="*/ 479394 w 1376039"/>
              <a:gd name="connsiteY21" fmla="*/ 923278 h 923348"/>
              <a:gd name="connsiteX22" fmla="*/ 807868 w 1376039"/>
              <a:gd name="connsiteY22" fmla="*/ 905522 h 923348"/>
              <a:gd name="connsiteX23" fmla="*/ 932155 w 1376039"/>
              <a:gd name="connsiteY23" fmla="*/ 878889 h 923348"/>
              <a:gd name="connsiteX24" fmla="*/ 967666 w 1376039"/>
              <a:gd name="connsiteY24" fmla="*/ 861134 h 923348"/>
              <a:gd name="connsiteX25" fmla="*/ 1012054 w 1376039"/>
              <a:gd name="connsiteY25" fmla="*/ 852256 h 923348"/>
              <a:gd name="connsiteX26" fmla="*/ 1162975 w 1376039"/>
              <a:gd name="connsiteY26" fmla="*/ 834501 h 923348"/>
              <a:gd name="connsiteX27" fmla="*/ 1296140 w 1376039"/>
              <a:gd name="connsiteY27" fmla="*/ 798990 h 923348"/>
              <a:gd name="connsiteX28" fmla="*/ 1313895 w 1376039"/>
              <a:gd name="connsiteY28" fmla="*/ 736847 h 923348"/>
              <a:gd name="connsiteX29" fmla="*/ 1322773 w 1376039"/>
              <a:gd name="connsiteY29" fmla="*/ 639192 h 923348"/>
              <a:gd name="connsiteX30" fmla="*/ 1358283 w 1376039"/>
              <a:gd name="connsiteY30" fmla="*/ 550415 h 923348"/>
              <a:gd name="connsiteX31" fmla="*/ 1376039 w 1376039"/>
              <a:gd name="connsiteY31" fmla="*/ 452761 h 923348"/>
              <a:gd name="connsiteX32" fmla="*/ 1367161 w 1376039"/>
              <a:gd name="connsiteY32" fmla="*/ 328474 h 923348"/>
              <a:gd name="connsiteX33" fmla="*/ 1322773 w 1376039"/>
              <a:gd name="connsiteY33" fmla="*/ 239697 h 923348"/>
              <a:gd name="connsiteX34" fmla="*/ 1313895 w 1376039"/>
              <a:gd name="connsiteY34" fmla="*/ 168676 h 923348"/>
              <a:gd name="connsiteX35" fmla="*/ 1269507 w 1376039"/>
              <a:gd name="connsiteY35" fmla="*/ 115410 h 923348"/>
              <a:gd name="connsiteX36" fmla="*/ 1180730 w 1376039"/>
              <a:gd name="connsiteY36" fmla="*/ 71021 h 923348"/>
              <a:gd name="connsiteX37" fmla="*/ 1145219 w 1376039"/>
              <a:gd name="connsiteY37" fmla="*/ 44388 h 923348"/>
              <a:gd name="connsiteX38" fmla="*/ 1091953 w 1376039"/>
              <a:gd name="connsiteY38" fmla="*/ 26633 h 923348"/>
              <a:gd name="connsiteX39" fmla="*/ 1065320 w 1376039"/>
              <a:gd name="connsiteY39" fmla="*/ 8878 h 923348"/>
              <a:gd name="connsiteX40" fmla="*/ 958788 w 1376039"/>
              <a:gd name="connsiteY40" fmla="*/ 0 h 923348"/>
              <a:gd name="connsiteX41" fmla="*/ 497150 w 1376039"/>
              <a:gd name="connsiteY41" fmla="*/ 8878 h 92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376039" h="923348">
                <a:moveTo>
                  <a:pt x="497150" y="8878"/>
                </a:moveTo>
                <a:cubicBezTo>
                  <a:pt x="405414" y="13317"/>
                  <a:pt x="437965" y="20715"/>
                  <a:pt x="408373" y="26633"/>
                </a:cubicBezTo>
                <a:cubicBezTo>
                  <a:pt x="393577" y="29592"/>
                  <a:pt x="379064" y="34972"/>
                  <a:pt x="363984" y="35511"/>
                </a:cubicBezTo>
                <a:lnTo>
                  <a:pt x="115410" y="44388"/>
                </a:lnTo>
                <a:cubicBezTo>
                  <a:pt x="109491" y="53266"/>
                  <a:pt x="105199" y="63476"/>
                  <a:pt x="97654" y="71021"/>
                </a:cubicBezTo>
                <a:cubicBezTo>
                  <a:pt x="90109" y="78566"/>
                  <a:pt x="76939" y="79899"/>
                  <a:pt x="71021" y="88777"/>
                </a:cubicBezTo>
                <a:cubicBezTo>
                  <a:pt x="64253" y="98929"/>
                  <a:pt x="67600" y="113374"/>
                  <a:pt x="62144" y="124287"/>
                </a:cubicBezTo>
                <a:cubicBezTo>
                  <a:pt x="58401" y="131774"/>
                  <a:pt x="49031" y="135079"/>
                  <a:pt x="44388" y="142043"/>
                </a:cubicBezTo>
                <a:cubicBezTo>
                  <a:pt x="37047" y="153054"/>
                  <a:pt x="32551" y="165716"/>
                  <a:pt x="26633" y="177553"/>
                </a:cubicBezTo>
                <a:cubicBezTo>
                  <a:pt x="29592" y="216023"/>
                  <a:pt x="31003" y="254644"/>
                  <a:pt x="35511" y="292963"/>
                </a:cubicBezTo>
                <a:cubicBezTo>
                  <a:pt x="36937" y="305081"/>
                  <a:pt x="44388" y="316273"/>
                  <a:pt x="44388" y="328474"/>
                </a:cubicBezTo>
                <a:cubicBezTo>
                  <a:pt x="44388" y="344836"/>
                  <a:pt x="37566" y="395383"/>
                  <a:pt x="26633" y="417250"/>
                </a:cubicBezTo>
                <a:cubicBezTo>
                  <a:pt x="21861" y="426793"/>
                  <a:pt x="14796" y="435005"/>
                  <a:pt x="8878" y="443883"/>
                </a:cubicBezTo>
                <a:cubicBezTo>
                  <a:pt x="5919" y="464598"/>
                  <a:pt x="0" y="485102"/>
                  <a:pt x="0" y="506027"/>
                </a:cubicBezTo>
                <a:cubicBezTo>
                  <a:pt x="0" y="574154"/>
                  <a:pt x="3845" y="642273"/>
                  <a:pt x="8878" y="710214"/>
                </a:cubicBezTo>
                <a:cubicBezTo>
                  <a:pt x="12470" y="758710"/>
                  <a:pt x="32537" y="760506"/>
                  <a:pt x="71021" y="798990"/>
                </a:cubicBezTo>
                <a:cubicBezTo>
                  <a:pt x="76940" y="804909"/>
                  <a:pt x="81005" y="813637"/>
                  <a:pt x="88777" y="816746"/>
                </a:cubicBezTo>
                <a:cubicBezTo>
                  <a:pt x="168299" y="848554"/>
                  <a:pt x="97537" y="823375"/>
                  <a:pt x="177553" y="843379"/>
                </a:cubicBezTo>
                <a:cubicBezTo>
                  <a:pt x="204565" y="850132"/>
                  <a:pt x="245339" y="864038"/>
                  <a:pt x="275208" y="870012"/>
                </a:cubicBezTo>
                <a:cubicBezTo>
                  <a:pt x="384037" y="891777"/>
                  <a:pt x="281507" y="867147"/>
                  <a:pt x="363984" y="887767"/>
                </a:cubicBezTo>
                <a:cubicBezTo>
                  <a:pt x="378780" y="896645"/>
                  <a:pt x="391881" y="909325"/>
                  <a:pt x="408373" y="914400"/>
                </a:cubicBezTo>
                <a:cubicBezTo>
                  <a:pt x="431176" y="921416"/>
                  <a:pt x="455542" y="923808"/>
                  <a:pt x="479394" y="923278"/>
                </a:cubicBezTo>
                <a:cubicBezTo>
                  <a:pt x="589018" y="920842"/>
                  <a:pt x="698377" y="911441"/>
                  <a:pt x="807868" y="905522"/>
                </a:cubicBezTo>
                <a:cubicBezTo>
                  <a:pt x="849297" y="896644"/>
                  <a:pt x="891331" y="890229"/>
                  <a:pt x="932155" y="878889"/>
                </a:cubicBezTo>
                <a:cubicBezTo>
                  <a:pt x="944906" y="875347"/>
                  <a:pt x="955111" y="865319"/>
                  <a:pt x="967666" y="861134"/>
                </a:cubicBezTo>
                <a:cubicBezTo>
                  <a:pt x="981981" y="856362"/>
                  <a:pt x="997103" y="854295"/>
                  <a:pt x="1012054" y="852256"/>
                </a:cubicBezTo>
                <a:cubicBezTo>
                  <a:pt x="1062243" y="845412"/>
                  <a:pt x="1112668" y="840419"/>
                  <a:pt x="1162975" y="834501"/>
                </a:cubicBezTo>
                <a:cubicBezTo>
                  <a:pt x="1278586" y="805598"/>
                  <a:pt x="1234782" y="819443"/>
                  <a:pt x="1296140" y="798990"/>
                </a:cubicBezTo>
                <a:cubicBezTo>
                  <a:pt x="1302224" y="780735"/>
                  <a:pt x="1311419" y="755420"/>
                  <a:pt x="1313895" y="736847"/>
                </a:cubicBezTo>
                <a:cubicBezTo>
                  <a:pt x="1318215" y="704448"/>
                  <a:pt x="1317093" y="671381"/>
                  <a:pt x="1322773" y="639192"/>
                </a:cubicBezTo>
                <a:cubicBezTo>
                  <a:pt x="1328757" y="605284"/>
                  <a:pt x="1343441" y="580100"/>
                  <a:pt x="1358283" y="550415"/>
                </a:cubicBezTo>
                <a:cubicBezTo>
                  <a:pt x="1361170" y="535982"/>
                  <a:pt x="1376039" y="464120"/>
                  <a:pt x="1376039" y="452761"/>
                </a:cubicBezTo>
                <a:cubicBezTo>
                  <a:pt x="1376039" y="411226"/>
                  <a:pt x="1373639" y="369500"/>
                  <a:pt x="1367161" y="328474"/>
                </a:cubicBezTo>
                <a:cubicBezTo>
                  <a:pt x="1362846" y="301144"/>
                  <a:pt x="1336115" y="261933"/>
                  <a:pt x="1322773" y="239697"/>
                </a:cubicBezTo>
                <a:cubicBezTo>
                  <a:pt x="1319814" y="216023"/>
                  <a:pt x="1320172" y="191693"/>
                  <a:pt x="1313895" y="168676"/>
                </a:cubicBezTo>
                <a:cubicBezTo>
                  <a:pt x="1310389" y="155822"/>
                  <a:pt x="1278722" y="121081"/>
                  <a:pt x="1269507" y="115410"/>
                </a:cubicBezTo>
                <a:cubicBezTo>
                  <a:pt x="1241330" y="98070"/>
                  <a:pt x="1207198" y="90872"/>
                  <a:pt x="1180730" y="71021"/>
                </a:cubicBezTo>
                <a:cubicBezTo>
                  <a:pt x="1168893" y="62143"/>
                  <a:pt x="1158453" y="51005"/>
                  <a:pt x="1145219" y="44388"/>
                </a:cubicBezTo>
                <a:cubicBezTo>
                  <a:pt x="1128479" y="36018"/>
                  <a:pt x="1109056" y="34234"/>
                  <a:pt x="1091953" y="26633"/>
                </a:cubicBezTo>
                <a:cubicBezTo>
                  <a:pt x="1082203" y="22300"/>
                  <a:pt x="1075782" y="10970"/>
                  <a:pt x="1065320" y="8878"/>
                </a:cubicBezTo>
                <a:cubicBezTo>
                  <a:pt x="1030378" y="1890"/>
                  <a:pt x="994417" y="566"/>
                  <a:pt x="958788" y="0"/>
                </a:cubicBezTo>
                <a:lnTo>
                  <a:pt x="497150" y="88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0D7DF0F-BEAE-4261-A7FB-0AC5F94A79C9}"/>
              </a:ext>
            </a:extLst>
          </p:cNvPr>
          <p:cNvSpPr/>
          <p:nvPr/>
        </p:nvSpPr>
        <p:spPr>
          <a:xfrm>
            <a:off x="3149603" y="4216400"/>
            <a:ext cx="1492283" cy="1066954"/>
          </a:xfrm>
          <a:custGeom>
            <a:avLst/>
            <a:gdLst>
              <a:gd name="connsiteX0" fmla="*/ 552450 w 1492283"/>
              <a:gd name="connsiteY0" fmla="*/ 63500 h 1066954"/>
              <a:gd name="connsiteX1" fmla="*/ 520700 w 1492283"/>
              <a:gd name="connsiteY1" fmla="*/ 88900 h 1066954"/>
              <a:gd name="connsiteX2" fmla="*/ 463550 w 1492283"/>
              <a:gd name="connsiteY2" fmla="*/ 127000 h 1066954"/>
              <a:gd name="connsiteX3" fmla="*/ 355600 w 1492283"/>
              <a:gd name="connsiteY3" fmla="*/ 139700 h 1066954"/>
              <a:gd name="connsiteX4" fmla="*/ 323850 w 1492283"/>
              <a:gd name="connsiteY4" fmla="*/ 152400 h 1066954"/>
              <a:gd name="connsiteX5" fmla="*/ 285750 w 1492283"/>
              <a:gd name="connsiteY5" fmla="*/ 158750 h 1066954"/>
              <a:gd name="connsiteX6" fmla="*/ 273050 w 1492283"/>
              <a:gd name="connsiteY6" fmla="*/ 177800 h 1066954"/>
              <a:gd name="connsiteX7" fmla="*/ 247650 w 1492283"/>
              <a:gd name="connsiteY7" fmla="*/ 184150 h 1066954"/>
              <a:gd name="connsiteX8" fmla="*/ 196850 w 1492283"/>
              <a:gd name="connsiteY8" fmla="*/ 209550 h 1066954"/>
              <a:gd name="connsiteX9" fmla="*/ 177800 w 1492283"/>
              <a:gd name="connsiteY9" fmla="*/ 222250 h 1066954"/>
              <a:gd name="connsiteX10" fmla="*/ 107950 w 1492283"/>
              <a:gd name="connsiteY10" fmla="*/ 254000 h 1066954"/>
              <a:gd name="connsiteX11" fmla="*/ 38100 w 1492283"/>
              <a:gd name="connsiteY11" fmla="*/ 311150 h 1066954"/>
              <a:gd name="connsiteX12" fmla="*/ 25400 w 1492283"/>
              <a:gd name="connsiteY12" fmla="*/ 349250 h 1066954"/>
              <a:gd name="connsiteX13" fmla="*/ 12700 w 1492283"/>
              <a:gd name="connsiteY13" fmla="*/ 400050 h 1066954"/>
              <a:gd name="connsiteX14" fmla="*/ 0 w 1492283"/>
              <a:gd name="connsiteY14" fmla="*/ 419100 h 1066954"/>
              <a:gd name="connsiteX15" fmla="*/ 6350 w 1492283"/>
              <a:gd name="connsiteY15" fmla="*/ 488950 h 1066954"/>
              <a:gd name="connsiteX16" fmla="*/ 19050 w 1492283"/>
              <a:gd name="connsiteY16" fmla="*/ 527050 h 1066954"/>
              <a:gd name="connsiteX17" fmla="*/ 38100 w 1492283"/>
              <a:gd name="connsiteY17" fmla="*/ 577850 h 1066954"/>
              <a:gd name="connsiteX18" fmla="*/ 69850 w 1492283"/>
              <a:gd name="connsiteY18" fmla="*/ 762000 h 1066954"/>
              <a:gd name="connsiteX19" fmla="*/ 76200 w 1492283"/>
              <a:gd name="connsiteY19" fmla="*/ 781050 h 1066954"/>
              <a:gd name="connsiteX20" fmla="*/ 114300 w 1492283"/>
              <a:gd name="connsiteY20" fmla="*/ 812800 h 1066954"/>
              <a:gd name="connsiteX21" fmla="*/ 133350 w 1492283"/>
              <a:gd name="connsiteY21" fmla="*/ 825500 h 1066954"/>
              <a:gd name="connsiteX22" fmla="*/ 152400 w 1492283"/>
              <a:gd name="connsiteY22" fmla="*/ 844550 h 1066954"/>
              <a:gd name="connsiteX23" fmla="*/ 196850 w 1492283"/>
              <a:gd name="connsiteY23" fmla="*/ 869950 h 1066954"/>
              <a:gd name="connsiteX24" fmla="*/ 228600 w 1492283"/>
              <a:gd name="connsiteY24" fmla="*/ 876300 h 1066954"/>
              <a:gd name="connsiteX25" fmla="*/ 273050 w 1492283"/>
              <a:gd name="connsiteY25" fmla="*/ 889000 h 1066954"/>
              <a:gd name="connsiteX26" fmla="*/ 317500 w 1492283"/>
              <a:gd name="connsiteY26" fmla="*/ 901700 h 1066954"/>
              <a:gd name="connsiteX27" fmla="*/ 336550 w 1492283"/>
              <a:gd name="connsiteY27" fmla="*/ 908050 h 1066954"/>
              <a:gd name="connsiteX28" fmla="*/ 368300 w 1492283"/>
              <a:gd name="connsiteY28" fmla="*/ 927100 h 1066954"/>
              <a:gd name="connsiteX29" fmla="*/ 412750 w 1492283"/>
              <a:gd name="connsiteY29" fmla="*/ 939800 h 1066954"/>
              <a:gd name="connsiteX30" fmla="*/ 476250 w 1492283"/>
              <a:gd name="connsiteY30" fmla="*/ 958850 h 1066954"/>
              <a:gd name="connsiteX31" fmla="*/ 495300 w 1492283"/>
              <a:gd name="connsiteY31" fmla="*/ 971550 h 1066954"/>
              <a:gd name="connsiteX32" fmla="*/ 533400 w 1492283"/>
              <a:gd name="connsiteY32" fmla="*/ 1009650 h 1066954"/>
              <a:gd name="connsiteX33" fmla="*/ 558800 w 1492283"/>
              <a:gd name="connsiteY33" fmla="*/ 1016000 h 1066954"/>
              <a:gd name="connsiteX34" fmla="*/ 584200 w 1492283"/>
              <a:gd name="connsiteY34" fmla="*/ 1035050 h 1066954"/>
              <a:gd name="connsiteX35" fmla="*/ 647700 w 1492283"/>
              <a:gd name="connsiteY35" fmla="*/ 1047750 h 1066954"/>
              <a:gd name="connsiteX36" fmla="*/ 723900 w 1492283"/>
              <a:gd name="connsiteY36" fmla="*/ 1066800 h 1066954"/>
              <a:gd name="connsiteX37" fmla="*/ 755650 w 1492283"/>
              <a:gd name="connsiteY37" fmla="*/ 1054100 h 1066954"/>
              <a:gd name="connsiteX38" fmla="*/ 844550 w 1492283"/>
              <a:gd name="connsiteY38" fmla="*/ 1047750 h 1066954"/>
              <a:gd name="connsiteX39" fmla="*/ 882650 w 1492283"/>
              <a:gd name="connsiteY39" fmla="*/ 1022350 h 1066954"/>
              <a:gd name="connsiteX40" fmla="*/ 933450 w 1492283"/>
              <a:gd name="connsiteY40" fmla="*/ 1009650 h 1066954"/>
              <a:gd name="connsiteX41" fmla="*/ 1035050 w 1492283"/>
              <a:gd name="connsiteY41" fmla="*/ 952500 h 1066954"/>
              <a:gd name="connsiteX42" fmla="*/ 1066800 w 1492283"/>
              <a:gd name="connsiteY42" fmla="*/ 908050 h 1066954"/>
              <a:gd name="connsiteX43" fmla="*/ 1085850 w 1492283"/>
              <a:gd name="connsiteY43" fmla="*/ 882650 h 1066954"/>
              <a:gd name="connsiteX44" fmla="*/ 1111250 w 1492283"/>
              <a:gd name="connsiteY44" fmla="*/ 869950 h 1066954"/>
              <a:gd name="connsiteX45" fmla="*/ 1155700 w 1492283"/>
              <a:gd name="connsiteY45" fmla="*/ 850900 h 1066954"/>
              <a:gd name="connsiteX46" fmla="*/ 1200150 w 1492283"/>
              <a:gd name="connsiteY46" fmla="*/ 831850 h 1066954"/>
              <a:gd name="connsiteX47" fmla="*/ 1244600 w 1492283"/>
              <a:gd name="connsiteY47" fmla="*/ 806450 h 1066954"/>
              <a:gd name="connsiteX48" fmla="*/ 1289050 w 1492283"/>
              <a:gd name="connsiteY48" fmla="*/ 800100 h 1066954"/>
              <a:gd name="connsiteX49" fmla="*/ 1352550 w 1492283"/>
              <a:gd name="connsiteY49" fmla="*/ 755650 h 1066954"/>
              <a:gd name="connsiteX50" fmla="*/ 1358900 w 1492283"/>
              <a:gd name="connsiteY50" fmla="*/ 723900 h 1066954"/>
              <a:gd name="connsiteX51" fmla="*/ 1377950 w 1492283"/>
              <a:gd name="connsiteY51" fmla="*/ 704850 h 1066954"/>
              <a:gd name="connsiteX52" fmla="*/ 1397000 w 1492283"/>
              <a:gd name="connsiteY52" fmla="*/ 666750 h 1066954"/>
              <a:gd name="connsiteX53" fmla="*/ 1409700 w 1492283"/>
              <a:gd name="connsiteY53" fmla="*/ 647700 h 1066954"/>
              <a:gd name="connsiteX54" fmla="*/ 1422400 w 1492283"/>
              <a:gd name="connsiteY54" fmla="*/ 609600 h 1066954"/>
              <a:gd name="connsiteX55" fmla="*/ 1428750 w 1492283"/>
              <a:gd name="connsiteY55" fmla="*/ 565150 h 1066954"/>
              <a:gd name="connsiteX56" fmla="*/ 1473200 w 1492283"/>
              <a:gd name="connsiteY56" fmla="*/ 514350 h 1066954"/>
              <a:gd name="connsiteX57" fmla="*/ 1492250 w 1492283"/>
              <a:gd name="connsiteY57" fmla="*/ 457200 h 1066954"/>
              <a:gd name="connsiteX58" fmla="*/ 1479550 w 1492283"/>
              <a:gd name="connsiteY58" fmla="*/ 400050 h 1066954"/>
              <a:gd name="connsiteX59" fmla="*/ 1473200 w 1492283"/>
              <a:gd name="connsiteY59" fmla="*/ 381000 h 1066954"/>
              <a:gd name="connsiteX60" fmla="*/ 1416050 w 1492283"/>
              <a:gd name="connsiteY60" fmla="*/ 361950 h 1066954"/>
              <a:gd name="connsiteX61" fmla="*/ 1403350 w 1492283"/>
              <a:gd name="connsiteY61" fmla="*/ 342900 h 1066954"/>
              <a:gd name="connsiteX62" fmla="*/ 1390650 w 1492283"/>
              <a:gd name="connsiteY62" fmla="*/ 317500 h 1066954"/>
              <a:gd name="connsiteX63" fmla="*/ 1358900 w 1492283"/>
              <a:gd name="connsiteY63" fmla="*/ 279400 h 1066954"/>
              <a:gd name="connsiteX64" fmla="*/ 1339850 w 1492283"/>
              <a:gd name="connsiteY64" fmla="*/ 254000 h 1066954"/>
              <a:gd name="connsiteX65" fmla="*/ 1333500 w 1492283"/>
              <a:gd name="connsiteY65" fmla="*/ 234950 h 1066954"/>
              <a:gd name="connsiteX66" fmla="*/ 1212850 w 1492283"/>
              <a:gd name="connsiteY66" fmla="*/ 158750 h 1066954"/>
              <a:gd name="connsiteX67" fmla="*/ 1181100 w 1492283"/>
              <a:gd name="connsiteY67" fmla="*/ 133350 h 1066954"/>
              <a:gd name="connsiteX68" fmla="*/ 1162050 w 1492283"/>
              <a:gd name="connsiteY68" fmla="*/ 127000 h 1066954"/>
              <a:gd name="connsiteX69" fmla="*/ 1136650 w 1492283"/>
              <a:gd name="connsiteY69" fmla="*/ 114300 h 1066954"/>
              <a:gd name="connsiteX70" fmla="*/ 1117600 w 1492283"/>
              <a:gd name="connsiteY70" fmla="*/ 107950 h 1066954"/>
              <a:gd name="connsiteX71" fmla="*/ 1041400 w 1492283"/>
              <a:gd name="connsiteY71" fmla="*/ 82550 h 1066954"/>
              <a:gd name="connsiteX72" fmla="*/ 1028700 w 1492283"/>
              <a:gd name="connsiteY72" fmla="*/ 63500 h 1066954"/>
              <a:gd name="connsiteX73" fmla="*/ 1003300 w 1492283"/>
              <a:gd name="connsiteY73" fmla="*/ 50800 h 1066954"/>
              <a:gd name="connsiteX74" fmla="*/ 958850 w 1492283"/>
              <a:gd name="connsiteY74" fmla="*/ 31750 h 1066954"/>
              <a:gd name="connsiteX75" fmla="*/ 933450 w 1492283"/>
              <a:gd name="connsiteY75" fmla="*/ 19050 h 1066954"/>
              <a:gd name="connsiteX76" fmla="*/ 908050 w 1492283"/>
              <a:gd name="connsiteY76" fmla="*/ 12700 h 1066954"/>
              <a:gd name="connsiteX77" fmla="*/ 876300 w 1492283"/>
              <a:gd name="connsiteY77" fmla="*/ 0 h 1066954"/>
              <a:gd name="connsiteX78" fmla="*/ 730250 w 1492283"/>
              <a:gd name="connsiteY78" fmla="*/ 6350 h 1066954"/>
              <a:gd name="connsiteX79" fmla="*/ 704850 w 1492283"/>
              <a:gd name="connsiteY79" fmla="*/ 12700 h 1066954"/>
              <a:gd name="connsiteX80" fmla="*/ 615950 w 1492283"/>
              <a:gd name="connsiteY80" fmla="*/ 25400 h 1066954"/>
              <a:gd name="connsiteX81" fmla="*/ 577850 w 1492283"/>
              <a:gd name="connsiteY81" fmla="*/ 44450 h 1066954"/>
              <a:gd name="connsiteX82" fmla="*/ 552450 w 1492283"/>
              <a:gd name="connsiteY82" fmla="*/ 63500 h 106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492283" h="1066954">
                <a:moveTo>
                  <a:pt x="552450" y="63500"/>
                </a:moveTo>
                <a:cubicBezTo>
                  <a:pt x="542925" y="70908"/>
                  <a:pt x="530830" y="79896"/>
                  <a:pt x="520700" y="88900"/>
                </a:cubicBezTo>
                <a:cubicBezTo>
                  <a:pt x="495877" y="110965"/>
                  <a:pt x="498195" y="120701"/>
                  <a:pt x="463550" y="127000"/>
                </a:cubicBezTo>
                <a:cubicBezTo>
                  <a:pt x="427903" y="133481"/>
                  <a:pt x="391583" y="135467"/>
                  <a:pt x="355600" y="139700"/>
                </a:cubicBezTo>
                <a:cubicBezTo>
                  <a:pt x="345017" y="143933"/>
                  <a:pt x="334847" y="149401"/>
                  <a:pt x="323850" y="152400"/>
                </a:cubicBezTo>
                <a:cubicBezTo>
                  <a:pt x="311428" y="155788"/>
                  <a:pt x="297266" y="152992"/>
                  <a:pt x="285750" y="158750"/>
                </a:cubicBezTo>
                <a:cubicBezTo>
                  <a:pt x="278924" y="162163"/>
                  <a:pt x="279400" y="173567"/>
                  <a:pt x="273050" y="177800"/>
                </a:cubicBezTo>
                <a:cubicBezTo>
                  <a:pt x="265788" y="182641"/>
                  <a:pt x="256117" y="182033"/>
                  <a:pt x="247650" y="184150"/>
                </a:cubicBezTo>
                <a:cubicBezTo>
                  <a:pt x="191239" y="226458"/>
                  <a:pt x="252333" y="185772"/>
                  <a:pt x="196850" y="209550"/>
                </a:cubicBezTo>
                <a:cubicBezTo>
                  <a:pt x="189835" y="212556"/>
                  <a:pt x="184426" y="218464"/>
                  <a:pt x="177800" y="222250"/>
                </a:cubicBezTo>
                <a:cubicBezTo>
                  <a:pt x="157891" y="233627"/>
                  <a:pt x="127197" y="245751"/>
                  <a:pt x="107950" y="254000"/>
                </a:cubicBezTo>
                <a:cubicBezTo>
                  <a:pt x="56807" y="305143"/>
                  <a:pt x="82242" y="289079"/>
                  <a:pt x="38100" y="311150"/>
                </a:cubicBezTo>
                <a:cubicBezTo>
                  <a:pt x="33867" y="323850"/>
                  <a:pt x="28025" y="336123"/>
                  <a:pt x="25400" y="349250"/>
                </a:cubicBezTo>
                <a:cubicBezTo>
                  <a:pt x="22985" y="361326"/>
                  <a:pt x="19209" y="387033"/>
                  <a:pt x="12700" y="400050"/>
                </a:cubicBezTo>
                <a:cubicBezTo>
                  <a:pt x="9287" y="406876"/>
                  <a:pt x="4233" y="412750"/>
                  <a:pt x="0" y="419100"/>
                </a:cubicBezTo>
                <a:cubicBezTo>
                  <a:pt x="2117" y="442383"/>
                  <a:pt x="2287" y="465926"/>
                  <a:pt x="6350" y="488950"/>
                </a:cubicBezTo>
                <a:cubicBezTo>
                  <a:pt x="8676" y="502133"/>
                  <a:pt x="15803" y="514063"/>
                  <a:pt x="19050" y="527050"/>
                </a:cubicBezTo>
                <a:cubicBezTo>
                  <a:pt x="27696" y="561633"/>
                  <a:pt x="21497" y="544644"/>
                  <a:pt x="38100" y="577850"/>
                </a:cubicBezTo>
                <a:cubicBezTo>
                  <a:pt x="46022" y="712528"/>
                  <a:pt x="33051" y="651604"/>
                  <a:pt x="69850" y="762000"/>
                </a:cubicBezTo>
                <a:cubicBezTo>
                  <a:pt x="71967" y="768350"/>
                  <a:pt x="71058" y="776765"/>
                  <a:pt x="76200" y="781050"/>
                </a:cubicBezTo>
                <a:cubicBezTo>
                  <a:pt x="88900" y="791633"/>
                  <a:pt x="101251" y="802651"/>
                  <a:pt x="114300" y="812800"/>
                </a:cubicBezTo>
                <a:cubicBezTo>
                  <a:pt x="120324" y="817485"/>
                  <a:pt x="127487" y="820614"/>
                  <a:pt x="133350" y="825500"/>
                </a:cubicBezTo>
                <a:cubicBezTo>
                  <a:pt x="140249" y="831249"/>
                  <a:pt x="145501" y="838801"/>
                  <a:pt x="152400" y="844550"/>
                </a:cubicBezTo>
                <a:cubicBezTo>
                  <a:pt x="161690" y="852292"/>
                  <a:pt x="186499" y="866500"/>
                  <a:pt x="196850" y="869950"/>
                </a:cubicBezTo>
                <a:cubicBezTo>
                  <a:pt x="207089" y="873363"/>
                  <a:pt x="218064" y="873959"/>
                  <a:pt x="228600" y="876300"/>
                </a:cubicBezTo>
                <a:cubicBezTo>
                  <a:pt x="264374" y="884250"/>
                  <a:pt x="242744" y="879908"/>
                  <a:pt x="273050" y="889000"/>
                </a:cubicBezTo>
                <a:cubicBezTo>
                  <a:pt x="287810" y="893428"/>
                  <a:pt x="302740" y="897272"/>
                  <a:pt x="317500" y="901700"/>
                </a:cubicBezTo>
                <a:cubicBezTo>
                  <a:pt x="323911" y="903623"/>
                  <a:pt x="330563" y="905057"/>
                  <a:pt x="336550" y="908050"/>
                </a:cubicBezTo>
                <a:cubicBezTo>
                  <a:pt x="347589" y="913570"/>
                  <a:pt x="357261" y="921580"/>
                  <a:pt x="368300" y="927100"/>
                </a:cubicBezTo>
                <a:cubicBezTo>
                  <a:pt x="378970" y="932435"/>
                  <a:pt x="402577" y="936748"/>
                  <a:pt x="412750" y="939800"/>
                </a:cubicBezTo>
                <a:cubicBezTo>
                  <a:pt x="490049" y="962990"/>
                  <a:pt x="417706" y="944214"/>
                  <a:pt x="476250" y="958850"/>
                </a:cubicBezTo>
                <a:cubicBezTo>
                  <a:pt x="482600" y="963083"/>
                  <a:pt x="489904" y="966154"/>
                  <a:pt x="495300" y="971550"/>
                </a:cubicBezTo>
                <a:cubicBezTo>
                  <a:pt x="521082" y="997332"/>
                  <a:pt x="491895" y="988897"/>
                  <a:pt x="533400" y="1009650"/>
                </a:cubicBezTo>
                <a:cubicBezTo>
                  <a:pt x="541206" y="1013553"/>
                  <a:pt x="550333" y="1013883"/>
                  <a:pt x="558800" y="1016000"/>
                </a:cubicBezTo>
                <a:cubicBezTo>
                  <a:pt x="567267" y="1022350"/>
                  <a:pt x="575011" y="1029799"/>
                  <a:pt x="584200" y="1035050"/>
                </a:cubicBezTo>
                <a:cubicBezTo>
                  <a:pt x="598977" y="1043494"/>
                  <a:pt x="637928" y="1046354"/>
                  <a:pt x="647700" y="1047750"/>
                </a:cubicBezTo>
                <a:cubicBezTo>
                  <a:pt x="665627" y="1053726"/>
                  <a:pt x="703745" y="1068632"/>
                  <a:pt x="723900" y="1066800"/>
                </a:cubicBezTo>
                <a:cubicBezTo>
                  <a:pt x="735252" y="1065768"/>
                  <a:pt x="744391" y="1055878"/>
                  <a:pt x="755650" y="1054100"/>
                </a:cubicBezTo>
                <a:cubicBezTo>
                  <a:pt x="784995" y="1049467"/>
                  <a:pt x="814917" y="1049867"/>
                  <a:pt x="844550" y="1047750"/>
                </a:cubicBezTo>
                <a:cubicBezTo>
                  <a:pt x="889846" y="1032651"/>
                  <a:pt x="835084" y="1054061"/>
                  <a:pt x="882650" y="1022350"/>
                </a:cubicBezTo>
                <a:cubicBezTo>
                  <a:pt x="891018" y="1016771"/>
                  <a:pt x="928870" y="1010566"/>
                  <a:pt x="933450" y="1009650"/>
                </a:cubicBezTo>
                <a:cubicBezTo>
                  <a:pt x="962337" y="997270"/>
                  <a:pt x="1016481" y="977259"/>
                  <a:pt x="1035050" y="952500"/>
                </a:cubicBezTo>
                <a:cubicBezTo>
                  <a:pt x="1097308" y="869489"/>
                  <a:pt x="1020374" y="973047"/>
                  <a:pt x="1066800" y="908050"/>
                </a:cubicBezTo>
                <a:cubicBezTo>
                  <a:pt x="1072951" y="899438"/>
                  <a:pt x="1077815" y="889538"/>
                  <a:pt x="1085850" y="882650"/>
                </a:cubicBezTo>
                <a:cubicBezTo>
                  <a:pt x="1093037" y="876490"/>
                  <a:pt x="1102632" y="873867"/>
                  <a:pt x="1111250" y="869950"/>
                </a:cubicBezTo>
                <a:cubicBezTo>
                  <a:pt x="1125925" y="863279"/>
                  <a:pt x="1141282" y="858109"/>
                  <a:pt x="1155700" y="850900"/>
                </a:cubicBezTo>
                <a:cubicBezTo>
                  <a:pt x="1199553" y="828974"/>
                  <a:pt x="1147287" y="845066"/>
                  <a:pt x="1200150" y="831850"/>
                </a:cubicBezTo>
                <a:cubicBezTo>
                  <a:pt x="1212087" y="823892"/>
                  <a:pt x="1230966" y="810168"/>
                  <a:pt x="1244600" y="806450"/>
                </a:cubicBezTo>
                <a:cubicBezTo>
                  <a:pt x="1259040" y="802512"/>
                  <a:pt x="1274233" y="802217"/>
                  <a:pt x="1289050" y="800100"/>
                </a:cubicBezTo>
                <a:cubicBezTo>
                  <a:pt x="1335956" y="768829"/>
                  <a:pt x="1314939" y="783858"/>
                  <a:pt x="1352550" y="755650"/>
                </a:cubicBezTo>
                <a:cubicBezTo>
                  <a:pt x="1354667" y="745067"/>
                  <a:pt x="1354073" y="733553"/>
                  <a:pt x="1358900" y="723900"/>
                </a:cubicBezTo>
                <a:cubicBezTo>
                  <a:pt x="1362916" y="715868"/>
                  <a:pt x="1372201" y="711749"/>
                  <a:pt x="1377950" y="704850"/>
                </a:cubicBezTo>
                <a:cubicBezTo>
                  <a:pt x="1400698" y="677553"/>
                  <a:pt x="1382681" y="695389"/>
                  <a:pt x="1397000" y="666750"/>
                </a:cubicBezTo>
                <a:cubicBezTo>
                  <a:pt x="1400413" y="659924"/>
                  <a:pt x="1406600" y="654674"/>
                  <a:pt x="1409700" y="647700"/>
                </a:cubicBezTo>
                <a:cubicBezTo>
                  <a:pt x="1415137" y="635467"/>
                  <a:pt x="1422400" y="609600"/>
                  <a:pt x="1422400" y="609600"/>
                </a:cubicBezTo>
                <a:cubicBezTo>
                  <a:pt x="1424517" y="594783"/>
                  <a:pt x="1423635" y="579216"/>
                  <a:pt x="1428750" y="565150"/>
                </a:cubicBezTo>
                <a:cubicBezTo>
                  <a:pt x="1433747" y="551408"/>
                  <a:pt x="1464344" y="523206"/>
                  <a:pt x="1473200" y="514350"/>
                </a:cubicBezTo>
                <a:cubicBezTo>
                  <a:pt x="1476085" y="507138"/>
                  <a:pt x="1493132" y="468667"/>
                  <a:pt x="1492250" y="457200"/>
                </a:cubicBezTo>
                <a:cubicBezTo>
                  <a:pt x="1490753" y="437743"/>
                  <a:pt x="1484283" y="418982"/>
                  <a:pt x="1479550" y="400050"/>
                </a:cubicBezTo>
                <a:cubicBezTo>
                  <a:pt x="1477927" y="393556"/>
                  <a:pt x="1478940" y="384444"/>
                  <a:pt x="1473200" y="381000"/>
                </a:cubicBezTo>
                <a:cubicBezTo>
                  <a:pt x="1455981" y="370669"/>
                  <a:pt x="1416050" y="361950"/>
                  <a:pt x="1416050" y="361950"/>
                </a:cubicBezTo>
                <a:cubicBezTo>
                  <a:pt x="1411817" y="355600"/>
                  <a:pt x="1407136" y="349526"/>
                  <a:pt x="1403350" y="342900"/>
                </a:cubicBezTo>
                <a:cubicBezTo>
                  <a:pt x="1398654" y="334681"/>
                  <a:pt x="1396078" y="325255"/>
                  <a:pt x="1390650" y="317500"/>
                </a:cubicBezTo>
                <a:cubicBezTo>
                  <a:pt x="1381170" y="303957"/>
                  <a:pt x="1369227" y="292309"/>
                  <a:pt x="1358900" y="279400"/>
                </a:cubicBezTo>
                <a:cubicBezTo>
                  <a:pt x="1352289" y="271136"/>
                  <a:pt x="1346200" y="262467"/>
                  <a:pt x="1339850" y="254000"/>
                </a:cubicBezTo>
                <a:cubicBezTo>
                  <a:pt x="1337733" y="247650"/>
                  <a:pt x="1337681" y="240177"/>
                  <a:pt x="1333500" y="234950"/>
                </a:cubicBezTo>
                <a:cubicBezTo>
                  <a:pt x="1280381" y="168551"/>
                  <a:pt x="1294225" y="201831"/>
                  <a:pt x="1212850" y="158750"/>
                </a:cubicBezTo>
                <a:cubicBezTo>
                  <a:pt x="1200872" y="152409"/>
                  <a:pt x="1192593" y="140533"/>
                  <a:pt x="1181100" y="133350"/>
                </a:cubicBezTo>
                <a:cubicBezTo>
                  <a:pt x="1175424" y="129802"/>
                  <a:pt x="1168202" y="129637"/>
                  <a:pt x="1162050" y="127000"/>
                </a:cubicBezTo>
                <a:cubicBezTo>
                  <a:pt x="1153349" y="123271"/>
                  <a:pt x="1145351" y="118029"/>
                  <a:pt x="1136650" y="114300"/>
                </a:cubicBezTo>
                <a:cubicBezTo>
                  <a:pt x="1130498" y="111663"/>
                  <a:pt x="1123867" y="110300"/>
                  <a:pt x="1117600" y="107950"/>
                </a:cubicBezTo>
                <a:cubicBezTo>
                  <a:pt x="1058646" y="85842"/>
                  <a:pt x="1114244" y="103363"/>
                  <a:pt x="1041400" y="82550"/>
                </a:cubicBezTo>
                <a:cubicBezTo>
                  <a:pt x="1037167" y="76200"/>
                  <a:pt x="1034563" y="68386"/>
                  <a:pt x="1028700" y="63500"/>
                </a:cubicBezTo>
                <a:cubicBezTo>
                  <a:pt x="1021428" y="57440"/>
                  <a:pt x="1011918" y="54717"/>
                  <a:pt x="1003300" y="50800"/>
                </a:cubicBezTo>
                <a:cubicBezTo>
                  <a:pt x="988625" y="44129"/>
                  <a:pt x="973525" y="38421"/>
                  <a:pt x="958850" y="31750"/>
                </a:cubicBezTo>
                <a:cubicBezTo>
                  <a:pt x="950232" y="27833"/>
                  <a:pt x="942313" y="22374"/>
                  <a:pt x="933450" y="19050"/>
                </a:cubicBezTo>
                <a:cubicBezTo>
                  <a:pt x="925278" y="15986"/>
                  <a:pt x="916329" y="15460"/>
                  <a:pt x="908050" y="12700"/>
                </a:cubicBezTo>
                <a:cubicBezTo>
                  <a:pt x="897236" y="9095"/>
                  <a:pt x="886883" y="4233"/>
                  <a:pt x="876300" y="0"/>
                </a:cubicBezTo>
                <a:cubicBezTo>
                  <a:pt x="827617" y="2117"/>
                  <a:pt x="778846" y="2750"/>
                  <a:pt x="730250" y="6350"/>
                </a:cubicBezTo>
                <a:cubicBezTo>
                  <a:pt x="721547" y="6995"/>
                  <a:pt x="713458" y="11265"/>
                  <a:pt x="704850" y="12700"/>
                </a:cubicBezTo>
                <a:cubicBezTo>
                  <a:pt x="675323" y="17621"/>
                  <a:pt x="645583" y="21167"/>
                  <a:pt x="615950" y="25400"/>
                </a:cubicBezTo>
                <a:cubicBezTo>
                  <a:pt x="561355" y="61796"/>
                  <a:pt x="630430" y="18160"/>
                  <a:pt x="577850" y="44450"/>
                </a:cubicBezTo>
                <a:cubicBezTo>
                  <a:pt x="550102" y="58324"/>
                  <a:pt x="561975" y="56092"/>
                  <a:pt x="552450" y="635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DEEB955-B5FA-4148-B8A6-C3D62DDC0D37}"/>
              </a:ext>
            </a:extLst>
          </p:cNvPr>
          <p:cNvSpPr/>
          <p:nvPr/>
        </p:nvSpPr>
        <p:spPr>
          <a:xfrm>
            <a:off x="8610600" y="1784408"/>
            <a:ext cx="1130300" cy="1003379"/>
          </a:xfrm>
          <a:custGeom>
            <a:avLst/>
            <a:gdLst>
              <a:gd name="connsiteX0" fmla="*/ 596900 w 1130300"/>
              <a:gd name="connsiteY0" fmla="*/ 79 h 1003379"/>
              <a:gd name="connsiteX1" fmla="*/ 565150 w 1130300"/>
              <a:gd name="connsiteY1" fmla="*/ 12779 h 1003379"/>
              <a:gd name="connsiteX2" fmla="*/ 546100 w 1130300"/>
              <a:gd name="connsiteY2" fmla="*/ 19129 h 1003379"/>
              <a:gd name="connsiteX3" fmla="*/ 482600 w 1130300"/>
              <a:gd name="connsiteY3" fmla="*/ 50879 h 1003379"/>
              <a:gd name="connsiteX4" fmla="*/ 419100 w 1130300"/>
              <a:gd name="connsiteY4" fmla="*/ 69929 h 1003379"/>
              <a:gd name="connsiteX5" fmla="*/ 387350 w 1130300"/>
              <a:gd name="connsiteY5" fmla="*/ 76279 h 1003379"/>
              <a:gd name="connsiteX6" fmla="*/ 311150 w 1130300"/>
              <a:gd name="connsiteY6" fmla="*/ 95329 h 1003379"/>
              <a:gd name="connsiteX7" fmla="*/ 279400 w 1130300"/>
              <a:gd name="connsiteY7" fmla="*/ 108029 h 1003379"/>
              <a:gd name="connsiteX8" fmla="*/ 215900 w 1130300"/>
              <a:gd name="connsiteY8" fmla="*/ 114379 h 1003379"/>
              <a:gd name="connsiteX9" fmla="*/ 171450 w 1130300"/>
              <a:gd name="connsiteY9" fmla="*/ 120729 h 1003379"/>
              <a:gd name="connsiteX10" fmla="*/ 95250 w 1130300"/>
              <a:gd name="connsiteY10" fmla="*/ 133429 h 1003379"/>
              <a:gd name="connsiteX11" fmla="*/ 50800 w 1130300"/>
              <a:gd name="connsiteY11" fmla="*/ 177879 h 1003379"/>
              <a:gd name="connsiteX12" fmla="*/ 44450 w 1130300"/>
              <a:gd name="connsiteY12" fmla="*/ 203279 h 1003379"/>
              <a:gd name="connsiteX13" fmla="*/ 31750 w 1130300"/>
              <a:gd name="connsiteY13" fmla="*/ 241379 h 1003379"/>
              <a:gd name="connsiteX14" fmla="*/ 25400 w 1130300"/>
              <a:gd name="connsiteY14" fmla="*/ 285829 h 1003379"/>
              <a:gd name="connsiteX15" fmla="*/ 19050 w 1130300"/>
              <a:gd name="connsiteY15" fmla="*/ 304879 h 1003379"/>
              <a:gd name="connsiteX16" fmla="*/ 12700 w 1130300"/>
              <a:gd name="connsiteY16" fmla="*/ 647779 h 1003379"/>
              <a:gd name="connsiteX17" fmla="*/ 0 w 1130300"/>
              <a:gd name="connsiteY17" fmla="*/ 730329 h 1003379"/>
              <a:gd name="connsiteX18" fmla="*/ 12700 w 1130300"/>
              <a:gd name="connsiteY18" fmla="*/ 806529 h 1003379"/>
              <a:gd name="connsiteX19" fmla="*/ 57150 w 1130300"/>
              <a:gd name="connsiteY19" fmla="*/ 844629 h 1003379"/>
              <a:gd name="connsiteX20" fmla="*/ 88900 w 1130300"/>
              <a:gd name="connsiteY20" fmla="*/ 882729 h 1003379"/>
              <a:gd name="connsiteX21" fmla="*/ 133350 w 1130300"/>
              <a:gd name="connsiteY21" fmla="*/ 920829 h 1003379"/>
              <a:gd name="connsiteX22" fmla="*/ 152400 w 1130300"/>
              <a:gd name="connsiteY22" fmla="*/ 927179 h 1003379"/>
              <a:gd name="connsiteX23" fmla="*/ 177800 w 1130300"/>
              <a:gd name="connsiteY23" fmla="*/ 946229 h 1003379"/>
              <a:gd name="connsiteX24" fmla="*/ 285750 w 1130300"/>
              <a:gd name="connsiteY24" fmla="*/ 958929 h 1003379"/>
              <a:gd name="connsiteX25" fmla="*/ 374650 w 1130300"/>
              <a:gd name="connsiteY25" fmla="*/ 971629 h 1003379"/>
              <a:gd name="connsiteX26" fmla="*/ 482600 w 1130300"/>
              <a:gd name="connsiteY26" fmla="*/ 984329 h 1003379"/>
              <a:gd name="connsiteX27" fmla="*/ 514350 w 1130300"/>
              <a:gd name="connsiteY27" fmla="*/ 990679 h 1003379"/>
              <a:gd name="connsiteX28" fmla="*/ 533400 w 1130300"/>
              <a:gd name="connsiteY28" fmla="*/ 997029 h 1003379"/>
              <a:gd name="connsiteX29" fmla="*/ 584200 w 1130300"/>
              <a:gd name="connsiteY29" fmla="*/ 1003379 h 1003379"/>
              <a:gd name="connsiteX30" fmla="*/ 749300 w 1130300"/>
              <a:gd name="connsiteY30" fmla="*/ 997029 h 1003379"/>
              <a:gd name="connsiteX31" fmla="*/ 812800 w 1130300"/>
              <a:gd name="connsiteY31" fmla="*/ 984329 h 1003379"/>
              <a:gd name="connsiteX32" fmla="*/ 863600 w 1130300"/>
              <a:gd name="connsiteY32" fmla="*/ 977979 h 1003379"/>
              <a:gd name="connsiteX33" fmla="*/ 882650 w 1130300"/>
              <a:gd name="connsiteY33" fmla="*/ 965279 h 1003379"/>
              <a:gd name="connsiteX34" fmla="*/ 920750 w 1130300"/>
              <a:gd name="connsiteY34" fmla="*/ 946229 h 1003379"/>
              <a:gd name="connsiteX35" fmla="*/ 1003300 w 1130300"/>
              <a:gd name="connsiteY35" fmla="*/ 901779 h 1003379"/>
              <a:gd name="connsiteX36" fmla="*/ 1035050 w 1130300"/>
              <a:gd name="connsiteY36" fmla="*/ 857329 h 1003379"/>
              <a:gd name="connsiteX37" fmla="*/ 1079500 w 1130300"/>
              <a:gd name="connsiteY37" fmla="*/ 806529 h 1003379"/>
              <a:gd name="connsiteX38" fmla="*/ 1092200 w 1130300"/>
              <a:gd name="connsiteY38" fmla="*/ 774779 h 1003379"/>
              <a:gd name="connsiteX39" fmla="*/ 1098550 w 1130300"/>
              <a:gd name="connsiteY39" fmla="*/ 755729 h 1003379"/>
              <a:gd name="connsiteX40" fmla="*/ 1111250 w 1130300"/>
              <a:gd name="connsiteY40" fmla="*/ 628729 h 1003379"/>
              <a:gd name="connsiteX41" fmla="*/ 1117600 w 1130300"/>
              <a:gd name="connsiteY41" fmla="*/ 603329 h 1003379"/>
              <a:gd name="connsiteX42" fmla="*/ 1130300 w 1130300"/>
              <a:gd name="connsiteY42" fmla="*/ 552529 h 1003379"/>
              <a:gd name="connsiteX43" fmla="*/ 1123950 w 1130300"/>
              <a:gd name="connsiteY43" fmla="*/ 381079 h 1003379"/>
              <a:gd name="connsiteX44" fmla="*/ 1098550 w 1130300"/>
              <a:gd name="connsiteY44" fmla="*/ 323929 h 1003379"/>
              <a:gd name="connsiteX45" fmla="*/ 1085850 w 1130300"/>
              <a:gd name="connsiteY45" fmla="*/ 298529 h 1003379"/>
              <a:gd name="connsiteX46" fmla="*/ 1047750 w 1130300"/>
              <a:gd name="connsiteY46" fmla="*/ 247729 h 1003379"/>
              <a:gd name="connsiteX47" fmla="*/ 1041400 w 1130300"/>
              <a:gd name="connsiteY47" fmla="*/ 228679 h 1003379"/>
              <a:gd name="connsiteX48" fmla="*/ 977900 w 1130300"/>
              <a:gd name="connsiteY48" fmla="*/ 139779 h 1003379"/>
              <a:gd name="connsiteX49" fmla="*/ 952500 w 1130300"/>
              <a:gd name="connsiteY49" fmla="*/ 120729 h 1003379"/>
              <a:gd name="connsiteX50" fmla="*/ 901700 w 1130300"/>
              <a:gd name="connsiteY50" fmla="*/ 108029 h 1003379"/>
              <a:gd name="connsiteX51" fmla="*/ 882650 w 1130300"/>
              <a:gd name="connsiteY51" fmla="*/ 101679 h 1003379"/>
              <a:gd name="connsiteX52" fmla="*/ 844550 w 1130300"/>
              <a:gd name="connsiteY52" fmla="*/ 95329 h 1003379"/>
              <a:gd name="connsiteX53" fmla="*/ 806450 w 1130300"/>
              <a:gd name="connsiteY53" fmla="*/ 82629 h 1003379"/>
              <a:gd name="connsiteX54" fmla="*/ 781050 w 1130300"/>
              <a:gd name="connsiteY54" fmla="*/ 76279 h 1003379"/>
              <a:gd name="connsiteX55" fmla="*/ 711200 w 1130300"/>
              <a:gd name="connsiteY55" fmla="*/ 38179 h 1003379"/>
              <a:gd name="connsiteX56" fmla="*/ 692150 w 1130300"/>
              <a:gd name="connsiteY56" fmla="*/ 25479 h 1003379"/>
              <a:gd name="connsiteX57" fmla="*/ 647700 w 1130300"/>
              <a:gd name="connsiteY57" fmla="*/ 19129 h 1003379"/>
              <a:gd name="connsiteX58" fmla="*/ 596900 w 1130300"/>
              <a:gd name="connsiteY58" fmla="*/ 79 h 100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0300" h="1003379">
                <a:moveTo>
                  <a:pt x="596900" y="79"/>
                </a:moveTo>
                <a:cubicBezTo>
                  <a:pt x="583142" y="-979"/>
                  <a:pt x="575823" y="8777"/>
                  <a:pt x="565150" y="12779"/>
                </a:cubicBezTo>
                <a:cubicBezTo>
                  <a:pt x="558883" y="15129"/>
                  <a:pt x="552087" y="16136"/>
                  <a:pt x="546100" y="19129"/>
                </a:cubicBezTo>
                <a:cubicBezTo>
                  <a:pt x="486601" y="48878"/>
                  <a:pt x="542410" y="29130"/>
                  <a:pt x="482600" y="50879"/>
                </a:cubicBezTo>
                <a:cubicBezTo>
                  <a:pt x="457725" y="59924"/>
                  <a:pt x="443468" y="64514"/>
                  <a:pt x="419100" y="69929"/>
                </a:cubicBezTo>
                <a:cubicBezTo>
                  <a:pt x="408564" y="72270"/>
                  <a:pt x="397688" y="73178"/>
                  <a:pt x="387350" y="76279"/>
                </a:cubicBezTo>
                <a:cubicBezTo>
                  <a:pt x="312656" y="98687"/>
                  <a:pt x="405026" y="81918"/>
                  <a:pt x="311150" y="95329"/>
                </a:cubicBezTo>
                <a:cubicBezTo>
                  <a:pt x="300567" y="99562"/>
                  <a:pt x="290577" y="105794"/>
                  <a:pt x="279400" y="108029"/>
                </a:cubicBezTo>
                <a:cubicBezTo>
                  <a:pt x="258541" y="112201"/>
                  <a:pt x="237027" y="111894"/>
                  <a:pt x="215900" y="114379"/>
                </a:cubicBezTo>
                <a:cubicBezTo>
                  <a:pt x="201035" y="116128"/>
                  <a:pt x="186286" y="118751"/>
                  <a:pt x="171450" y="120729"/>
                </a:cubicBezTo>
                <a:cubicBezTo>
                  <a:pt x="107743" y="129223"/>
                  <a:pt x="139378" y="122397"/>
                  <a:pt x="95250" y="133429"/>
                </a:cubicBezTo>
                <a:cubicBezTo>
                  <a:pt x="77054" y="147986"/>
                  <a:pt x="60030" y="156342"/>
                  <a:pt x="50800" y="177879"/>
                </a:cubicBezTo>
                <a:cubicBezTo>
                  <a:pt x="47362" y="185901"/>
                  <a:pt x="46958" y="194920"/>
                  <a:pt x="44450" y="203279"/>
                </a:cubicBezTo>
                <a:cubicBezTo>
                  <a:pt x="40603" y="216101"/>
                  <a:pt x="31750" y="241379"/>
                  <a:pt x="31750" y="241379"/>
                </a:cubicBezTo>
                <a:cubicBezTo>
                  <a:pt x="29633" y="256196"/>
                  <a:pt x="28335" y="271153"/>
                  <a:pt x="25400" y="285829"/>
                </a:cubicBezTo>
                <a:cubicBezTo>
                  <a:pt x="24087" y="292393"/>
                  <a:pt x="19285" y="298190"/>
                  <a:pt x="19050" y="304879"/>
                </a:cubicBezTo>
                <a:cubicBezTo>
                  <a:pt x="15041" y="419128"/>
                  <a:pt x="16446" y="533521"/>
                  <a:pt x="12700" y="647779"/>
                </a:cubicBezTo>
                <a:cubicBezTo>
                  <a:pt x="12366" y="657951"/>
                  <a:pt x="2069" y="717917"/>
                  <a:pt x="0" y="730329"/>
                </a:cubicBezTo>
                <a:cubicBezTo>
                  <a:pt x="4233" y="755729"/>
                  <a:pt x="3658" y="782418"/>
                  <a:pt x="12700" y="806529"/>
                </a:cubicBezTo>
                <a:cubicBezTo>
                  <a:pt x="19638" y="825030"/>
                  <a:pt x="43344" y="833124"/>
                  <a:pt x="57150" y="844629"/>
                </a:cubicBezTo>
                <a:cubicBezTo>
                  <a:pt x="90179" y="872153"/>
                  <a:pt x="63925" y="853592"/>
                  <a:pt x="88900" y="882729"/>
                </a:cubicBezTo>
                <a:cubicBezTo>
                  <a:pt x="100618" y="896400"/>
                  <a:pt x="116498" y="912403"/>
                  <a:pt x="133350" y="920829"/>
                </a:cubicBezTo>
                <a:cubicBezTo>
                  <a:pt x="139337" y="923822"/>
                  <a:pt x="146050" y="925062"/>
                  <a:pt x="152400" y="927179"/>
                </a:cubicBezTo>
                <a:cubicBezTo>
                  <a:pt x="160867" y="933529"/>
                  <a:pt x="167854" y="942612"/>
                  <a:pt x="177800" y="946229"/>
                </a:cubicBezTo>
                <a:cubicBezTo>
                  <a:pt x="188449" y="950101"/>
                  <a:pt x="285327" y="958887"/>
                  <a:pt x="285750" y="958929"/>
                </a:cubicBezTo>
                <a:cubicBezTo>
                  <a:pt x="328552" y="973196"/>
                  <a:pt x="292642" y="962842"/>
                  <a:pt x="374650" y="971629"/>
                </a:cubicBezTo>
                <a:cubicBezTo>
                  <a:pt x="410675" y="975489"/>
                  <a:pt x="446701" y="979434"/>
                  <a:pt x="482600" y="984329"/>
                </a:cubicBezTo>
                <a:cubicBezTo>
                  <a:pt x="493294" y="985787"/>
                  <a:pt x="503879" y="988061"/>
                  <a:pt x="514350" y="990679"/>
                </a:cubicBezTo>
                <a:cubicBezTo>
                  <a:pt x="520844" y="992302"/>
                  <a:pt x="526814" y="995832"/>
                  <a:pt x="533400" y="997029"/>
                </a:cubicBezTo>
                <a:cubicBezTo>
                  <a:pt x="550190" y="1000082"/>
                  <a:pt x="567267" y="1001262"/>
                  <a:pt x="584200" y="1003379"/>
                </a:cubicBezTo>
                <a:cubicBezTo>
                  <a:pt x="639233" y="1001262"/>
                  <a:pt x="694416" y="1001603"/>
                  <a:pt x="749300" y="997029"/>
                </a:cubicBezTo>
                <a:cubicBezTo>
                  <a:pt x="770811" y="995236"/>
                  <a:pt x="791508" y="987878"/>
                  <a:pt x="812800" y="984329"/>
                </a:cubicBezTo>
                <a:cubicBezTo>
                  <a:pt x="829633" y="981524"/>
                  <a:pt x="846667" y="980096"/>
                  <a:pt x="863600" y="977979"/>
                </a:cubicBezTo>
                <a:cubicBezTo>
                  <a:pt x="869950" y="973746"/>
                  <a:pt x="875979" y="968985"/>
                  <a:pt x="882650" y="965279"/>
                </a:cubicBezTo>
                <a:cubicBezTo>
                  <a:pt x="895062" y="958383"/>
                  <a:pt x="908574" y="953534"/>
                  <a:pt x="920750" y="946229"/>
                </a:cubicBezTo>
                <a:cubicBezTo>
                  <a:pt x="997430" y="900221"/>
                  <a:pt x="951012" y="914851"/>
                  <a:pt x="1003300" y="901779"/>
                </a:cubicBezTo>
                <a:cubicBezTo>
                  <a:pt x="1036319" y="819232"/>
                  <a:pt x="994809" y="905618"/>
                  <a:pt x="1035050" y="857329"/>
                </a:cubicBezTo>
                <a:cubicBezTo>
                  <a:pt x="1091334" y="789789"/>
                  <a:pt x="986634" y="880822"/>
                  <a:pt x="1079500" y="806529"/>
                </a:cubicBezTo>
                <a:cubicBezTo>
                  <a:pt x="1083733" y="795946"/>
                  <a:pt x="1088198" y="785452"/>
                  <a:pt x="1092200" y="774779"/>
                </a:cubicBezTo>
                <a:cubicBezTo>
                  <a:pt x="1094550" y="768512"/>
                  <a:pt x="1097684" y="762366"/>
                  <a:pt x="1098550" y="755729"/>
                </a:cubicBezTo>
                <a:cubicBezTo>
                  <a:pt x="1104053" y="713542"/>
                  <a:pt x="1105973" y="670945"/>
                  <a:pt x="1111250" y="628729"/>
                </a:cubicBezTo>
                <a:cubicBezTo>
                  <a:pt x="1112332" y="620069"/>
                  <a:pt x="1115707" y="611848"/>
                  <a:pt x="1117600" y="603329"/>
                </a:cubicBezTo>
                <a:cubicBezTo>
                  <a:pt x="1127817" y="557353"/>
                  <a:pt x="1118953" y="586570"/>
                  <a:pt x="1130300" y="552529"/>
                </a:cubicBezTo>
                <a:cubicBezTo>
                  <a:pt x="1128183" y="495379"/>
                  <a:pt x="1127632" y="438150"/>
                  <a:pt x="1123950" y="381079"/>
                </a:cubicBezTo>
                <a:cubicBezTo>
                  <a:pt x="1122288" y="355312"/>
                  <a:pt x="1111228" y="346749"/>
                  <a:pt x="1098550" y="323929"/>
                </a:cubicBezTo>
                <a:cubicBezTo>
                  <a:pt x="1093953" y="315654"/>
                  <a:pt x="1091352" y="306232"/>
                  <a:pt x="1085850" y="298529"/>
                </a:cubicBezTo>
                <a:cubicBezTo>
                  <a:pt x="1049123" y="247111"/>
                  <a:pt x="1083721" y="319671"/>
                  <a:pt x="1047750" y="247729"/>
                </a:cubicBezTo>
                <a:cubicBezTo>
                  <a:pt x="1044757" y="241742"/>
                  <a:pt x="1044573" y="234572"/>
                  <a:pt x="1041400" y="228679"/>
                </a:cubicBezTo>
                <a:cubicBezTo>
                  <a:pt x="1016968" y="183304"/>
                  <a:pt x="1011137" y="168861"/>
                  <a:pt x="977900" y="139779"/>
                </a:cubicBezTo>
                <a:cubicBezTo>
                  <a:pt x="969935" y="132810"/>
                  <a:pt x="962269" y="124800"/>
                  <a:pt x="952500" y="120729"/>
                </a:cubicBezTo>
                <a:cubicBezTo>
                  <a:pt x="936388" y="114016"/>
                  <a:pt x="918259" y="113549"/>
                  <a:pt x="901700" y="108029"/>
                </a:cubicBezTo>
                <a:cubicBezTo>
                  <a:pt x="895350" y="105912"/>
                  <a:pt x="889184" y="103131"/>
                  <a:pt x="882650" y="101679"/>
                </a:cubicBezTo>
                <a:cubicBezTo>
                  <a:pt x="870081" y="98886"/>
                  <a:pt x="857041" y="98452"/>
                  <a:pt x="844550" y="95329"/>
                </a:cubicBezTo>
                <a:cubicBezTo>
                  <a:pt x="831563" y="92082"/>
                  <a:pt x="819272" y="86476"/>
                  <a:pt x="806450" y="82629"/>
                </a:cubicBezTo>
                <a:cubicBezTo>
                  <a:pt x="798091" y="80121"/>
                  <a:pt x="789517" y="78396"/>
                  <a:pt x="781050" y="76279"/>
                </a:cubicBezTo>
                <a:cubicBezTo>
                  <a:pt x="696570" y="19959"/>
                  <a:pt x="784675" y="74916"/>
                  <a:pt x="711200" y="38179"/>
                </a:cubicBezTo>
                <a:cubicBezTo>
                  <a:pt x="704374" y="34766"/>
                  <a:pt x="699460" y="27672"/>
                  <a:pt x="692150" y="25479"/>
                </a:cubicBezTo>
                <a:cubicBezTo>
                  <a:pt x="677814" y="21178"/>
                  <a:pt x="662493" y="21405"/>
                  <a:pt x="647700" y="19129"/>
                </a:cubicBezTo>
                <a:cubicBezTo>
                  <a:pt x="604163" y="12431"/>
                  <a:pt x="610658" y="1137"/>
                  <a:pt x="596900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72443-9DAF-4FB5-BFFA-63019DE15FED}"/>
              </a:ext>
            </a:extLst>
          </p:cNvPr>
          <p:cNvSpPr txBox="1"/>
          <p:nvPr/>
        </p:nvSpPr>
        <p:spPr>
          <a:xfrm>
            <a:off x="2512505" y="1803062"/>
            <a:ext cx="1587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It’s assessing data and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02C10-EC65-40FF-B805-390421A0C682}"/>
              </a:ext>
            </a:extLst>
          </p:cNvPr>
          <p:cNvSpPr txBox="1"/>
          <p:nvPr/>
        </p:nvSpPr>
        <p:spPr>
          <a:xfrm>
            <a:off x="3069627" y="4395934"/>
            <a:ext cx="1587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It identifies DRIVERS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4E208-A687-43DC-A277-6CB4CB067B3E}"/>
              </a:ext>
            </a:extLst>
          </p:cNvPr>
          <p:cNvSpPr txBox="1"/>
          <p:nvPr/>
        </p:nvSpPr>
        <p:spPr>
          <a:xfrm>
            <a:off x="6810039" y="1566923"/>
            <a:ext cx="1587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It’s trans-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parent and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  logical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FC065-65F6-4AB9-AD52-6414AB94DDEB}"/>
              </a:ext>
            </a:extLst>
          </p:cNvPr>
          <p:cNvSpPr txBox="1"/>
          <p:nvPr/>
        </p:nvSpPr>
        <p:spPr>
          <a:xfrm>
            <a:off x="8279605" y="1678206"/>
            <a:ext cx="1587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It is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ACTION-ABLE</a:t>
            </a:r>
          </a:p>
        </p:txBody>
      </p:sp>
    </p:spTree>
    <p:extLst>
      <p:ext uri="{BB962C8B-B14F-4D97-AF65-F5344CB8AC3E}">
        <p14:creationId xmlns:p14="http://schemas.microsoft.com/office/powerpoint/2010/main" val="109425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81200" y="3048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i="1" dirty="0" err="1"/>
              <a:t>Indian</a:t>
            </a:r>
            <a:r>
              <a:rPr lang="es-ES" sz="2800" i="1" dirty="0"/>
              <a:t> </a:t>
            </a:r>
            <a:r>
              <a:rPr lang="es-ES" sz="2800" i="1" dirty="0" err="1"/>
              <a:t>Story</a:t>
            </a:r>
            <a:r>
              <a:rPr lang="es-ES" sz="2800" i="1" dirty="0"/>
              <a:t>:  </a:t>
            </a:r>
            <a:r>
              <a:rPr lang="es-ES" sz="2800" i="1" dirty="0" err="1"/>
              <a:t>What</a:t>
            </a:r>
            <a:r>
              <a:rPr lang="es-ES" sz="2800" i="1" dirty="0"/>
              <a:t> </a:t>
            </a:r>
            <a:r>
              <a:rPr lang="es-ES" sz="2800" i="1" dirty="0" err="1"/>
              <a:t>is</a:t>
            </a:r>
            <a:r>
              <a:rPr lang="es-ES" sz="2800" i="1" dirty="0"/>
              <a:t> Good </a:t>
            </a:r>
            <a:r>
              <a:rPr lang="es-ES" sz="2800" i="1" dirty="0" err="1"/>
              <a:t>Analysis</a:t>
            </a:r>
            <a:r>
              <a:rPr lang="es-ES" sz="2800" i="1" dirty="0"/>
              <a:t>?</a:t>
            </a:r>
            <a:endParaRPr lang="en-US" sz="2800" i="1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E9CC97-0FC2-45A0-8380-60EC8FC1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78" y="990600"/>
            <a:ext cx="8916644" cy="562053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2C84B4E-FF73-47FC-96B4-084EDBA4D5CA}"/>
              </a:ext>
            </a:extLst>
          </p:cNvPr>
          <p:cNvSpPr/>
          <p:nvPr/>
        </p:nvSpPr>
        <p:spPr>
          <a:xfrm>
            <a:off x="2590800" y="1784405"/>
            <a:ext cx="1509204" cy="1029816"/>
          </a:xfrm>
          <a:custGeom>
            <a:avLst/>
            <a:gdLst>
              <a:gd name="connsiteX0" fmla="*/ 408373 w 1509204"/>
              <a:gd name="connsiteY0" fmla="*/ 17762 h 1029816"/>
              <a:gd name="connsiteX1" fmla="*/ 133165 w 1509204"/>
              <a:gd name="connsiteY1" fmla="*/ 35517 h 1029816"/>
              <a:gd name="connsiteX2" fmla="*/ 115410 w 1509204"/>
              <a:gd name="connsiteY2" fmla="*/ 53273 h 1029816"/>
              <a:gd name="connsiteX3" fmla="*/ 88777 w 1509204"/>
              <a:gd name="connsiteY3" fmla="*/ 71028 h 1029816"/>
              <a:gd name="connsiteX4" fmla="*/ 71021 w 1509204"/>
              <a:gd name="connsiteY4" fmla="*/ 97661 h 1029816"/>
              <a:gd name="connsiteX5" fmla="*/ 35511 w 1509204"/>
              <a:gd name="connsiteY5" fmla="*/ 142049 h 1029816"/>
              <a:gd name="connsiteX6" fmla="*/ 17755 w 1509204"/>
              <a:gd name="connsiteY6" fmla="*/ 204193 h 1029816"/>
              <a:gd name="connsiteX7" fmla="*/ 0 w 1509204"/>
              <a:gd name="connsiteY7" fmla="*/ 319603 h 1029816"/>
              <a:gd name="connsiteX8" fmla="*/ 8878 w 1509204"/>
              <a:gd name="connsiteY8" fmla="*/ 470523 h 1029816"/>
              <a:gd name="connsiteX9" fmla="*/ 26633 w 1509204"/>
              <a:gd name="connsiteY9" fmla="*/ 506034 h 1029816"/>
              <a:gd name="connsiteX10" fmla="*/ 35511 w 1509204"/>
              <a:gd name="connsiteY10" fmla="*/ 577055 h 1029816"/>
              <a:gd name="connsiteX11" fmla="*/ 71021 w 1509204"/>
              <a:gd name="connsiteY11" fmla="*/ 639199 h 1029816"/>
              <a:gd name="connsiteX12" fmla="*/ 97654 w 1509204"/>
              <a:gd name="connsiteY12" fmla="*/ 701343 h 1029816"/>
              <a:gd name="connsiteX13" fmla="*/ 115410 w 1509204"/>
              <a:gd name="connsiteY13" fmla="*/ 754609 h 1029816"/>
              <a:gd name="connsiteX14" fmla="*/ 133165 w 1509204"/>
              <a:gd name="connsiteY14" fmla="*/ 781242 h 1029816"/>
              <a:gd name="connsiteX15" fmla="*/ 159798 w 1509204"/>
              <a:gd name="connsiteY15" fmla="*/ 825630 h 1029816"/>
              <a:gd name="connsiteX16" fmla="*/ 204186 w 1509204"/>
              <a:gd name="connsiteY16" fmla="*/ 878896 h 1029816"/>
              <a:gd name="connsiteX17" fmla="*/ 230819 w 1509204"/>
              <a:gd name="connsiteY17" fmla="*/ 923284 h 1029816"/>
              <a:gd name="connsiteX18" fmla="*/ 257452 w 1509204"/>
              <a:gd name="connsiteY18" fmla="*/ 941040 h 1029816"/>
              <a:gd name="connsiteX19" fmla="*/ 275208 w 1509204"/>
              <a:gd name="connsiteY19" fmla="*/ 958795 h 1029816"/>
              <a:gd name="connsiteX20" fmla="*/ 346229 w 1509204"/>
              <a:gd name="connsiteY20" fmla="*/ 985428 h 1029816"/>
              <a:gd name="connsiteX21" fmla="*/ 470517 w 1509204"/>
              <a:gd name="connsiteY21" fmla="*/ 1003183 h 1029816"/>
              <a:gd name="connsiteX22" fmla="*/ 559293 w 1509204"/>
              <a:gd name="connsiteY22" fmla="*/ 1029816 h 1029816"/>
              <a:gd name="connsiteX23" fmla="*/ 887767 w 1509204"/>
              <a:gd name="connsiteY23" fmla="*/ 994306 h 1029816"/>
              <a:gd name="connsiteX24" fmla="*/ 923278 w 1509204"/>
              <a:gd name="connsiteY24" fmla="*/ 985428 h 1029816"/>
              <a:gd name="connsiteX25" fmla="*/ 1047565 w 1509204"/>
              <a:gd name="connsiteY25" fmla="*/ 967673 h 1029816"/>
              <a:gd name="connsiteX26" fmla="*/ 1091953 w 1509204"/>
              <a:gd name="connsiteY26" fmla="*/ 958795 h 1029816"/>
              <a:gd name="connsiteX27" fmla="*/ 1171852 w 1509204"/>
              <a:gd name="connsiteY27" fmla="*/ 932162 h 1029816"/>
              <a:gd name="connsiteX28" fmla="*/ 1189608 w 1509204"/>
              <a:gd name="connsiteY28" fmla="*/ 914407 h 1029816"/>
              <a:gd name="connsiteX29" fmla="*/ 1269507 w 1509204"/>
              <a:gd name="connsiteY29" fmla="*/ 887774 h 1029816"/>
              <a:gd name="connsiteX30" fmla="*/ 1296140 w 1509204"/>
              <a:gd name="connsiteY30" fmla="*/ 878896 h 1029816"/>
              <a:gd name="connsiteX31" fmla="*/ 1367161 w 1509204"/>
              <a:gd name="connsiteY31" fmla="*/ 816752 h 1029816"/>
              <a:gd name="connsiteX32" fmla="*/ 1393794 w 1509204"/>
              <a:gd name="connsiteY32" fmla="*/ 781242 h 1029816"/>
              <a:gd name="connsiteX33" fmla="*/ 1420427 w 1509204"/>
              <a:gd name="connsiteY33" fmla="*/ 763486 h 1029816"/>
              <a:gd name="connsiteX34" fmla="*/ 1447060 w 1509204"/>
              <a:gd name="connsiteY34" fmla="*/ 736853 h 1029816"/>
              <a:gd name="connsiteX35" fmla="*/ 1473693 w 1509204"/>
              <a:gd name="connsiteY35" fmla="*/ 648077 h 1029816"/>
              <a:gd name="connsiteX36" fmla="*/ 1482571 w 1509204"/>
              <a:gd name="connsiteY36" fmla="*/ 594811 h 1029816"/>
              <a:gd name="connsiteX37" fmla="*/ 1509204 w 1509204"/>
              <a:gd name="connsiteY37" fmla="*/ 488278 h 1029816"/>
              <a:gd name="connsiteX38" fmla="*/ 1491449 w 1509204"/>
              <a:gd name="connsiteY38" fmla="*/ 292970 h 1029816"/>
              <a:gd name="connsiteX39" fmla="*/ 1464816 w 1509204"/>
              <a:gd name="connsiteY39" fmla="*/ 257459 h 1029816"/>
              <a:gd name="connsiteX40" fmla="*/ 1420427 w 1509204"/>
              <a:gd name="connsiteY40" fmla="*/ 213071 h 1029816"/>
              <a:gd name="connsiteX41" fmla="*/ 1367161 w 1509204"/>
              <a:gd name="connsiteY41" fmla="*/ 168682 h 1029816"/>
              <a:gd name="connsiteX42" fmla="*/ 1331651 w 1509204"/>
              <a:gd name="connsiteY42" fmla="*/ 115416 h 1029816"/>
              <a:gd name="connsiteX43" fmla="*/ 1287262 w 1509204"/>
              <a:gd name="connsiteY43" fmla="*/ 97661 h 1029816"/>
              <a:gd name="connsiteX44" fmla="*/ 1251752 w 1509204"/>
              <a:gd name="connsiteY44" fmla="*/ 79906 h 1029816"/>
              <a:gd name="connsiteX45" fmla="*/ 1047565 w 1509204"/>
              <a:gd name="connsiteY45" fmla="*/ 53273 h 1029816"/>
              <a:gd name="connsiteX46" fmla="*/ 932155 w 1509204"/>
              <a:gd name="connsiteY46" fmla="*/ 35517 h 1029816"/>
              <a:gd name="connsiteX47" fmla="*/ 887767 w 1509204"/>
              <a:gd name="connsiteY47" fmla="*/ 26640 h 1029816"/>
              <a:gd name="connsiteX48" fmla="*/ 816746 w 1509204"/>
              <a:gd name="connsiteY48" fmla="*/ 17762 h 1029816"/>
              <a:gd name="connsiteX49" fmla="*/ 754602 w 1509204"/>
              <a:gd name="connsiteY49" fmla="*/ 7 h 1029816"/>
              <a:gd name="connsiteX50" fmla="*/ 550416 w 1509204"/>
              <a:gd name="connsiteY50" fmla="*/ 17762 h 1029816"/>
              <a:gd name="connsiteX51" fmla="*/ 301841 w 1509204"/>
              <a:gd name="connsiteY51" fmla="*/ 8884 h 102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509204" h="1029816">
                <a:moveTo>
                  <a:pt x="408373" y="17762"/>
                </a:moveTo>
                <a:cubicBezTo>
                  <a:pt x="316637" y="23680"/>
                  <a:pt x="224424" y="24455"/>
                  <a:pt x="133165" y="35517"/>
                </a:cubicBezTo>
                <a:cubicBezTo>
                  <a:pt x="124856" y="36524"/>
                  <a:pt x="121946" y="48044"/>
                  <a:pt x="115410" y="53273"/>
                </a:cubicBezTo>
                <a:cubicBezTo>
                  <a:pt x="107079" y="59938"/>
                  <a:pt x="97655" y="65110"/>
                  <a:pt x="88777" y="71028"/>
                </a:cubicBezTo>
                <a:cubicBezTo>
                  <a:pt x="82858" y="79906"/>
                  <a:pt x="77423" y="89125"/>
                  <a:pt x="71021" y="97661"/>
                </a:cubicBezTo>
                <a:cubicBezTo>
                  <a:pt x="59652" y="112819"/>
                  <a:pt x="43985" y="125101"/>
                  <a:pt x="35511" y="142049"/>
                </a:cubicBezTo>
                <a:cubicBezTo>
                  <a:pt x="25876" y="161318"/>
                  <a:pt x="22980" y="183293"/>
                  <a:pt x="17755" y="204193"/>
                </a:cubicBezTo>
                <a:cubicBezTo>
                  <a:pt x="7590" y="244855"/>
                  <a:pt x="5389" y="276492"/>
                  <a:pt x="0" y="319603"/>
                </a:cubicBezTo>
                <a:cubicBezTo>
                  <a:pt x="2959" y="369910"/>
                  <a:pt x="1751" y="420636"/>
                  <a:pt x="8878" y="470523"/>
                </a:cubicBezTo>
                <a:cubicBezTo>
                  <a:pt x="10750" y="483624"/>
                  <a:pt x="23423" y="493195"/>
                  <a:pt x="26633" y="506034"/>
                </a:cubicBezTo>
                <a:cubicBezTo>
                  <a:pt x="32419" y="529180"/>
                  <a:pt x="29725" y="553909"/>
                  <a:pt x="35511" y="577055"/>
                </a:cubicBezTo>
                <a:cubicBezTo>
                  <a:pt x="40017" y="595077"/>
                  <a:pt x="60454" y="623348"/>
                  <a:pt x="71021" y="639199"/>
                </a:cubicBezTo>
                <a:cubicBezTo>
                  <a:pt x="94505" y="733134"/>
                  <a:pt x="62621" y="622520"/>
                  <a:pt x="97654" y="701343"/>
                </a:cubicBezTo>
                <a:cubicBezTo>
                  <a:pt x="105255" y="718446"/>
                  <a:pt x="107809" y="737506"/>
                  <a:pt x="115410" y="754609"/>
                </a:cubicBezTo>
                <a:cubicBezTo>
                  <a:pt x="119743" y="764359"/>
                  <a:pt x="127510" y="772194"/>
                  <a:pt x="133165" y="781242"/>
                </a:cubicBezTo>
                <a:cubicBezTo>
                  <a:pt x="142310" y="795874"/>
                  <a:pt x="151418" y="810546"/>
                  <a:pt x="159798" y="825630"/>
                </a:cubicBezTo>
                <a:cubicBezTo>
                  <a:pt x="186300" y="873335"/>
                  <a:pt x="163336" y="851663"/>
                  <a:pt x="204186" y="878896"/>
                </a:cubicBezTo>
                <a:cubicBezTo>
                  <a:pt x="213064" y="893692"/>
                  <a:pt x="219590" y="910183"/>
                  <a:pt x="230819" y="923284"/>
                </a:cubicBezTo>
                <a:cubicBezTo>
                  <a:pt x="237763" y="931385"/>
                  <a:pt x="249120" y="934375"/>
                  <a:pt x="257452" y="941040"/>
                </a:cubicBezTo>
                <a:cubicBezTo>
                  <a:pt x="263988" y="946269"/>
                  <a:pt x="268244" y="954152"/>
                  <a:pt x="275208" y="958795"/>
                </a:cubicBezTo>
                <a:cubicBezTo>
                  <a:pt x="297415" y="973599"/>
                  <a:pt x="320206" y="981091"/>
                  <a:pt x="346229" y="985428"/>
                </a:cubicBezTo>
                <a:cubicBezTo>
                  <a:pt x="387510" y="992308"/>
                  <a:pt x="429236" y="996303"/>
                  <a:pt x="470517" y="1003183"/>
                </a:cubicBezTo>
                <a:cubicBezTo>
                  <a:pt x="497345" y="1007654"/>
                  <a:pt x="535622" y="1021926"/>
                  <a:pt x="559293" y="1029816"/>
                </a:cubicBezTo>
                <a:cubicBezTo>
                  <a:pt x="839096" y="980439"/>
                  <a:pt x="577384" y="1020171"/>
                  <a:pt x="887767" y="994306"/>
                </a:cubicBezTo>
                <a:cubicBezTo>
                  <a:pt x="899926" y="993293"/>
                  <a:pt x="911243" y="987434"/>
                  <a:pt x="923278" y="985428"/>
                </a:cubicBezTo>
                <a:cubicBezTo>
                  <a:pt x="964558" y="978548"/>
                  <a:pt x="1006228" y="974200"/>
                  <a:pt x="1047565" y="967673"/>
                </a:cubicBezTo>
                <a:cubicBezTo>
                  <a:pt x="1062469" y="965320"/>
                  <a:pt x="1077500" y="963131"/>
                  <a:pt x="1091953" y="958795"/>
                </a:cubicBezTo>
                <a:cubicBezTo>
                  <a:pt x="1259125" y="908644"/>
                  <a:pt x="1035550" y="966240"/>
                  <a:pt x="1171852" y="932162"/>
                </a:cubicBezTo>
                <a:cubicBezTo>
                  <a:pt x="1177771" y="926244"/>
                  <a:pt x="1182644" y="919050"/>
                  <a:pt x="1189608" y="914407"/>
                </a:cubicBezTo>
                <a:cubicBezTo>
                  <a:pt x="1225053" y="890777"/>
                  <a:pt x="1227604" y="898250"/>
                  <a:pt x="1269507" y="887774"/>
                </a:cubicBezTo>
                <a:cubicBezTo>
                  <a:pt x="1278586" y="885504"/>
                  <a:pt x="1287262" y="881855"/>
                  <a:pt x="1296140" y="878896"/>
                </a:cubicBezTo>
                <a:cubicBezTo>
                  <a:pt x="1304494" y="871934"/>
                  <a:pt x="1351657" y="835357"/>
                  <a:pt x="1367161" y="816752"/>
                </a:cubicBezTo>
                <a:cubicBezTo>
                  <a:pt x="1376633" y="805385"/>
                  <a:pt x="1383332" y="791704"/>
                  <a:pt x="1393794" y="781242"/>
                </a:cubicBezTo>
                <a:cubicBezTo>
                  <a:pt x="1401339" y="773697"/>
                  <a:pt x="1412230" y="770317"/>
                  <a:pt x="1420427" y="763486"/>
                </a:cubicBezTo>
                <a:cubicBezTo>
                  <a:pt x="1430072" y="755448"/>
                  <a:pt x="1438182" y="745731"/>
                  <a:pt x="1447060" y="736853"/>
                </a:cubicBezTo>
                <a:cubicBezTo>
                  <a:pt x="1458387" y="702873"/>
                  <a:pt x="1466983" y="681626"/>
                  <a:pt x="1473693" y="648077"/>
                </a:cubicBezTo>
                <a:cubicBezTo>
                  <a:pt x="1477223" y="630426"/>
                  <a:pt x="1478666" y="612383"/>
                  <a:pt x="1482571" y="594811"/>
                </a:cubicBezTo>
                <a:cubicBezTo>
                  <a:pt x="1490512" y="559079"/>
                  <a:pt x="1509204" y="488278"/>
                  <a:pt x="1509204" y="488278"/>
                </a:cubicBezTo>
                <a:cubicBezTo>
                  <a:pt x="1503286" y="423175"/>
                  <a:pt x="1503794" y="357165"/>
                  <a:pt x="1491449" y="292970"/>
                </a:cubicBezTo>
                <a:cubicBezTo>
                  <a:pt x="1488655" y="278440"/>
                  <a:pt x="1474646" y="268518"/>
                  <a:pt x="1464816" y="257459"/>
                </a:cubicBezTo>
                <a:cubicBezTo>
                  <a:pt x="1450914" y="241820"/>
                  <a:pt x="1436502" y="226467"/>
                  <a:pt x="1420427" y="213071"/>
                </a:cubicBezTo>
                <a:cubicBezTo>
                  <a:pt x="1402672" y="198275"/>
                  <a:pt x="1382708" y="185784"/>
                  <a:pt x="1367161" y="168682"/>
                </a:cubicBezTo>
                <a:cubicBezTo>
                  <a:pt x="1352807" y="152892"/>
                  <a:pt x="1351464" y="123341"/>
                  <a:pt x="1331651" y="115416"/>
                </a:cubicBezTo>
                <a:cubicBezTo>
                  <a:pt x="1316855" y="109498"/>
                  <a:pt x="1301825" y="104133"/>
                  <a:pt x="1287262" y="97661"/>
                </a:cubicBezTo>
                <a:cubicBezTo>
                  <a:pt x="1275169" y="92286"/>
                  <a:pt x="1264307" y="84091"/>
                  <a:pt x="1251752" y="79906"/>
                </a:cubicBezTo>
                <a:cubicBezTo>
                  <a:pt x="1173250" y="53738"/>
                  <a:pt x="1140035" y="59437"/>
                  <a:pt x="1047565" y="53273"/>
                </a:cubicBezTo>
                <a:lnTo>
                  <a:pt x="932155" y="35517"/>
                </a:lnTo>
                <a:cubicBezTo>
                  <a:pt x="917271" y="33036"/>
                  <a:pt x="902681" y="28934"/>
                  <a:pt x="887767" y="26640"/>
                </a:cubicBezTo>
                <a:cubicBezTo>
                  <a:pt x="864187" y="23012"/>
                  <a:pt x="840420" y="20721"/>
                  <a:pt x="816746" y="17762"/>
                </a:cubicBezTo>
                <a:cubicBezTo>
                  <a:pt x="805039" y="13860"/>
                  <a:pt x="764638" y="-365"/>
                  <a:pt x="754602" y="7"/>
                </a:cubicBezTo>
                <a:cubicBezTo>
                  <a:pt x="686330" y="2536"/>
                  <a:pt x="618722" y="16423"/>
                  <a:pt x="550416" y="17762"/>
                </a:cubicBezTo>
                <a:cubicBezTo>
                  <a:pt x="467521" y="19387"/>
                  <a:pt x="384699" y="11843"/>
                  <a:pt x="301841" y="888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7475E3A-F662-4AEC-9026-CC188B7BF735}"/>
              </a:ext>
            </a:extLst>
          </p:cNvPr>
          <p:cNvSpPr/>
          <p:nvPr/>
        </p:nvSpPr>
        <p:spPr>
          <a:xfrm>
            <a:off x="7010403" y="1589103"/>
            <a:ext cx="1376039" cy="923348"/>
          </a:xfrm>
          <a:custGeom>
            <a:avLst/>
            <a:gdLst>
              <a:gd name="connsiteX0" fmla="*/ 497150 w 1376039"/>
              <a:gd name="connsiteY0" fmla="*/ 8878 h 923348"/>
              <a:gd name="connsiteX1" fmla="*/ 408373 w 1376039"/>
              <a:gd name="connsiteY1" fmla="*/ 26633 h 923348"/>
              <a:gd name="connsiteX2" fmla="*/ 363984 w 1376039"/>
              <a:gd name="connsiteY2" fmla="*/ 35511 h 923348"/>
              <a:gd name="connsiteX3" fmla="*/ 115410 w 1376039"/>
              <a:gd name="connsiteY3" fmla="*/ 44388 h 923348"/>
              <a:gd name="connsiteX4" fmla="*/ 97654 w 1376039"/>
              <a:gd name="connsiteY4" fmla="*/ 71021 h 923348"/>
              <a:gd name="connsiteX5" fmla="*/ 71021 w 1376039"/>
              <a:gd name="connsiteY5" fmla="*/ 88777 h 923348"/>
              <a:gd name="connsiteX6" fmla="*/ 62144 w 1376039"/>
              <a:gd name="connsiteY6" fmla="*/ 124287 h 923348"/>
              <a:gd name="connsiteX7" fmla="*/ 44388 w 1376039"/>
              <a:gd name="connsiteY7" fmla="*/ 142043 h 923348"/>
              <a:gd name="connsiteX8" fmla="*/ 26633 w 1376039"/>
              <a:gd name="connsiteY8" fmla="*/ 177553 h 923348"/>
              <a:gd name="connsiteX9" fmla="*/ 35511 w 1376039"/>
              <a:gd name="connsiteY9" fmla="*/ 292963 h 923348"/>
              <a:gd name="connsiteX10" fmla="*/ 44388 w 1376039"/>
              <a:gd name="connsiteY10" fmla="*/ 328474 h 923348"/>
              <a:gd name="connsiteX11" fmla="*/ 26633 w 1376039"/>
              <a:gd name="connsiteY11" fmla="*/ 417250 h 923348"/>
              <a:gd name="connsiteX12" fmla="*/ 8878 w 1376039"/>
              <a:gd name="connsiteY12" fmla="*/ 443883 h 923348"/>
              <a:gd name="connsiteX13" fmla="*/ 0 w 1376039"/>
              <a:gd name="connsiteY13" fmla="*/ 506027 h 923348"/>
              <a:gd name="connsiteX14" fmla="*/ 8878 w 1376039"/>
              <a:gd name="connsiteY14" fmla="*/ 710214 h 923348"/>
              <a:gd name="connsiteX15" fmla="*/ 71021 w 1376039"/>
              <a:gd name="connsiteY15" fmla="*/ 798990 h 923348"/>
              <a:gd name="connsiteX16" fmla="*/ 88777 w 1376039"/>
              <a:gd name="connsiteY16" fmla="*/ 816746 h 923348"/>
              <a:gd name="connsiteX17" fmla="*/ 177553 w 1376039"/>
              <a:gd name="connsiteY17" fmla="*/ 843379 h 923348"/>
              <a:gd name="connsiteX18" fmla="*/ 275208 w 1376039"/>
              <a:gd name="connsiteY18" fmla="*/ 870012 h 923348"/>
              <a:gd name="connsiteX19" fmla="*/ 363984 w 1376039"/>
              <a:gd name="connsiteY19" fmla="*/ 887767 h 923348"/>
              <a:gd name="connsiteX20" fmla="*/ 408373 w 1376039"/>
              <a:gd name="connsiteY20" fmla="*/ 914400 h 923348"/>
              <a:gd name="connsiteX21" fmla="*/ 479394 w 1376039"/>
              <a:gd name="connsiteY21" fmla="*/ 923278 h 923348"/>
              <a:gd name="connsiteX22" fmla="*/ 807868 w 1376039"/>
              <a:gd name="connsiteY22" fmla="*/ 905522 h 923348"/>
              <a:gd name="connsiteX23" fmla="*/ 932155 w 1376039"/>
              <a:gd name="connsiteY23" fmla="*/ 878889 h 923348"/>
              <a:gd name="connsiteX24" fmla="*/ 967666 w 1376039"/>
              <a:gd name="connsiteY24" fmla="*/ 861134 h 923348"/>
              <a:gd name="connsiteX25" fmla="*/ 1012054 w 1376039"/>
              <a:gd name="connsiteY25" fmla="*/ 852256 h 923348"/>
              <a:gd name="connsiteX26" fmla="*/ 1162975 w 1376039"/>
              <a:gd name="connsiteY26" fmla="*/ 834501 h 923348"/>
              <a:gd name="connsiteX27" fmla="*/ 1296140 w 1376039"/>
              <a:gd name="connsiteY27" fmla="*/ 798990 h 923348"/>
              <a:gd name="connsiteX28" fmla="*/ 1313895 w 1376039"/>
              <a:gd name="connsiteY28" fmla="*/ 736847 h 923348"/>
              <a:gd name="connsiteX29" fmla="*/ 1322773 w 1376039"/>
              <a:gd name="connsiteY29" fmla="*/ 639192 h 923348"/>
              <a:gd name="connsiteX30" fmla="*/ 1358283 w 1376039"/>
              <a:gd name="connsiteY30" fmla="*/ 550415 h 923348"/>
              <a:gd name="connsiteX31" fmla="*/ 1376039 w 1376039"/>
              <a:gd name="connsiteY31" fmla="*/ 452761 h 923348"/>
              <a:gd name="connsiteX32" fmla="*/ 1367161 w 1376039"/>
              <a:gd name="connsiteY32" fmla="*/ 328474 h 923348"/>
              <a:gd name="connsiteX33" fmla="*/ 1322773 w 1376039"/>
              <a:gd name="connsiteY33" fmla="*/ 239697 h 923348"/>
              <a:gd name="connsiteX34" fmla="*/ 1313895 w 1376039"/>
              <a:gd name="connsiteY34" fmla="*/ 168676 h 923348"/>
              <a:gd name="connsiteX35" fmla="*/ 1269507 w 1376039"/>
              <a:gd name="connsiteY35" fmla="*/ 115410 h 923348"/>
              <a:gd name="connsiteX36" fmla="*/ 1180730 w 1376039"/>
              <a:gd name="connsiteY36" fmla="*/ 71021 h 923348"/>
              <a:gd name="connsiteX37" fmla="*/ 1145219 w 1376039"/>
              <a:gd name="connsiteY37" fmla="*/ 44388 h 923348"/>
              <a:gd name="connsiteX38" fmla="*/ 1091953 w 1376039"/>
              <a:gd name="connsiteY38" fmla="*/ 26633 h 923348"/>
              <a:gd name="connsiteX39" fmla="*/ 1065320 w 1376039"/>
              <a:gd name="connsiteY39" fmla="*/ 8878 h 923348"/>
              <a:gd name="connsiteX40" fmla="*/ 958788 w 1376039"/>
              <a:gd name="connsiteY40" fmla="*/ 0 h 923348"/>
              <a:gd name="connsiteX41" fmla="*/ 497150 w 1376039"/>
              <a:gd name="connsiteY41" fmla="*/ 8878 h 92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376039" h="923348">
                <a:moveTo>
                  <a:pt x="497150" y="8878"/>
                </a:moveTo>
                <a:cubicBezTo>
                  <a:pt x="405414" y="13317"/>
                  <a:pt x="437965" y="20715"/>
                  <a:pt x="408373" y="26633"/>
                </a:cubicBezTo>
                <a:cubicBezTo>
                  <a:pt x="393577" y="29592"/>
                  <a:pt x="379064" y="34972"/>
                  <a:pt x="363984" y="35511"/>
                </a:cubicBezTo>
                <a:lnTo>
                  <a:pt x="115410" y="44388"/>
                </a:lnTo>
                <a:cubicBezTo>
                  <a:pt x="109491" y="53266"/>
                  <a:pt x="105199" y="63476"/>
                  <a:pt x="97654" y="71021"/>
                </a:cubicBezTo>
                <a:cubicBezTo>
                  <a:pt x="90109" y="78566"/>
                  <a:pt x="76939" y="79899"/>
                  <a:pt x="71021" y="88777"/>
                </a:cubicBezTo>
                <a:cubicBezTo>
                  <a:pt x="64253" y="98929"/>
                  <a:pt x="67600" y="113374"/>
                  <a:pt x="62144" y="124287"/>
                </a:cubicBezTo>
                <a:cubicBezTo>
                  <a:pt x="58401" y="131774"/>
                  <a:pt x="49031" y="135079"/>
                  <a:pt x="44388" y="142043"/>
                </a:cubicBezTo>
                <a:cubicBezTo>
                  <a:pt x="37047" y="153054"/>
                  <a:pt x="32551" y="165716"/>
                  <a:pt x="26633" y="177553"/>
                </a:cubicBezTo>
                <a:cubicBezTo>
                  <a:pt x="29592" y="216023"/>
                  <a:pt x="31003" y="254644"/>
                  <a:pt x="35511" y="292963"/>
                </a:cubicBezTo>
                <a:cubicBezTo>
                  <a:pt x="36937" y="305081"/>
                  <a:pt x="44388" y="316273"/>
                  <a:pt x="44388" y="328474"/>
                </a:cubicBezTo>
                <a:cubicBezTo>
                  <a:pt x="44388" y="344836"/>
                  <a:pt x="37566" y="395383"/>
                  <a:pt x="26633" y="417250"/>
                </a:cubicBezTo>
                <a:cubicBezTo>
                  <a:pt x="21861" y="426793"/>
                  <a:pt x="14796" y="435005"/>
                  <a:pt x="8878" y="443883"/>
                </a:cubicBezTo>
                <a:cubicBezTo>
                  <a:pt x="5919" y="464598"/>
                  <a:pt x="0" y="485102"/>
                  <a:pt x="0" y="506027"/>
                </a:cubicBezTo>
                <a:cubicBezTo>
                  <a:pt x="0" y="574154"/>
                  <a:pt x="3845" y="642273"/>
                  <a:pt x="8878" y="710214"/>
                </a:cubicBezTo>
                <a:cubicBezTo>
                  <a:pt x="12470" y="758710"/>
                  <a:pt x="32537" y="760506"/>
                  <a:pt x="71021" y="798990"/>
                </a:cubicBezTo>
                <a:cubicBezTo>
                  <a:pt x="76940" y="804909"/>
                  <a:pt x="81005" y="813637"/>
                  <a:pt x="88777" y="816746"/>
                </a:cubicBezTo>
                <a:cubicBezTo>
                  <a:pt x="168299" y="848554"/>
                  <a:pt x="97537" y="823375"/>
                  <a:pt x="177553" y="843379"/>
                </a:cubicBezTo>
                <a:cubicBezTo>
                  <a:pt x="204565" y="850132"/>
                  <a:pt x="245339" y="864038"/>
                  <a:pt x="275208" y="870012"/>
                </a:cubicBezTo>
                <a:cubicBezTo>
                  <a:pt x="384037" y="891777"/>
                  <a:pt x="281507" y="867147"/>
                  <a:pt x="363984" y="887767"/>
                </a:cubicBezTo>
                <a:cubicBezTo>
                  <a:pt x="378780" y="896645"/>
                  <a:pt x="391881" y="909325"/>
                  <a:pt x="408373" y="914400"/>
                </a:cubicBezTo>
                <a:cubicBezTo>
                  <a:pt x="431176" y="921416"/>
                  <a:pt x="455542" y="923808"/>
                  <a:pt x="479394" y="923278"/>
                </a:cubicBezTo>
                <a:cubicBezTo>
                  <a:pt x="589018" y="920842"/>
                  <a:pt x="698377" y="911441"/>
                  <a:pt x="807868" y="905522"/>
                </a:cubicBezTo>
                <a:cubicBezTo>
                  <a:pt x="849297" y="896644"/>
                  <a:pt x="891331" y="890229"/>
                  <a:pt x="932155" y="878889"/>
                </a:cubicBezTo>
                <a:cubicBezTo>
                  <a:pt x="944906" y="875347"/>
                  <a:pt x="955111" y="865319"/>
                  <a:pt x="967666" y="861134"/>
                </a:cubicBezTo>
                <a:cubicBezTo>
                  <a:pt x="981981" y="856362"/>
                  <a:pt x="997103" y="854295"/>
                  <a:pt x="1012054" y="852256"/>
                </a:cubicBezTo>
                <a:cubicBezTo>
                  <a:pt x="1062243" y="845412"/>
                  <a:pt x="1112668" y="840419"/>
                  <a:pt x="1162975" y="834501"/>
                </a:cubicBezTo>
                <a:cubicBezTo>
                  <a:pt x="1278586" y="805598"/>
                  <a:pt x="1234782" y="819443"/>
                  <a:pt x="1296140" y="798990"/>
                </a:cubicBezTo>
                <a:cubicBezTo>
                  <a:pt x="1302224" y="780735"/>
                  <a:pt x="1311419" y="755420"/>
                  <a:pt x="1313895" y="736847"/>
                </a:cubicBezTo>
                <a:cubicBezTo>
                  <a:pt x="1318215" y="704448"/>
                  <a:pt x="1317093" y="671381"/>
                  <a:pt x="1322773" y="639192"/>
                </a:cubicBezTo>
                <a:cubicBezTo>
                  <a:pt x="1328757" y="605284"/>
                  <a:pt x="1343441" y="580100"/>
                  <a:pt x="1358283" y="550415"/>
                </a:cubicBezTo>
                <a:cubicBezTo>
                  <a:pt x="1361170" y="535982"/>
                  <a:pt x="1376039" y="464120"/>
                  <a:pt x="1376039" y="452761"/>
                </a:cubicBezTo>
                <a:cubicBezTo>
                  <a:pt x="1376039" y="411226"/>
                  <a:pt x="1373639" y="369500"/>
                  <a:pt x="1367161" y="328474"/>
                </a:cubicBezTo>
                <a:cubicBezTo>
                  <a:pt x="1362846" y="301144"/>
                  <a:pt x="1336115" y="261933"/>
                  <a:pt x="1322773" y="239697"/>
                </a:cubicBezTo>
                <a:cubicBezTo>
                  <a:pt x="1319814" y="216023"/>
                  <a:pt x="1320172" y="191693"/>
                  <a:pt x="1313895" y="168676"/>
                </a:cubicBezTo>
                <a:cubicBezTo>
                  <a:pt x="1310389" y="155822"/>
                  <a:pt x="1278722" y="121081"/>
                  <a:pt x="1269507" y="115410"/>
                </a:cubicBezTo>
                <a:cubicBezTo>
                  <a:pt x="1241330" y="98070"/>
                  <a:pt x="1207198" y="90872"/>
                  <a:pt x="1180730" y="71021"/>
                </a:cubicBezTo>
                <a:cubicBezTo>
                  <a:pt x="1168893" y="62143"/>
                  <a:pt x="1158453" y="51005"/>
                  <a:pt x="1145219" y="44388"/>
                </a:cubicBezTo>
                <a:cubicBezTo>
                  <a:pt x="1128479" y="36018"/>
                  <a:pt x="1109056" y="34234"/>
                  <a:pt x="1091953" y="26633"/>
                </a:cubicBezTo>
                <a:cubicBezTo>
                  <a:pt x="1082203" y="22300"/>
                  <a:pt x="1075782" y="10970"/>
                  <a:pt x="1065320" y="8878"/>
                </a:cubicBezTo>
                <a:cubicBezTo>
                  <a:pt x="1030378" y="1890"/>
                  <a:pt x="994417" y="566"/>
                  <a:pt x="958788" y="0"/>
                </a:cubicBezTo>
                <a:lnTo>
                  <a:pt x="497150" y="88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0D7DF0F-BEAE-4261-A7FB-0AC5F94A79C9}"/>
              </a:ext>
            </a:extLst>
          </p:cNvPr>
          <p:cNvSpPr/>
          <p:nvPr/>
        </p:nvSpPr>
        <p:spPr>
          <a:xfrm>
            <a:off x="3149603" y="4216400"/>
            <a:ext cx="1492283" cy="1066954"/>
          </a:xfrm>
          <a:custGeom>
            <a:avLst/>
            <a:gdLst>
              <a:gd name="connsiteX0" fmla="*/ 552450 w 1492283"/>
              <a:gd name="connsiteY0" fmla="*/ 63500 h 1066954"/>
              <a:gd name="connsiteX1" fmla="*/ 520700 w 1492283"/>
              <a:gd name="connsiteY1" fmla="*/ 88900 h 1066954"/>
              <a:gd name="connsiteX2" fmla="*/ 463550 w 1492283"/>
              <a:gd name="connsiteY2" fmla="*/ 127000 h 1066954"/>
              <a:gd name="connsiteX3" fmla="*/ 355600 w 1492283"/>
              <a:gd name="connsiteY3" fmla="*/ 139700 h 1066954"/>
              <a:gd name="connsiteX4" fmla="*/ 323850 w 1492283"/>
              <a:gd name="connsiteY4" fmla="*/ 152400 h 1066954"/>
              <a:gd name="connsiteX5" fmla="*/ 285750 w 1492283"/>
              <a:gd name="connsiteY5" fmla="*/ 158750 h 1066954"/>
              <a:gd name="connsiteX6" fmla="*/ 273050 w 1492283"/>
              <a:gd name="connsiteY6" fmla="*/ 177800 h 1066954"/>
              <a:gd name="connsiteX7" fmla="*/ 247650 w 1492283"/>
              <a:gd name="connsiteY7" fmla="*/ 184150 h 1066954"/>
              <a:gd name="connsiteX8" fmla="*/ 196850 w 1492283"/>
              <a:gd name="connsiteY8" fmla="*/ 209550 h 1066954"/>
              <a:gd name="connsiteX9" fmla="*/ 177800 w 1492283"/>
              <a:gd name="connsiteY9" fmla="*/ 222250 h 1066954"/>
              <a:gd name="connsiteX10" fmla="*/ 107950 w 1492283"/>
              <a:gd name="connsiteY10" fmla="*/ 254000 h 1066954"/>
              <a:gd name="connsiteX11" fmla="*/ 38100 w 1492283"/>
              <a:gd name="connsiteY11" fmla="*/ 311150 h 1066954"/>
              <a:gd name="connsiteX12" fmla="*/ 25400 w 1492283"/>
              <a:gd name="connsiteY12" fmla="*/ 349250 h 1066954"/>
              <a:gd name="connsiteX13" fmla="*/ 12700 w 1492283"/>
              <a:gd name="connsiteY13" fmla="*/ 400050 h 1066954"/>
              <a:gd name="connsiteX14" fmla="*/ 0 w 1492283"/>
              <a:gd name="connsiteY14" fmla="*/ 419100 h 1066954"/>
              <a:gd name="connsiteX15" fmla="*/ 6350 w 1492283"/>
              <a:gd name="connsiteY15" fmla="*/ 488950 h 1066954"/>
              <a:gd name="connsiteX16" fmla="*/ 19050 w 1492283"/>
              <a:gd name="connsiteY16" fmla="*/ 527050 h 1066954"/>
              <a:gd name="connsiteX17" fmla="*/ 38100 w 1492283"/>
              <a:gd name="connsiteY17" fmla="*/ 577850 h 1066954"/>
              <a:gd name="connsiteX18" fmla="*/ 69850 w 1492283"/>
              <a:gd name="connsiteY18" fmla="*/ 762000 h 1066954"/>
              <a:gd name="connsiteX19" fmla="*/ 76200 w 1492283"/>
              <a:gd name="connsiteY19" fmla="*/ 781050 h 1066954"/>
              <a:gd name="connsiteX20" fmla="*/ 114300 w 1492283"/>
              <a:gd name="connsiteY20" fmla="*/ 812800 h 1066954"/>
              <a:gd name="connsiteX21" fmla="*/ 133350 w 1492283"/>
              <a:gd name="connsiteY21" fmla="*/ 825500 h 1066954"/>
              <a:gd name="connsiteX22" fmla="*/ 152400 w 1492283"/>
              <a:gd name="connsiteY22" fmla="*/ 844550 h 1066954"/>
              <a:gd name="connsiteX23" fmla="*/ 196850 w 1492283"/>
              <a:gd name="connsiteY23" fmla="*/ 869950 h 1066954"/>
              <a:gd name="connsiteX24" fmla="*/ 228600 w 1492283"/>
              <a:gd name="connsiteY24" fmla="*/ 876300 h 1066954"/>
              <a:gd name="connsiteX25" fmla="*/ 273050 w 1492283"/>
              <a:gd name="connsiteY25" fmla="*/ 889000 h 1066954"/>
              <a:gd name="connsiteX26" fmla="*/ 317500 w 1492283"/>
              <a:gd name="connsiteY26" fmla="*/ 901700 h 1066954"/>
              <a:gd name="connsiteX27" fmla="*/ 336550 w 1492283"/>
              <a:gd name="connsiteY27" fmla="*/ 908050 h 1066954"/>
              <a:gd name="connsiteX28" fmla="*/ 368300 w 1492283"/>
              <a:gd name="connsiteY28" fmla="*/ 927100 h 1066954"/>
              <a:gd name="connsiteX29" fmla="*/ 412750 w 1492283"/>
              <a:gd name="connsiteY29" fmla="*/ 939800 h 1066954"/>
              <a:gd name="connsiteX30" fmla="*/ 476250 w 1492283"/>
              <a:gd name="connsiteY30" fmla="*/ 958850 h 1066954"/>
              <a:gd name="connsiteX31" fmla="*/ 495300 w 1492283"/>
              <a:gd name="connsiteY31" fmla="*/ 971550 h 1066954"/>
              <a:gd name="connsiteX32" fmla="*/ 533400 w 1492283"/>
              <a:gd name="connsiteY32" fmla="*/ 1009650 h 1066954"/>
              <a:gd name="connsiteX33" fmla="*/ 558800 w 1492283"/>
              <a:gd name="connsiteY33" fmla="*/ 1016000 h 1066954"/>
              <a:gd name="connsiteX34" fmla="*/ 584200 w 1492283"/>
              <a:gd name="connsiteY34" fmla="*/ 1035050 h 1066954"/>
              <a:gd name="connsiteX35" fmla="*/ 647700 w 1492283"/>
              <a:gd name="connsiteY35" fmla="*/ 1047750 h 1066954"/>
              <a:gd name="connsiteX36" fmla="*/ 723900 w 1492283"/>
              <a:gd name="connsiteY36" fmla="*/ 1066800 h 1066954"/>
              <a:gd name="connsiteX37" fmla="*/ 755650 w 1492283"/>
              <a:gd name="connsiteY37" fmla="*/ 1054100 h 1066954"/>
              <a:gd name="connsiteX38" fmla="*/ 844550 w 1492283"/>
              <a:gd name="connsiteY38" fmla="*/ 1047750 h 1066954"/>
              <a:gd name="connsiteX39" fmla="*/ 882650 w 1492283"/>
              <a:gd name="connsiteY39" fmla="*/ 1022350 h 1066954"/>
              <a:gd name="connsiteX40" fmla="*/ 933450 w 1492283"/>
              <a:gd name="connsiteY40" fmla="*/ 1009650 h 1066954"/>
              <a:gd name="connsiteX41" fmla="*/ 1035050 w 1492283"/>
              <a:gd name="connsiteY41" fmla="*/ 952500 h 1066954"/>
              <a:gd name="connsiteX42" fmla="*/ 1066800 w 1492283"/>
              <a:gd name="connsiteY42" fmla="*/ 908050 h 1066954"/>
              <a:gd name="connsiteX43" fmla="*/ 1085850 w 1492283"/>
              <a:gd name="connsiteY43" fmla="*/ 882650 h 1066954"/>
              <a:gd name="connsiteX44" fmla="*/ 1111250 w 1492283"/>
              <a:gd name="connsiteY44" fmla="*/ 869950 h 1066954"/>
              <a:gd name="connsiteX45" fmla="*/ 1155700 w 1492283"/>
              <a:gd name="connsiteY45" fmla="*/ 850900 h 1066954"/>
              <a:gd name="connsiteX46" fmla="*/ 1200150 w 1492283"/>
              <a:gd name="connsiteY46" fmla="*/ 831850 h 1066954"/>
              <a:gd name="connsiteX47" fmla="*/ 1244600 w 1492283"/>
              <a:gd name="connsiteY47" fmla="*/ 806450 h 1066954"/>
              <a:gd name="connsiteX48" fmla="*/ 1289050 w 1492283"/>
              <a:gd name="connsiteY48" fmla="*/ 800100 h 1066954"/>
              <a:gd name="connsiteX49" fmla="*/ 1352550 w 1492283"/>
              <a:gd name="connsiteY49" fmla="*/ 755650 h 1066954"/>
              <a:gd name="connsiteX50" fmla="*/ 1358900 w 1492283"/>
              <a:gd name="connsiteY50" fmla="*/ 723900 h 1066954"/>
              <a:gd name="connsiteX51" fmla="*/ 1377950 w 1492283"/>
              <a:gd name="connsiteY51" fmla="*/ 704850 h 1066954"/>
              <a:gd name="connsiteX52" fmla="*/ 1397000 w 1492283"/>
              <a:gd name="connsiteY52" fmla="*/ 666750 h 1066954"/>
              <a:gd name="connsiteX53" fmla="*/ 1409700 w 1492283"/>
              <a:gd name="connsiteY53" fmla="*/ 647700 h 1066954"/>
              <a:gd name="connsiteX54" fmla="*/ 1422400 w 1492283"/>
              <a:gd name="connsiteY54" fmla="*/ 609600 h 1066954"/>
              <a:gd name="connsiteX55" fmla="*/ 1428750 w 1492283"/>
              <a:gd name="connsiteY55" fmla="*/ 565150 h 1066954"/>
              <a:gd name="connsiteX56" fmla="*/ 1473200 w 1492283"/>
              <a:gd name="connsiteY56" fmla="*/ 514350 h 1066954"/>
              <a:gd name="connsiteX57" fmla="*/ 1492250 w 1492283"/>
              <a:gd name="connsiteY57" fmla="*/ 457200 h 1066954"/>
              <a:gd name="connsiteX58" fmla="*/ 1479550 w 1492283"/>
              <a:gd name="connsiteY58" fmla="*/ 400050 h 1066954"/>
              <a:gd name="connsiteX59" fmla="*/ 1473200 w 1492283"/>
              <a:gd name="connsiteY59" fmla="*/ 381000 h 1066954"/>
              <a:gd name="connsiteX60" fmla="*/ 1416050 w 1492283"/>
              <a:gd name="connsiteY60" fmla="*/ 361950 h 1066954"/>
              <a:gd name="connsiteX61" fmla="*/ 1403350 w 1492283"/>
              <a:gd name="connsiteY61" fmla="*/ 342900 h 1066954"/>
              <a:gd name="connsiteX62" fmla="*/ 1390650 w 1492283"/>
              <a:gd name="connsiteY62" fmla="*/ 317500 h 1066954"/>
              <a:gd name="connsiteX63" fmla="*/ 1358900 w 1492283"/>
              <a:gd name="connsiteY63" fmla="*/ 279400 h 1066954"/>
              <a:gd name="connsiteX64" fmla="*/ 1339850 w 1492283"/>
              <a:gd name="connsiteY64" fmla="*/ 254000 h 1066954"/>
              <a:gd name="connsiteX65" fmla="*/ 1333500 w 1492283"/>
              <a:gd name="connsiteY65" fmla="*/ 234950 h 1066954"/>
              <a:gd name="connsiteX66" fmla="*/ 1212850 w 1492283"/>
              <a:gd name="connsiteY66" fmla="*/ 158750 h 1066954"/>
              <a:gd name="connsiteX67" fmla="*/ 1181100 w 1492283"/>
              <a:gd name="connsiteY67" fmla="*/ 133350 h 1066954"/>
              <a:gd name="connsiteX68" fmla="*/ 1162050 w 1492283"/>
              <a:gd name="connsiteY68" fmla="*/ 127000 h 1066954"/>
              <a:gd name="connsiteX69" fmla="*/ 1136650 w 1492283"/>
              <a:gd name="connsiteY69" fmla="*/ 114300 h 1066954"/>
              <a:gd name="connsiteX70" fmla="*/ 1117600 w 1492283"/>
              <a:gd name="connsiteY70" fmla="*/ 107950 h 1066954"/>
              <a:gd name="connsiteX71" fmla="*/ 1041400 w 1492283"/>
              <a:gd name="connsiteY71" fmla="*/ 82550 h 1066954"/>
              <a:gd name="connsiteX72" fmla="*/ 1028700 w 1492283"/>
              <a:gd name="connsiteY72" fmla="*/ 63500 h 1066954"/>
              <a:gd name="connsiteX73" fmla="*/ 1003300 w 1492283"/>
              <a:gd name="connsiteY73" fmla="*/ 50800 h 1066954"/>
              <a:gd name="connsiteX74" fmla="*/ 958850 w 1492283"/>
              <a:gd name="connsiteY74" fmla="*/ 31750 h 1066954"/>
              <a:gd name="connsiteX75" fmla="*/ 933450 w 1492283"/>
              <a:gd name="connsiteY75" fmla="*/ 19050 h 1066954"/>
              <a:gd name="connsiteX76" fmla="*/ 908050 w 1492283"/>
              <a:gd name="connsiteY76" fmla="*/ 12700 h 1066954"/>
              <a:gd name="connsiteX77" fmla="*/ 876300 w 1492283"/>
              <a:gd name="connsiteY77" fmla="*/ 0 h 1066954"/>
              <a:gd name="connsiteX78" fmla="*/ 730250 w 1492283"/>
              <a:gd name="connsiteY78" fmla="*/ 6350 h 1066954"/>
              <a:gd name="connsiteX79" fmla="*/ 704850 w 1492283"/>
              <a:gd name="connsiteY79" fmla="*/ 12700 h 1066954"/>
              <a:gd name="connsiteX80" fmla="*/ 615950 w 1492283"/>
              <a:gd name="connsiteY80" fmla="*/ 25400 h 1066954"/>
              <a:gd name="connsiteX81" fmla="*/ 577850 w 1492283"/>
              <a:gd name="connsiteY81" fmla="*/ 44450 h 1066954"/>
              <a:gd name="connsiteX82" fmla="*/ 552450 w 1492283"/>
              <a:gd name="connsiteY82" fmla="*/ 63500 h 106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492283" h="1066954">
                <a:moveTo>
                  <a:pt x="552450" y="63500"/>
                </a:moveTo>
                <a:cubicBezTo>
                  <a:pt x="542925" y="70908"/>
                  <a:pt x="530830" y="79896"/>
                  <a:pt x="520700" y="88900"/>
                </a:cubicBezTo>
                <a:cubicBezTo>
                  <a:pt x="495877" y="110965"/>
                  <a:pt x="498195" y="120701"/>
                  <a:pt x="463550" y="127000"/>
                </a:cubicBezTo>
                <a:cubicBezTo>
                  <a:pt x="427903" y="133481"/>
                  <a:pt x="391583" y="135467"/>
                  <a:pt x="355600" y="139700"/>
                </a:cubicBezTo>
                <a:cubicBezTo>
                  <a:pt x="345017" y="143933"/>
                  <a:pt x="334847" y="149401"/>
                  <a:pt x="323850" y="152400"/>
                </a:cubicBezTo>
                <a:cubicBezTo>
                  <a:pt x="311428" y="155788"/>
                  <a:pt x="297266" y="152992"/>
                  <a:pt x="285750" y="158750"/>
                </a:cubicBezTo>
                <a:cubicBezTo>
                  <a:pt x="278924" y="162163"/>
                  <a:pt x="279400" y="173567"/>
                  <a:pt x="273050" y="177800"/>
                </a:cubicBezTo>
                <a:cubicBezTo>
                  <a:pt x="265788" y="182641"/>
                  <a:pt x="256117" y="182033"/>
                  <a:pt x="247650" y="184150"/>
                </a:cubicBezTo>
                <a:cubicBezTo>
                  <a:pt x="191239" y="226458"/>
                  <a:pt x="252333" y="185772"/>
                  <a:pt x="196850" y="209550"/>
                </a:cubicBezTo>
                <a:cubicBezTo>
                  <a:pt x="189835" y="212556"/>
                  <a:pt x="184426" y="218464"/>
                  <a:pt x="177800" y="222250"/>
                </a:cubicBezTo>
                <a:cubicBezTo>
                  <a:pt x="157891" y="233627"/>
                  <a:pt x="127197" y="245751"/>
                  <a:pt x="107950" y="254000"/>
                </a:cubicBezTo>
                <a:cubicBezTo>
                  <a:pt x="56807" y="305143"/>
                  <a:pt x="82242" y="289079"/>
                  <a:pt x="38100" y="311150"/>
                </a:cubicBezTo>
                <a:cubicBezTo>
                  <a:pt x="33867" y="323850"/>
                  <a:pt x="28025" y="336123"/>
                  <a:pt x="25400" y="349250"/>
                </a:cubicBezTo>
                <a:cubicBezTo>
                  <a:pt x="22985" y="361326"/>
                  <a:pt x="19209" y="387033"/>
                  <a:pt x="12700" y="400050"/>
                </a:cubicBezTo>
                <a:cubicBezTo>
                  <a:pt x="9287" y="406876"/>
                  <a:pt x="4233" y="412750"/>
                  <a:pt x="0" y="419100"/>
                </a:cubicBezTo>
                <a:cubicBezTo>
                  <a:pt x="2117" y="442383"/>
                  <a:pt x="2287" y="465926"/>
                  <a:pt x="6350" y="488950"/>
                </a:cubicBezTo>
                <a:cubicBezTo>
                  <a:pt x="8676" y="502133"/>
                  <a:pt x="15803" y="514063"/>
                  <a:pt x="19050" y="527050"/>
                </a:cubicBezTo>
                <a:cubicBezTo>
                  <a:pt x="27696" y="561633"/>
                  <a:pt x="21497" y="544644"/>
                  <a:pt x="38100" y="577850"/>
                </a:cubicBezTo>
                <a:cubicBezTo>
                  <a:pt x="46022" y="712528"/>
                  <a:pt x="33051" y="651604"/>
                  <a:pt x="69850" y="762000"/>
                </a:cubicBezTo>
                <a:cubicBezTo>
                  <a:pt x="71967" y="768350"/>
                  <a:pt x="71058" y="776765"/>
                  <a:pt x="76200" y="781050"/>
                </a:cubicBezTo>
                <a:cubicBezTo>
                  <a:pt x="88900" y="791633"/>
                  <a:pt x="101251" y="802651"/>
                  <a:pt x="114300" y="812800"/>
                </a:cubicBezTo>
                <a:cubicBezTo>
                  <a:pt x="120324" y="817485"/>
                  <a:pt x="127487" y="820614"/>
                  <a:pt x="133350" y="825500"/>
                </a:cubicBezTo>
                <a:cubicBezTo>
                  <a:pt x="140249" y="831249"/>
                  <a:pt x="145501" y="838801"/>
                  <a:pt x="152400" y="844550"/>
                </a:cubicBezTo>
                <a:cubicBezTo>
                  <a:pt x="161690" y="852292"/>
                  <a:pt x="186499" y="866500"/>
                  <a:pt x="196850" y="869950"/>
                </a:cubicBezTo>
                <a:cubicBezTo>
                  <a:pt x="207089" y="873363"/>
                  <a:pt x="218064" y="873959"/>
                  <a:pt x="228600" y="876300"/>
                </a:cubicBezTo>
                <a:cubicBezTo>
                  <a:pt x="264374" y="884250"/>
                  <a:pt x="242744" y="879908"/>
                  <a:pt x="273050" y="889000"/>
                </a:cubicBezTo>
                <a:cubicBezTo>
                  <a:pt x="287810" y="893428"/>
                  <a:pt x="302740" y="897272"/>
                  <a:pt x="317500" y="901700"/>
                </a:cubicBezTo>
                <a:cubicBezTo>
                  <a:pt x="323911" y="903623"/>
                  <a:pt x="330563" y="905057"/>
                  <a:pt x="336550" y="908050"/>
                </a:cubicBezTo>
                <a:cubicBezTo>
                  <a:pt x="347589" y="913570"/>
                  <a:pt x="357261" y="921580"/>
                  <a:pt x="368300" y="927100"/>
                </a:cubicBezTo>
                <a:cubicBezTo>
                  <a:pt x="378970" y="932435"/>
                  <a:pt x="402577" y="936748"/>
                  <a:pt x="412750" y="939800"/>
                </a:cubicBezTo>
                <a:cubicBezTo>
                  <a:pt x="490049" y="962990"/>
                  <a:pt x="417706" y="944214"/>
                  <a:pt x="476250" y="958850"/>
                </a:cubicBezTo>
                <a:cubicBezTo>
                  <a:pt x="482600" y="963083"/>
                  <a:pt x="489904" y="966154"/>
                  <a:pt x="495300" y="971550"/>
                </a:cubicBezTo>
                <a:cubicBezTo>
                  <a:pt x="521082" y="997332"/>
                  <a:pt x="491895" y="988897"/>
                  <a:pt x="533400" y="1009650"/>
                </a:cubicBezTo>
                <a:cubicBezTo>
                  <a:pt x="541206" y="1013553"/>
                  <a:pt x="550333" y="1013883"/>
                  <a:pt x="558800" y="1016000"/>
                </a:cubicBezTo>
                <a:cubicBezTo>
                  <a:pt x="567267" y="1022350"/>
                  <a:pt x="575011" y="1029799"/>
                  <a:pt x="584200" y="1035050"/>
                </a:cubicBezTo>
                <a:cubicBezTo>
                  <a:pt x="598977" y="1043494"/>
                  <a:pt x="637928" y="1046354"/>
                  <a:pt x="647700" y="1047750"/>
                </a:cubicBezTo>
                <a:cubicBezTo>
                  <a:pt x="665627" y="1053726"/>
                  <a:pt x="703745" y="1068632"/>
                  <a:pt x="723900" y="1066800"/>
                </a:cubicBezTo>
                <a:cubicBezTo>
                  <a:pt x="735252" y="1065768"/>
                  <a:pt x="744391" y="1055878"/>
                  <a:pt x="755650" y="1054100"/>
                </a:cubicBezTo>
                <a:cubicBezTo>
                  <a:pt x="784995" y="1049467"/>
                  <a:pt x="814917" y="1049867"/>
                  <a:pt x="844550" y="1047750"/>
                </a:cubicBezTo>
                <a:cubicBezTo>
                  <a:pt x="889846" y="1032651"/>
                  <a:pt x="835084" y="1054061"/>
                  <a:pt x="882650" y="1022350"/>
                </a:cubicBezTo>
                <a:cubicBezTo>
                  <a:pt x="891018" y="1016771"/>
                  <a:pt x="928870" y="1010566"/>
                  <a:pt x="933450" y="1009650"/>
                </a:cubicBezTo>
                <a:cubicBezTo>
                  <a:pt x="962337" y="997270"/>
                  <a:pt x="1016481" y="977259"/>
                  <a:pt x="1035050" y="952500"/>
                </a:cubicBezTo>
                <a:cubicBezTo>
                  <a:pt x="1097308" y="869489"/>
                  <a:pt x="1020374" y="973047"/>
                  <a:pt x="1066800" y="908050"/>
                </a:cubicBezTo>
                <a:cubicBezTo>
                  <a:pt x="1072951" y="899438"/>
                  <a:pt x="1077815" y="889538"/>
                  <a:pt x="1085850" y="882650"/>
                </a:cubicBezTo>
                <a:cubicBezTo>
                  <a:pt x="1093037" y="876490"/>
                  <a:pt x="1102632" y="873867"/>
                  <a:pt x="1111250" y="869950"/>
                </a:cubicBezTo>
                <a:cubicBezTo>
                  <a:pt x="1125925" y="863279"/>
                  <a:pt x="1141282" y="858109"/>
                  <a:pt x="1155700" y="850900"/>
                </a:cubicBezTo>
                <a:cubicBezTo>
                  <a:pt x="1199553" y="828974"/>
                  <a:pt x="1147287" y="845066"/>
                  <a:pt x="1200150" y="831850"/>
                </a:cubicBezTo>
                <a:cubicBezTo>
                  <a:pt x="1212087" y="823892"/>
                  <a:pt x="1230966" y="810168"/>
                  <a:pt x="1244600" y="806450"/>
                </a:cubicBezTo>
                <a:cubicBezTo>
                  <a:pt x="1259040" y="802512"/>
                  <a:pt x="1274233" y="802217"/>
                  <a:pt x="1289050" y="800100"/>
                </a:cubicBezTo>
                <a:cubicBezTo>
                  <a:pt x="1335956" y="768829"/>
                  <a:pt x="1314939" y="783858"/>
                  <a:pt x="1352550" y="755650"/>
                </a:cubicBezTo>
                <a:cubicBezTo>
                  <a:pt x="1354667" y="745067"/>
                  <a:pt x="1354073" y="733553"/>
                  <a:pt x="1358900" y="723900"/>
                </a:cubicBezTo>
                <a:cubicBezTo>
                  <a:pt x="1362916" y="715868"/>
                  <a:pt x="1372201" y="711749"/>
                  <a:pt x="1377950" y="704850"/>
                </a:cubicBezTo>
                <a:cubicBezTo>
                  <a:pt x="1400698" y="677553"/>
                  <a:pt x="1382681" y="695389"/>
                  <a:pt x="1397000" y="666750"/>
                </a:cubicBezTo>
                <a:cubicBezTo>
                  <a:pt x="1400413" y="659924"/>
                  <a:pt x="1406600" y="654674"/>
                  <a:pt x="1409700" y="647700"/>
                </a:cubicBezTo>
                <a:cubicBezTo>
                  <a:pt x="1415137" y="635467"/>
                  <a:pt x="1422400" y="609600"/>
                  <a:pt x="1422400" y="609600"/>
                </a:cubicBezTo>
                <a:cubicBezTo>
                  <a:pt x="1424517" y="594783"/>
                  <a:pt x="1423635" y="579216"/>
                  <a:pt x="1428750" y="565150"/>
                </a:cubicBezTo>
                <a:cubicBezTo>
                  <a:pt x="1433747" y="551408"/>
                  <a:pt x="1464344" y="523206"/>
                  <a:pt x="1473200" y="514350"/>
                </a:cubicBezTo>
                <a:cubicBezTo>
                  <a:pt x="1476085" y="507138"/>
                  <a:pt x="1493132" y="468667"/>
                  <a:pt x="1492250" y="457200"/>
                </a:cubicBezTo>
                <a:cubicBezTo>
                  <a:pt x="1490753" y="437743"/>
                  <a:pt x="1484283" y="418982"/>
                  <a:pt x="1479550" y="400050"/>
                </a:cubicBezTo>
                <a:cubicBezTo>
                  <a:pt x="1477927" y="393556"/>
                  <a:pt x="1478940" y="384444"/>
                  <a:pt x="1473200" y="381000"/>
                </a:cubicBezTo>
                <a:cubicBezTo>
                  <a:pt x="1455981" y="370669"/>
                  <a:pt x="1416050" y="361950"/>
                  <a:pt x="1416050" y="361950"/>
                </a:cubicBezTo>
                <a:cubicBezTo>
                  <a:pt x="1411817" y="355600"/>
                  <a:pt x="1407136" y="349526"/>
                  <a:pt x="1403350" y="342900"/>
                </a:cubicBezTo>
                <a:cubicBezTo>
                  <a:pt x="1398654" y="334681"/>
                  <a:pt x="1396078" y="325255"/>
                  <a:pt x="1390650" y="317500"/>
                </a:cubicBezTo>
                <a:cubicBezTo>
                  <a:pt x="1381170" y="303957"/>
                  <a:pt x="1369227" y="292309"/>
                  <a:pt x="1358900" y="279400"/>
                </a:cubicBezTo>
                <a:cubicBezTo>
                  <a:pt x="1352289" y="271136"/>
                  <a:pt x="1346200" y="262467"/>
                  <a:pt x="1339850" y="254000"/>
                </a:cubicBezTo>
                <a:cubicBezTo>
                  <a:pt x="1337733" y="247650"/>
                  <a:pt x="1337681" y="240177"/>
                  <a:pt x="1333500" y="234950"/>
                </a:cubicBezTo>
                <a:cubicBezTo>
                  <a:pt x="1280381" y="168551"/>
                  <a:pt x="1294225" y="201831"/>
                  <a:pt x="1212850" y="158750"/>
                </a:cubicBezTo>
                <a:cubicBezTo>
                  <a:pt x="1200872" y="152409"/>
                  <a:pt x="1192593" y="140533"/>
                  <a:pt x="1181100" y="133350"/>
                </a:cubicBezTo>
                <a:cubicBezTo>
                  <a:pt x="1175424" y="129802"/>
                  <a:pt x="1168202" y="129637"/>
                  <a:pt x="1162050" y="127000"/>
                </a:cubicBezTo>
                <a:cubicBezTo>
                  <a:pt x="1153349" y="123271"/>
                  <a:pt x="1145351" y="118029"/>
                  <a:pt x="1136650" y="114300"/>
                </a:cubicBezTo>
                <a:cubicBezTo>
                  <a:pt x="1130498" y="111663"/>
                  <a:pt x="1123867" y="110300"/>
                  <a:pt x="1117600" y="107950"/>
                </a:cubicBezTo>
                <a:cubicBezTo>
                  <a:pt x="1058646" y="85842"/>
                  <a:pt x="1114244" y="103363"/>
                  <a:pt x="1041400" y="82550"/>
                </a:cubicBezTo>
                <a:cubicBezTo>
                  <a:pt x="1037167" y="76200"/>
                  <a:pt x="1034563" y="68386"/>
                  <a:pt x="1028700" y="63500"/>
                </a:cubicBezTo>
                <a:cubicBezTo>
                  <a:pt x="1021428" y="57440"/>
                  <a:pt x="1011918" y="54717"/>
                  <a:pt x="1003300" y="50800"/>
                </a:cubicBezTo>
                <a:cubicBezTo>
                  <a:pt x="988625" y="44129"/>
                  <a:pt x="973525" y="38421"/>
                  <a:pt x="958850" y="31750"/>
                </a:cubicBezTo>
                <a:cubicBezTo>
                  <a:pt x="950232" y="27833"/>
                  <a:pt x="942313" y="22374"/>
                  <a:pt x="933450" y="19050"/>
                </a:cubicBezTo>
                <a:cubicBezTo>
                  <a:pt x="925278" y="15986"/>
                  <a:pt x="916329" y="15460"/>
                  <a:pt x="908050" y="12700"/>
                </a:cubicBezTo>
                <a:cubicBezTo>
                  <a:pt x="897236" y="9095"/>
                  <a:pt x="886883" y="4233"/>
                  <a:pt x="876300" y="0"/>
                </a:cubicBezTo>
                <a:cubicBezTo>
                  <a:pt x="827617" y="2117"/>
                  <a:pt x="778846" y="2750"/>
                  <a:pt x="730250" y="6350"/>
                </a:cubicBezTo>
                <a:cubicBezTo>
                  <a:pt x="721547" y="6995"/>
                  <a:pt x="713458" y="11265"/>
                  <a:pt x="704850" y="12700"/>
                </a:cubicBezTo>
                <a:cubicBezTo>
                  <a:pt x="675323" y="17621"/>
                  <a:pt x="645583" y="21167"/>
                  <a:pt x="615950" y="25400"/>
                </a:cubicBezTo>
                <a:cubicBezTo>
                  <a:pt x="561355" y="61796"/>
                  <a:pt x="630430" y="18160"/>
                  <a:pt x="577850" y="44450"/>
                </a:cubicBezTo>
                <a:cubicBezTo>
                  <a:pt x="550102" y="58324"/>
                  <a:pt x="561975" y="56092"/>
                  <a:pt x="552450" y="635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DEEB955-B5FA-4148-B8A6-C3D62DDC0D37}"/>
              </a:ext>
            </a:extLst>
          </p:cNvPr>
          <p:cNvSpPr/>
          <p:nvPr/>
        </p:nvSpPr>
        <p:spPr>
          <a:xfrm>
            <a:off x="8610600" y="1784408"/>
            <a:ext cx="1130300" cy="1003379"/>
          </a:xfrm>
          <a:custGeom>
            <a:avLst/>
            <a:gdLst>
              <a:gd name="connsiteX0" fmla="*/ 596900 w 1130300"/>
              <a:gd name="connsiteY0" fmla="*/ 79 h 1003379"/>
              <a:gd name="connsiteX1" fmla="*/ 565150 w 1130300"/>
              <a:gd name="connsiteY1" fmla="*/ 12779 h 1003379"/>
              <a:gd name="connsiteX2" fmla="*/ 546100 w 1130300"/>
              <a:gd name="connsiteY2" fmla="*/ 19129 h 1003379"/>
              <a:gd name="connsiteX3" fmla="*/ 482600 w 1130300"/>
              <a:gd name="connsiteY3" fmla="*/ 50879 h 1003379"/>
              <a:gd name="connsiteX4" fmla="*/ 419100 w 1130300"/>
              <a:gd name="connsiteY4" fmla="*/ 69929 h 1003379"/>
              <a:gd name="connsiteX5" fmla="*/ 387350 w 1130300"/>
              <a:gd name="connsiteY5" fmla="*/ 76279 h 1003379"/>
              <a:gd name="connsiteX6" fmla="*/ 311150 w 1130300"/>
              <a:gd name="connsiteY6" fmla="*/ 95329 h 1003379"/>
              <a:gd name="connsiteX7" fmla="*/ 279400 w 1130300"/>
              <a:gd name="connsiteY7" fmla="*/ 108029 h 1003379"/>
              <a:gd name="connsiteX8" fmla="*/ 215900 w 1130300"/>
              <a:gd name="connsiteY8" fmla="*/ 114379 h 1003379"/>
              <a:gd name="connsiteX9" fmla="*/ 171450 w 1130300"/>
              <a:gd name="connsiteY9" fmla="*/ 120729 h 1003379"/>
              <a:gd name="connsiteX10" fmla="*/ 95250 w 1130300"/>
              <a:gd name="connsiteY10" fmla="*/ 133429 h 1003379"/>
              <a:gd name="connsiteX11" fmla="*/ 50800 w 1130300"/>
              <a:gd name="connsiteY11" fmla="*/ 177879 h 1003379"/>
              <a:gd name="connsiteX12" fmla="*/ 44450 w 1130300"/>
              <a:gd name="connsiteY12" fmla="*/ 203279 h 1003379"/>
              <a:gd name="connsiteX13" fmla="*/ 31750 w 1130300"/>
              <a:gd name="connsiteY13" fmla="*/ 241379 h 1003379"/>
              <a:gd name="connsiteX14" fmla="*/ 25400 w 1130300"/>
              <a:gd name="connsiteY14" fmla="*/ 285829 h 1003379"/>
              <a:gd name="connsiteX15" fmla="*/ 19050 w 1130300"/>
              <a:gd name="connsiteY15" fmla="*/ 304879 h 1003379"/>
              <a:gd name="connsiteX16" fmla="*/ 12700 w 1130300"/>
              <a:gd name="connsiteY16" fmla="*/ 647779 h 1003379"/>
              <a:gd name="connsiteX17" fmla="*/ 0 w 1130300"/>
              <a:gd name="connsiteY17" fmla="*/ 730329 h 1003379"/>
              <a:gd name="connsiteX18" fmla="*/ 12700 w 1130300"/>
              <a:gd name="connsiteY18" fmla="*/ 806529 h 1003379"/>
              <a:gd name="connsiteX19" fmla="*/ 57150 w 1130300"/>
              <a:gd name="connsiteY19" fmla="*/ 844629 h 1003379"/>
              <a:gd name="connsiteX20" fmla="*/ 88900 w 1130300"/>
              <a:gd name="connsiteY20" fmla="*/ 882729 h 1003379"/>
              <a:gd name="connsiteX21" fmla="*/ 133350 w 1130300"/>
              <a:gd name="connsiteY21" fmla="*/ 920829 h 1003379"/>
              <a:gd name="connsiteX22" fmla="*/ 152400 w 1130300"/>
              <a:gd name="connsiteY22" fmla="*/ 927179 h 1003379"/>
              <a:gd name="connsiteX23" fmla="*/ 177800 w 1130300"/>
              <a:gd name="connsiteY23" fmla="*/ 946229 h 1003379"/>
              <a:gd name="connsiteX24" fmla="*/ 285750 w 1130300"/>
              <a:gd name="connsiteY24" fmla="*/ 958929 h 1003379"/>
              <a:gd name="connsiteX25" fmla="*/ 374650 w 1130300"/>
              <a:gd name="connsiteY25" fmla="*/ 971629 h 1003379"/>
              <a:gd name="connsiteX26" fmla="*/ 482600 w 1130300"/>
              <a:gd name="connsiteY26" fmla="*/ 984329 h 1003379"/>
              <a:gd name="connsiteX27" fmla="*/ 514350 w 1130300"/>
              <a:gd name="connsiteY27" fmla="*/ 990679 h 1003379"/>
              <a:gd name="connsiteX28" fmla="*/ 533400 w 1130300"/>
              <a:gd name="connsiteY28" fmla="*/ 997029 h 1003379"/>
              <a:gd name="connsiteX29" fmla="*/ 584200 w 1130300"/>
              <a:gd name="connsiteY29" fmla="*/ 1003379 h 1003379"/>
              <a:gd name="connsiteX30" fmla="*/ 749300 w 1130300"/>
              <a:gd name="connsiteY30" fmla="*/ 997029 h 1003379"/>
              <a:gd name="connsiteX31" fmla="*/ 812800 w 1130300"/>
              <a:gd name="connsiteY31" fmla="*/ 984329 h 1003379"/>
              <a:gd name="connsiteX32" fmla="*/ 863600 w 1130300"/>
              <a:gd name="connsiteY32" fmla="*/ 977979 h 1003379"/>
              <a:gd name="connsiteX33" fmla="*/ 882650 w 1130300"/>
              <a:gd name="connsiteY33" fmla="*/ 965279 h 1003379"/>
              <a:gd name="connsiteX34" fmla="*/ 920750 w 1130300"/>
              <a:gd name="connsiteY34" fmla="*/ 946229 h 1003379"/>
              <a:gd name="connsiteX35" fmla="*/ 1003300 w 1130300"/>
              <a:gd name="connsiteY35" fmla="*/ 901779 h 1003379"/>
              <a:gd name="connsiteX36" fmla="*/ 1035050 w 1130300"/>
              <a:gd name="connsiteY36" fmla="*/ 857329 h 1003379"/>
              <a:gd name="connsiteX37" fmla="*/ 1079500 w 1130300"/>
              <a:gd name="connsiteY37" fmla="*/ 806529 h 1003379"/>
              <a:gd name="connsiteX38" fmla="*/ 1092200 w 1130300"/>
              <a:gd name="connsiteY38" fmla="*/ 774779 h 1003379"/>
              <a:gd name="connsiteX39" fmla="*/ 1098550 w 1130300"/>
              <a:gd name="connsiteY39" fmla="*/ 755729 h 1003379"/>
              <a:gd name="connsiteX40" fmla="*/ 1111250 w 1130300"/>
              <a:gd name="connsiteY40" fmla="*/ 628729 h 1003379"/>
              <a:gd name="connsiteX41" fmla="*/ 1117600 w 1130300"/>
              <a:gd name="connsiteY41" fmla="*/ 603329 h 1003379"/>
              <a:gd name="connsiteX42" fmla="*/ 1130300 w 1130300"/>
              <a:gd name="connsiteY42" fmla="*/ 552529 h 1003379"/>
              <a:gd name="connsiteX43" fmla="*/ 1123950 w 1130300"/>
              <a:gd name="connsiteY43" fmla="*/ 381079 h 1003379"/>
              <a:gd name="connsiteX44" fmla="*/ 1098550 w 1130300"/>
              <a:gd name="connsiteY44" fmla="*/ 323929 h 1003379"/>
              <a:gd name="connsiteX45" fmla="*/ 1085850 w 1130300"/>
              <a:gd name="connsiteY45" fmla="*/ 298529 h 1003379"/>
              <a:gd name="connsiteX46" fmla="*/ 1047750 w 1130300"/>
              <a:gd name="connsiteY46" fmla="*/ 247729 h 1003379"/>
              <a:gd name="connsiteX47" fmla="*/ 1041400 w 1130300"/>
              <a:gd name="connsiteY47" fmla="*/ 228679 h 1003379"/>
              <a:gd name="connsiteX48" fmla="*/ 977900 w 1130300"/>
              <a:gd name="connsiteY48" fmla="*/ 139779 h 1003379"/>
              <a:gd name="connsiteX49" fmla="*/ 952500 w 1130300"/>
              <a:gd name="connsiteY49" fmla="*/ 120729 h 1003379"/>
              <a:gd name="connsiteX50" fmla="*/ 901700 w 1130300"/>
              <a:gd name="connsiteY50" fmla="*/ 108029 h 1003379"/>
              <a:gd name="connsiteX51" fmla="*/ 882650 w 1130300"/>
              <a:gd name="connsiteY51" fmla="*/ 101679 h 1003379"/>
              <a:gd name="connsiteX52" fmla="*/ 844550 w 1130300"/>
              <a:gd name="connsiteY52" fmla="*/ 95329 h 1003379"/>
              <a:gd name="connsiteX53" fmla="*/ 806450 w 1130300"/>
              <a:gd name="connsiteY53" fmla="*/ 82629 h 1003379"/>
              <a:gd name="connsiteX54" fmla="*/ 781050 w 1130300"/>
              <a:gd name="connsiteY54" fmla="*/ 76279 h 1003379"/>
              <a:gd name="connsiteX55" fmla="*/ 711200 w 1130300"/>
              <a:gd name="connsiteY55" fmla="*/ 38179 h 1003379"/>
              <a:gd name="connsiteX56" fmla="*/ 692150 w 1130300"/>
              <a:gd name="connsiteY56" fmla="*/ 25479 h 1003379"/>
              <a:gd name="connsiteX57" fmla="*/ 647700 w 1130300"/>
              <a:gd name="connsiteY57" fmla="*/ 19129 h 1003379"/>
              <a:gd name="connsiteX58" fmla="*/ 596900 w 1130300"/>
              <a:gd name="connsiteY58" fmla="*/ 79 h 100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0300" h="1003379">
                <a:moveTo>
                  <a:pt x="596900" y="79"/>
                </a:moveTo>
                <a:cubicBezTo>
                  <a:pt x="583142" y="-979"/>
                  <a:pt x="575823" y="8777"/>
                  <a:pt x="565150" y="12779"/>
                </a:cubicBezTo>
                <a:cubicBezTo>
                  <a:pt x="558883" y="15129"/>
                  <a:pt x="552087" y="16136"/>
                  <a:pt x="546100" y="19129"/>
                </a:cubicBezTo>
                <a:cubicBezTo>
                  <a:pt x="486601" y="48878"/>
                  <a:pt x="542410" y="29130"/>
                  <a:pt x="482600" y="50879"/>
                </a:cubicBezTo>
                <a:cubicBezTo>
                  <a:pt x="457725" y="59924"/>
                  <a:pt x="443468" y="64514"/>
                  <a:pt x="419100" y="69929"/>
                </a:cubicBezTo>
                <a:cubicBezTo>
                  <a:pt x="408564" y="72270"/>
                  <a:pt x="397688" y="73178"/>
                  <a:pt x="387350" y="76279"/>
                </a:cubicBezTo>
                <a:cubicBezTo>
                  <a:pt x="312656" y="98687"/>
                  <a:pt x="405026" y="81918"/>
                  <a:pt x="311150" y="95329"/>
                </a:cubicBezTo>
                <a:cubicBezTo>
                  <a:pt x="300567" y="99562"/>
                  <a:pt x="290577" y="105794"/>
                  <a:pt x="279400" y="108029"/>
                </a:cubicBezTo>
                <a:cubicBezTo>
                  <a:pt x="258541" y="112201"/>
                  <a:pt x="237027" y="111894"/>
                  <a:pt x="215900" y="114379"/>
                </a:cubicBezTo>
                <a:cubicBezTo>
                  <a:pt x="201035" y="116128"/>
                  <a:pt x="186286" y="118751"/>
                  <a:pt x="171450" y="120729"/>
                </a:cubicBezTo>
                <a:cubicBezTo>
                  <a:pt x="107743" y="129223"/>
                  <a:pt x="139378" y="122397"/>
                  <a:pt x="95250" y="133429"/>
                </a:cubicBezTo>
                <a:cubicBezTo>
                  <a:pt x="77054" y="147986"/>
                  <a:pt x="60030" y="156342"/>
                  <a:pt x="50800" y="177879"/>
                </a:cubicBezTo>
                <a:cubicBezTo>
                  <a:pt x="47362" y="185901"/>
                  <a:pt x="46958" y="194920"/>
                  <a:pt x="44450" y="203279"/>
                </a:cubicBezTo>
                <a:cubicBezTo>
                  <a:pt x="40603" y="216101"/>
                  <a:pt x="31750" y="241379"/>
                  <a:pt x="31750" y="241379"/>
                </a:cubicBezTo>
                <a:cubicBezTo>
                  <a:pt x="29633" y="256196"/>
                  <a:pt x="28335" y="271153"/>
                  <a:pt x="25400" y="285829"/>
                </a:cubicBezTo>
                <a:cubicBezTo>
                  <a:pt x="24087" y="292393"/>
                  <a:pt x="19285" y="298190"/>
                  <a:pt x="19050" y="304879"/>
                </a:cubicBezTo>
                <a:cubicBezTo>
                  <a:pt x="15041" y="419128"/>
                  <a:pt x="16446" y="533521"/>
                  <a:pt x="12700" y="647779"/>
                </a:cubicBezTo>
                <a:cubicBezTo>
                  <a:pt x="12366" y="657951"/>
                  <a:pt x="2069" y="717917"/>
                  <a:pt x="0" y="730329"/>
                </a:cubicBezTo>
                <a:cubicBezTo>
                  <a:pt x="4233" y="755729"/>
                  <a:pt x="3658" y="782418"/>
                  <a:pt x="12700" y="806529"/>
                </a:cubicBezTo>
                <a:cubicBezTo>
                  <a:pt x="19638" y="825030"/>
                  <a:pt x="43344" y="833124"/>
                  <a:pt x="57150" y="844629"/>
                </a:cubicBezTo>
                <a:cubicBezTo>
                  <a:pt x="90179" y="872153"/>
                  <a:pt x="63925" y="853592"/>
                  <a:pt x="88900" y="882729"/>
                </a:cubicBezTo>
                <a:cubicBezTo>
                  <a:pt x="100618" y="896400"/>
                  <a:pt x="116498" y="912403"/>
                  <a:pt x="133350" y="920829"/>
                </a:cubicBezTo>
                <a:cubicBezTo>
                  <a:pt x="139337" y="923822"/>
                  <a:pt x="146050" y="925062"/>
                  <a:pt x="152400" y="927179"/>
                </a:cubicBezTo>
                <a:cubicBezTo>
                  <a:pt x="160867" y="933529"/>
                  <a:pt x="167854" y="942612"/>
                  <a:pt x="177800" y="946229"/>
                </a:cubicBezTo>
                <a:cubicBezTo>
                  <a:pt x="188449" y="950101"/>
                  <a:pt x="285327" y="958887"/>
                  <a:pt x="285750" y="958929"/>
                </a:cubicBezTo>
                <a:cubicBezTo>
                  <a:pt x="328552" y="973196"/>
                  <a:pt x="292642" y="962842"/>
                  <a:pt x="374650" y="971629"/>
                </a:cubicBezTo>
                <a:cubicBezTo>
                  <a:pt x="410675" y="975489"/>
                  <a:pt x="446701" y="979434"/>
                  <a:pt x="482600" y="984329"/>
                </a:cubicBezTo>
                <a:cubicBezTo>
                  <a:pt x="493294" y="985787"/>
                  <a:pt x="503879" y="988061"/>
                  <a:pt x="514350" y="990679"/>
                </a:cubicBezTo>
                <a:cubicBezTo>
                  <a:pt x="520844" y="992302"/>
                  <a:pt x="526814" y="995832"/>
                  <a:pt x="533400" y="997029"/>
                </a:cubicBezTo>
                <a:cubicBezTo>
                  <a:pt x="550190" y="1000082"/>
                  <a:pt x="567267" y="1001262"/>
                  <a:pt x="584200" y="1003379"/>
                </a:cubicBezTo>
                <a:cubicBezTo>
                  <a:pt x="639233" y="1001262"/>
                  <a:pt x="694416" y="1001603"/>
                  <a:pt x="749300" y="997029"/>
                </a:cubicBezTo>
                <a:cubicBezTo>
                  <a:pt x="770811" y="995236"/>
                  <a:pt x="791508" y="987878"/>
                  <a:pt x="812800" y="984329"/>
                </a:cubicBezTo>
                <a:cubicBezTo>
                  <a:pt x="829633" y="981524"/>
                  <a:pt x="846667" y="980096"/>
                  <a:pt x="863600" y="977979"/>
                </a:cubicBezTo>
                <a:cubicBezTo>
                  <a:pt x="869950" y="973746"/>
                  <a:pt x="875979" y="968985"/>
                  <a:pt x="882650" y="965279"/>
                </a:cubicBezTo>
                <a:cubicBezTo>
                  <a:pt x="895062" y="958383"/>
                  <a:pt x="908574" y="953534"/>
                  <a:pt x="920750" y="946229"/>
                </a:cubicBezTo>
                <a:cubicBezTo>
                  <a:pt x="997430" y="900221"/>
                  <a:pt x="951012" y="914851"/>
                  <a:pt x="1003300" y="901779"/>
                </a:cubicBezTo>
                <a:cubicBezTo>
                  <a:pt x="1036319" y="819232"/>
                  <a:pt x="994809" y="905618"/>
                  <a:pt x="1035050" y="857329"/>
                </a:cubicBezTo>
                <a:cubicBezTo>
                  <a:pt x="1091334" y="789789"/>
                  <a:pt x="986634" y="880822"/>
                  <a:pt x="1079500" y="806529"/>
                </a:cubicBezTo>
                <a:cubicBezTo>
                  <a:pt x="1083733" y="795946"/>
                  <a:pt x="1088198" y="785452"/>
                  <a:pt x="1092200" y="774779"/>
                </a:cubicBezTo>
                <a:cubicBezTo>
                  <a:pt x="1094550" y="768512"/>
                  <a:pt x="1097684" y="762366"/>
                  <a:pt x="1098550" y="755729"/>
                </a:cubicBezTo>
                <a:cubicBezTo>
                  <a:pt x="1104053" y="713542"/>
                  <a:pt x="1105973" y="670945"/>
                  <a:pt x="1111250" y="628729"/>
                </a:cubicBezTo>
                <a:cubicBezTo>
                  <a:pt x="1112332" y="620069"/>
                  <a:pt x="1115707" y="611848"/>
                  <a:pt x="1117600" y="603329"/>
                </a:cubicBezTo>
                <a:cubicBezTo>
                  <a:pt x="1127817" y="557353"/>
                  <a:pt x="1118953" y="586570"/>
                  <a:pt x="1130300" y="552529"/>
                </a:cubicBezTo>
                <a:cubicBezTo>
                  <a:pt x="1128183" y="495379"/>
                  <a:pt x="1127632" y="438150"/>
                  <a:pt x="1123950" y="381079"/>
                </a:cubicBezTo>
                <a:cubicBezTo>
                  <a:pt x="1122288" y="355312"/>
                  <a:pt x="1111228" y="346749"/>
                  <a:pt x="1098550" y="323929"/>
                </a:cubicBezTo>
                <a:cubicBezTo>
                  <a:pt x="1093953" y="315654"/>
                  <a:pt x="1091352" y="306232"/>
                  <a:pt x="1085850" y="298529"/>
                </a:cubicBezTo>
                <a:cubicBezTo>
                  <a:pt x="1049123" y="247111"/>
                  <a:pt x="1083721" y="319671"/>
                  <a:pt x="1047750" y="247729"/>
                </a:cubicBezTo>
                <a:cubicBezTo>
                  <a:pt x="1044757" y="241742"/>
                  <a:pt x="1044573" y="234572"/>
                  <a:pt x="1041400" y="228679"/>
                </a:cubicBezTo>
                <a:cubicBezTo>
                  <a:pt x="1016968" y="183304"/>
                  <a:pt x="1011137" y="168861"/>
                  <a:pt x="977900" y="139779"/>
                </a:cubicBezTo>
                <a:cubicBezTo>
                  <a:pt x="969935" y="132810"/>
                  <a:pt x="962269" y="124800"/>
                  <a:pt x="952500" y="120729"/>
                </a:cubicBezTo>
                <a:cubicBezTo>
                  <a:pt x="936388" y="114016"/>
                  <a:pt x="918259" y="113549"/>
                  <a:pt x="901700" y="108029"/>
                </a:cubicBezTo>
                <a:cubicBezTo>
                  <a:pt x="895350" y="105912"/>
                  <a:pt x="889184" y="103131"/>
                  <a:pt x="882650" y="101679"/>
                </a:cubicBezTo>
                <a:cubicBezTo>
                  <a:pt x="870081" y="98886"/>
                  <a:pt x="857041" y="98452"/>
                  <a:pt x="844550" y="95329"/>
                </a:cubicBezTo>
                <a:cubicBezTo>
                  <a:pt x="831563" y="92082"/>
                  <a:pt x="819272" y="86476"/>
                  <a:pt x="806450" y="82629"/>
                </a:cubicBezTo>
                <a:cubicBezTo>
                  <a:pt x="798091" y="80121"/>
                  <a:pt x="789517" y="78396"/>
                  <a:pt x="781050" y="76279"/>
                </a:cubicBezTo>
                <a:cubicBezTo>
                  <a:pt x="696570" y="19959"/>
                  <a:pt x="784675" y="74916"/>
                  <a:pt x="711200" y="38179"/>
                </a:cubicBezTo>
                <a:cubicBezTo>
                  <a:pt x="704374" y="34766"/>
                  <a:pt x="699460" y="27672"/>
                  <a:pt x="692150" y="25479"/>
                </a:cubicBezTo>
                <a:cubicBezTo>
                  <a:pt x="677814" y="21178"/>
                  <a:pt x="662493" y="21405"/>
                  <a:pt x="647700" y="19129"/>
                </a:cubicBezTo>
                <a:cubicBezTo>
                  <a:pt x="604163" y="12431"/>
                  <a:pt x="610658" y="1137"/>
                  <a:pt x="596900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72443-9DAF-4FB5-BFFA-63019DE15FED}"/>
              </a:ext>
            </a:extLst>
          </p:cNvPr>
          <p:cNvSpPr txBox="1"/>
          <p:nvPr/>
        </p:nvSpPr>
        <p:spPr>
          <a:xfrm>
            <a:off x="2399905" y="1800048"/>
            <a:ext cx="18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It has a BLUF!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02C10-EC65-40FF-B805-390421A0C682}"/>
              </a:ext>
            </a:extLst>
          </p:cNvPr>
          <p:cNvSpPr txBox="1"/>
          <p:nvPr/>
        </p:nvSpPr>
        <p:spPr>
          <a:xfrm>
            <a:off x="3089947" y="4334378"/>
            <a:ext cx="1587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Drivers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&amp; Trends!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4E208-A687-43DC-A277-6CB4CB067B3E}"/>
              </a:ext>
            </a:extLst>
          </p:cNvPr>
          <p:cNvSpPr txBox="1"/>
          <p:nvPr/>
        </p:nvSpPr>
        <p:spPr>
          <a:xfrm>
            <a:off x="6792723" y="1898855"/>
            <a:ext cx="158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Scenarios!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FC065-65F6-4AB9-AD52-6414AB94DDEB}"/>
              </a:ext>
            </a:extLst>
          </p:cNvPr>
          <p:cNvSpPr txBox="1"/>
          <p:nvPr/>
        </p:nvSpPr>
        <p:spPr>
          <a:xfrm>
            <a:off x="8349722" y="1821911"/>
            <a:ext cx="1587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Wild Cards</a:t>
            </a:r>
          </a:p>
        </p:txBody>
      </p:sp>
      <p:sp useBgFill="1">
        <p:nvSpPr>
          <p:cNvPr id="10" name="TextBox 9">
            <a:extLst>
              <a:ext uri="{FF2B5EF4-FFF2-40B4-BE49-F238E27FC236}">
                <a16:creationId xmlns:a16="http://schemas.microsoft.com/office/drawing/2014/main" id="{AB9D81B1-1EAB-2860-E3C0-A0223CE90815}"/>
              </a:ext>
            </a:extLst>
          </p:cNvPr>
          <p:cNvSpPr txBox="1"/>
          <p:nvPr/>
        </p:nvSpPr>
        <p:spPr>
          <a:xfrm>
            <a:off x="2211483" y="1399939"/>
            <a:ext cx="2679901" cy="1231106"/>
          </a:xfrm>
          <a:prstGeom prst="rect">
            <a:avLst/>
          </a:prstGeom>
        </p:spPr>
        <p:txBody>
          <a:bodyPr wrap="none" lIns="365760" tIns="365760" rIns="365760" bIns="365760" rtlCol="0">
            <a:spAutoFit/>
          </a:bodyPr>
          <a:lstStyle/>
          <a:p>
            <a:r>
              <a:rPr lang="en-US" sz="3200" dirty="0"/>
              <a:t>Snowflakes</a:t>
            </a:r>
          </a:p>
        </p:txBody>
      </p:sp>
      <p:sp useBgFill="1">
        <p:nvSpPr>
          <p:cNvPr id="14" name="TextBox 13">
            <a:extLst>
              <a:ext uri="{FF2B5EF4-FFF2-40B4-BE49-F238E27FC236}">
                <a16:creationId xmlns:a16="http://schemas.microsoft.com/office/drawing/2014/main" id="{30E596B7-98FA-9B56-C960-51E1D3611F3E}"/>
              </a:ext>
            </a:extLst>
          </p:cNvPr>
          <p:cNvSpPr txBox="1"/>
          <p:nvPr/>
        </p:nvSpPr>
        <p:spPr>
          <a:xfrm>
            <a:off x="3754335" y="3013017"/>
            <a:ext cx="4191340" cy="1231106"/>
          </a:xfrm>
          <a:prstGeom prst="rect">
            <a:avLst/>
          </a:prstGeom>
        </p:spPr>
        <p:txBody>
          <a:bodyPr wrap="none" lIns="365760" tIns="365760" rIns="365760" bIns="365760" rtlCol="0">
            <a:spAutoFit/>
          </a:bodyPr>
          <a:lstStyle/>
          <a:p>
            <a:r>
              <a:rPr lang="en-US" sz="3200" dirty="0"/>
              <a:t>Analytic Worksheets</a:t>
            </a:r>
          </a:p>
        </p:txBody>
      </p:sp>
      <p:sp useBgFill="1">
        <p:nvSpPr>
          <p:cNvPr id="15" name="TextBox 14">
            <a:extLst>
              <a:ext uri="{FF2B5EF4-FFF2-40B4-BE49-F238E27FC236}">
                <a16:creationId xmlns:a16="http://schemas.microsoft.com/office/drawing/2014/main" id="{BD04A75E-CAAC-F65F-B672-D38173A44655}"/>
              </a:ext>
            </a:extLst>
          </p:cNvPr>
          <p:cNvSpPr txBox="1"/>
          <p:nvPr/>
        </p:nvSpPr>
        <p:spPr>
          <a:xfrm>
            <a:off x="5346169" y="5014758"/>
            <a:ext cx="5142113" cy="1231106"/>
          </a:xfrm>
          <a:prstGeom prst="rect">
            <a:avLst/>
          </a:prstGeom>
        </p:spPr>
        <p:txBody>
          <a:bodyPr wrap="none" lIns="365760" tIns="365760" rIns="365760" bIns="365760" rtlCol="0">
            <a:spAutoFit/>
          </a:bodyPr>
          <a:lstStyle/>
          <a:p>
            <a:r>
              <a:rPr lang="en-US" sz="3200" dirty="0"/>
              <a:t>Written and Oral Briefings</a:t>
            </a:r>
          </a:p>
        </p:txBody>
      </p:sp>
    </p:spTree>
    <p:extLst>
      <p:ext uri="{BB962C8B-B14F-4D97-AF65-F5344CB8AC3E}">
        <p14:creationId xmlns:p14="http://schemas.microsoft.com/office/powerpoint/2010/main" val="187659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0" grpId="0" animBg="1"/>
      <p:bldP spid="14" grpId="0" animBg="1"/>
      <p:bldP spid="1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0C7C36-2FC1-4AFF-83BC-52AA2C7E5F32}"/>
              </a:ext>
            </a:extLst>
          </p:cNvPr>
          <p:cNvSpPr/>
          <p:nvPr/>
        </p:nvSpPr>
        <p:spPr>
          <a:xfrm>
            <a:off x="2463518" y="1752600"/>
            <a:ext cx="6934200" cy="4026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Build analytic skills, with models, exercises, and tools for strengthening critical thinking on any issue</a:t>
            </a: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to a higher level for successful work in intelligence, policy, and nonprofit work</a:t>
            </a:r>
          </a:p>
          <a:p>
            <a:pPr>
              <a:lnSpc>
                <a:spcPct val="107000"/>
              </a:lnSpc>
            </a:pPr>
            <a:endParaRPr lang="en-US" sz="2400" dirty="0">
              <a:solidFill>
                <a:schemeClr val="bg1">
                  <a:lumMod val="65000"/>
                  <a:lumOff val="3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Increase ability to discern decisionmakers' needs, identify key drivers of events, develop future scenarios, deal with variables, and produce actionable analysis that enables clients to make sound decisions. 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9D14B-D525-4A61-B20A-793EEB5B090E}"/>
              </a:ext>
            </a:extLst>
          </p:cNvPr>
          <p:cNvSpPr txBox="1"/>
          <p:nvPr/>
        </p:nvSpPr>
        <p:spPr>
          <a:xfrm>
            <a:off x="2499081" y="848212"/>
            <a:ext cx="4372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SKILLS INSTITUTE OBJECTIVES: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8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0C7C36-2FC1-4AFF-83BC-52AA2C7E5F32}"/>
              </a:ext>
            </a:extLst>
          </p:cNvPr>
          <p:cNvSpPr/>
          <p:nvPr/>
        </p:nvSpPr>
        <p:spPr>
          <a:xfrm>
            <a:off x="2463518" y="1752600"/>
            <a:ext cx="6934200" cy="4026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Build analytic skills, with models, exercises, and tools for strengthening critical thinking on any issue, 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to a higher level for successful work in intelligence, policy, and nonprofit work</a:t>
            </a:r>
          </a:p>
          <a:p>
            <a:pPr>
              <a:lnSpc>
                <a:spcPct val="107000"/>
              </a:lnSpc>
            </a:pPr>
            <a:endParaRPr lang="en-US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Increase ability to discern decisionmakers' needs, identify key drivers of events, develop future scenarios, deal with variables, and produce actionable analysis that enables clients to make sound decisions. 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9D14B-D525-4A61-B20A-793EEB5B090E}"/>
              </a:ext>
            </a:extLst>
          </p:cNvPr>
          <p:cNvSpPr txBox="1"/>
          <p:nvPr/>
        </p:nvSpPr>
        <p:spPr>
          <a:xfrm>
            <a:off x="2499081" y="848212"/>
            <a:ext cx="4372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SKILLS INSTITUTE OBJECTIVES: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90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0C7C36-2FC1-4AFF-83BC-52AA2C7E5F32}"/>
              </a:ext>
            </a:extLst>
          </p:cNvPr>
          <p:cNvSpPr/>
          <p:nvPr/>
        </p:nvSpPr>
        <p:spPr>
          <a:xfrm>
            <a:off x="2463518" y="1752600"/>
            <a:ext cx="6934200" cy="4026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Build analytic skills, with models, exercises, and tools for strengthening critical thinking on any issue, to a higher level for successful work in intelligence, policy, and nonprofit work</a:t>
            </a:r>
          </a:p>
          <a:p>
            <a:pPr>
              <a:lnSpc>
                <a:spcPct val="107000"/>
              </a:lnSpc>
            </a:pPr>
            <a:endParaRPr lang="en-US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Increase ability to discern decisionmakers' needs, identify key drivers of events, develop future scenarios, deal with variables, and produce actionable analysis that enables clients to make sound decisions. </a:t>
            </a:r>
            <a:endParaRPr lang="en-US" sz="2000" dirty="0"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9D14B-D525-4A61-B20A-793EEB5B090E}"/>
              </a:ext>
            </a:extLst>
          </p:cNvPr>
          <p:cNvSpPr txBox="1"/>
          <p:nvPr/>
        </p:nvSpPr>
        <p:spPr>
          <a:xfrm>
            <a:off x="2499081" y="848212"/>
            <a:ext cx="4372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SKILLS INSTITUTE OBJECTIVES: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9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371600"/>
            <a:ext cx="571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Analysis is challenging </a:t>
            </a:r>
            <a:br>
              <a:rPr lang="en-US" sz="3200" dirty="0"/>
            </a:br>
            <a:r>
              <a:rPr lang="en-US" sz="3200" dirty="0"/>
              <a:t>but … </a:t>
            </a:r>
          </a:p>
          <a:p>
            <a:pPr algn="ctr"/>
            <a:r>
              <a:rPr lang="en-US" sz="3200" dirty="0"/>
              <a:t>satisfying,</a:t>
            </a:r>
          </a:p>
          <a:p>
            <a:pPr algn="ctr"/>
            <a:r>
              <a:rPr lang="en-US" sz="3200" dirty="0"/>
              <a:t>important,</a:t>
            </a:r>
          </a:p>
          <a:p>
            <a:pPr algn="ctr"/>
            <a:r>
              <a:rPr lang="en-US" sz="3200" dirty="0"/>
              <a:t>and within our reach.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5791200"/>
            <a:ext cx="3924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Questions or Comments?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A0F5E-7454-4AF3-B48F-1EB1988403A3}"/>
              </a:ext>
            </a:extLst>
          </p:cNvPr>
          <p:cNvSpPr txBox="1"/>
          <p:nvPr/>
        </p:nvSpPr>
        <p:spPr>
          <a:xfrm>
            <a:off x="1225756" y="4811019"/>
            <a:ext cx="10261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Consult and, where feasible, use the handouts on future projects, and let me know how they go.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81AC5-5A9B-3CC4-076D-2238B79C0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248">
            <a:off x="6705600" y="1018315"/>
            <a:ext cx="4060166" cy="53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2089392" y="404224"/>
            <a:ext cx="277031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drivers?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2B4EB-EA71-4190-9545-D554CCDDC093}"/>
              </a:ext>
            </a:extLst>
          </p:cNvPr>
          <p:cNvSpPr txBox="1"/>
          <p:nvPr/>
        </p:nvSpPr>
        <p:spPr>
          <a:xfrm>
            <a:off x="2906880" y="1660634"/>
            <a:ext cx="1555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“FUEL”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0D1B9-2DD5-4090-9D3F-227727A03063}"/>
              </a:ext>
            </a:extLst>
          </p:cNvPr>
          <p:cNvSpPr txBox="1"/>
          <p:nvPr/>
        </p:nvSpPr>
        <p:spPr>
          <a:xfrm>
            <a:off x="6914515" y="1713186"/>
            <a:ext cx="2470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“FRICTION”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9E590-7178-463E-AA0B-7BE0A7883174}"/>
              </a:ext>
            </a:extLst>
          </p:cNvPr>
          <p:cNvSpPr txBox="1"/>
          <p:nvPr/>
        </p:nvSpPr>
        <p:spPr>
          <a:xfrm>
            <a:off x="2906880" y="2626567"/>
            <a:ext cx="26532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Effort/energy</a:t>
            </a:r>
          </a:p>
          <a:p>
            <a:r>
              <a:rPr lang="en-US" sz="2400" dirty="0"/>
              <a:t>Resources</a:t>
            </a:r>
          </a:p>
          <a:p>
            <a:r>
              <a:rPr lang="en-US" sz="2400" dirty="0"/>
              <a:t>Technology, etc.</a:t>
            </a:r>
          </a:p>
          <a:p>
            <a:endParaRPr lang="en-US" sz="2400" dirty="0"/>
          </a:p>
          <a:p>
            <a:r>
              <a:rPr lang="en-US" sz="2400" dirty="0"/>
              <a:t>to PUSH a solution.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2A0EC-2E6A-4B25-A5BC-99698F26211C}"/>
              </a:ext>
            </a:extLst>
          </p:cNvPr>
          <p:cNvSpPr txBox="1"/>
          <p:nvPr/>
        </p:nvSpPr>
        <p:spPr>
          <a:xfrm>
            <a:off x="7052246" y="2626567"/>
            <a:ext cx="36318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Obstacles</a:t>
            </a:r>
          </a:p>
          <a:p>
            <a:r>
              <a:rPr lang="en-US" sz="2400" dirty="0" err="1"/>
              <a:t>Resistence</a:t>
            </a:r>
            <a:endParaRPr lang="en-US" sz="2400" dirty="0"/>
          </a:p>
          <a:p>
            <a:r>
              <a:rPr lang="en-US" sz="2400" dirty="0"/>
              <a:t>Limitations, etc.</a:t>
            </a:r>
          </a:p>
          <a:p>
            <a:endParaRPr lang="en-US" sz="2400" dirty="0"/>
          </a:p>
          <a:p>
            <a:r>
              <a:rPr lang="en-US" sz="2400" dirty="0"/>
              <a:t>that OBSTRUCT a solution.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1E2AC-BD66-4E9B-852D-FC39D272AA6E}"/>
              </a:ext>
            </a:extLst>
          </p:cNvPr>
          <p:cNvSpPr txBox="1"/>
          <p:nvPr/>
        </p:nvSpPr>
        <p:spPr>
          <a:xfrm>
            <a:off x="8510487" y="5804082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F42CB-254A-4F1A-B230-EE116F128591}"/>
              </a:ext>
            </a:extLst>
          </p:cNvPr>
          <p:cNvSpPr txBox="1"/>
          <p:nvPr/>
        </p:nvSpPr>
        <p:spPr>
          <a:xfrm>
            <a:off x="2816773" y="4966533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“Forward” drivers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087248-9C13-42A9-ADB0-D0BF7604E79B}"/>
              </a:ext>
            </a:extLst>
          </p:cNvPr>
          <p:cNvSpPr txBox="1"/>
          <p:nvPr/>
        </p:nvSpPr>
        <p:spPr>
          <a:xfrm>
            <a:off x="7007677" y="4966533"/>
            <a:ext cx="4648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“Status Quo” or “Backward” drivers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C1905-06D1-4243-85A8-133DB128543F}"/>
              </a:ext>
            </a:extLst>
          </p:cNvPr>
          <p:cNvSpPr txBox="1"/>
          <p:nvPr/>
        </p:nvSpPr>
        <p:spPr>
          <a:xfrm>
            <a:off x="865258" y="5706061"/>
            <a:ext cx="6096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Organizational psychologist Loran </a:t>
            </a:r>
            <a:r>
              <a:rPr lang="en-US" sz="20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Nordgren</a:t>
            </a:r>
            <a:r>
              <a:rPr lang="en-US" sz="20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  <a:br>
              <a:rPr lang="en-US" sz="20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Focus on the “invisible” obstacles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690D1F-58FA-142D-560D-F0875437AEB2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5350747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3EF78E-F92B-4017-D6F3-D0E0D519D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1034"/>
            <a:ext cx="4724400" cy="62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791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19EFE5F-6C8D-491E-B97F-62CBA7045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819218"/>
              </p:ext>
            </p:extLst>
          </p:nvPr>
        </p:nvGraphicFramePr>
        <p:xfrm>
          <a:off x="1981200" y="655819"/>
          <a:ext cx="32004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75925798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511928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993555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67668124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9663224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86357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1249422"/>
                    </a:ext>
                  </a:extLst>
                </a:gridCol>
              </a:tblGrid>
              <a:tr h="38151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91229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629639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61821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290721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478923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0627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2277EFF-D790-408D-90F9-517B12C8FC72}"/>
              </a:ext>
            </a:extLst>
          </p:cNvPr>
          <p:cNvSpPr txBox="1"/>
          <p:nvPr/>
        </p:nvSpPr>
        <p:spPr>
          <a:xfrm>
            <a:off x="2163806" y="887464"/>
            <a:ext cx="156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AGENDA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D0CE00-6ECF-497C-944D-2BE79B87A2E7}"/>
              </a:ext>
            </a:extLst>
          </p:cNvPr>
          <p:cNvSpPr/>
          <p:nvPr/>
        </p:nvSpPr>
        <p:spPr>
          <a:xfrm>
            <a:off x="6126480" y="2743200"/>
            <a:ext cx="5257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The decisionmaker’s needs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Developing the right question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Tradecraft and its importance in critical thinking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Models, techniques, tricks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Drivers, scenarios, alternatives, wildcards, implications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Guaranteeing quality, integrity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8AC23-6A84-41F7-BEA4-FF1DB23F9F7B}"/>
              </a:ext>
            </a:extLst>
          </p:cNvPr>
          <p:cNvSpPr txBox="1"/>
          <p:nvPr/>
        </p:nvSpPr>
        <p:spPr>
          <a:xfrm>
            <a:off x="4770084" y="217410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300A4-F169-47AD-9C23-A16C064D2462}"/>
              </a:ext>
            </a:extLst>
          </p:cNvPr>
          <p:cNvSpPr/>
          <p:nvPr/>
        </p:nvSpPr>
        <p:spPr>
          <a:xfrm>
            <a:off x="5973448" y="169705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THE DECISIONMAKER AND </a:t>
            </a:r>
            <a:br>
              <a:rPr lang="en-US" sz="2800" dirty="0"/>
            </a:br>
            <a:r>
              <a:rPr lang="en-US" sz="2800" dirty="0"/>
              <a:t>“ACTIONABLE” ANALYSIS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A355F8-2E2E-451B-BB48-A03BED1BAA9B}"/>
              </a:ext>
            </a:extLst>
          </p:cNvPr>
          <p:cNvCxnSpPr>
            <a:cxnSpLocks/>
          </p:cNvCxnSpPr>
          <p:nvPr/>
        </p:nvCxnSpPr>
        <p:spPr>
          <a:xfrm flipV="1">
            <a:off x="5482274" y="2236682"/>
            <a:ext cx="491174" cy="1726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7CC9AF-A653-2EC8-7E8E-45D5D80459E3}"/>
              </a:ext>
            </a:extLst>
          </p:cNvPr>
          <p:cNvSpPr txBox="1"/>
          <p:nvPr/>
        </p:nvSpPr>
        <p:spPr>
          <a:xfrm>
            <a:off x="4239644" y="222710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2173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4300A4-F169-47AD-9C23-A16C064D2462}"/>
              </a:ext>
            </a:extLst>
          </p:cNvPr>
          <p:cNvSpPr/>
          <p:nvPr/>
        </p:nvSpPr>
        <p:spPr>
          <a:xfrm>
            <a:off x="1676400" y="448704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PRACTICING AND PREPARING</a:t>
            </a:r>
            <a:br>
              <a:rPr lang="en-US" sz="2800" dirty="0"/>
            </a:br>
            <a:r>
              <a:rPr lang="en-US" sz="2800" dirty="0"/>
              <a:t>“ACTIONABLE”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4B405-188C-46A2-9E55-6EF1C59D1FA5}"/>
              </a:ext>
            </a:extLst>
          </p:cNvPr>
          <p:cNvSpPr txBox="1"/>
          <p:nvPr/>
        </p:nvSpPr>
        <p:spPr>
          <a:xfrm>
            <a:off x="6126480" y="2743200"/>
            <a:ext cx="38862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Implementing the full model</a:t>
            </a:r>
            <a:endParaRPr lang="es-E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Providing comments </a:t>
            </a:r>
          </a:p>
          <a:p>
            <a:pPr>
              <a:spcAft>
                <a:spcPts val="1200"/>
              </a:spcAft>
            </a:pPr>
            <a:r>
              <a:rPr lang="es-ES" sz="2400" dirty="0" err="1"/>
              <a:t>Reinforcing</a:t>
            </a:r>
            <a:r>
              <a:rPr lang="es-ES" sz="2400" dirty="0"/>
              <a:t> </a:t>
            </a:r>
            <a:r>
              <a:rPr lang="es-ES" sz="2400" dirty="0" err="1"/>
              <a:t>skills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Avoiding pitfalls, pressures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How others train analysts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Preparing for production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0BEEC7-0C19-4F67-B2E7-9D89FDDC8944}"/>
              </a:ext>
            </a:extLst>
          </p:cNvPr>
          <p:cNvCxnSpPr>
            <a:cxnSpLocks/>
          </p:cNvCxnSpPr>
          <p:nvPr/>
        </p:nvCxnSpPr>
        <p:spPr>
          <a:xfrm>
            <a:off x="2477910" y="3969382"/>
            <a:ext cx="112890" cy="374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10664B0-4199-70FC-41BB-C6132ABDA3AB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655819"/>
          <a:ext cx="32004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75925798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511928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993555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67668124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9663224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86357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1249422"/>
                    </a:ext>
                  </a:extLst>
                </a:gridCol>
              </a:tblGrid>
              <a:tr h="38151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91229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629639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61821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290721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478923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06272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4BB2354-0599-F74E-CB78-7E1D989D25EF}"/>
              </a:ext>
            </a:extLst>
          </p:cNvPr>
          <p:cNvSpPr txBox="1"/>
          <p:nvPr/>
        </p:nvSpPr>
        <p:spPr>
          <a:xfrm>
            <a:off x="2163806" y="887464"/>
            <a:ext cx="156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AGENDA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8E7FD8-FC83-30B1-C3A5-29B608F1FACA}"/>
              </a:ext>
            </a:extLst>
          </p:cNvPr>
          <p:cNvSpPr txBox="1"/>
          <p:nvPr/>
        </p:nvSpPr>
        <p:spPr>
          <a:xfrm>
            <a:off x="1981200" y="324096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A7B493-2299-60FD-D0D9-36E873EF0500}"/>
              </a:ext>
            </a:extLst>
          </p:cNvPr>
          <p:cNvSpPr/>
          <p:nvPr/>
        </p:nvSpPr>
        <p:spPr>
          <a:xfrm>
            <a:off x="6126480" y="2743200"/>
            <a:ext cx="3779520" cy="497764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B316CE-0C10-46F4-DBD2-C9C2443A7D51}"/>
              </a:ext>
            </a:extLst>
          </p:cNvPr>
          <p:cNvSpPr/>
          <p:nvPr/>
        </p:nvSpPr>
        <p:spPr>
          <a:xfrm>
            <a:off x="6096000" y="3296882"/>
            <a:ext cx="2971800" cy="497764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130D9A-E894-69DF-94E3-C4C33ED1B94F}"/>
              </a:ext>
            </a:extLst>
          </p:cNvPr>
          <p:cNvSpPr/>
          <p:nvPr/>
        </p:nvSpPr>
        <p:spPr>
          <a:xfrm>
            <a:off x="6096000" y="3850564"/>
            <a:ext cx="2325510" cy="497764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54E41F-4C35-2A8B-0391-83A92629237A}"/>
              </a:ext>
            </a:extLst>
          </p:cNvPr>
          <p:cNvSpPr/>
          <p:nvPr/>
        </p:nvSpPr>
        <p:spPr>
          <a:xfrm>
            <a:off x="6096001" y="4310042"/>
            <a:ext cx="3618090" cy="497764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854EF-EABB-4FD9-78BB-407CC9A029A8}"/>
              </a:ext>
            </a:extLst>
          </p:cNvPr>
          <p:cNvSpPr/>
          <p:nvPr/>
        </p:nvSpPr>
        <p:spPr>
          <a:xfrm>
            <a:off x="6065521" y="4806317"/>
            <a:ext cx="3376750" cy="497764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F06522-744C-B843-BC1C-3C8182C19908}"/>
              </a:ext>
            </a:extLst>
          </p:cNvPr>
          <p:cNvSpPr/>
          <p:nvPr/>
        </p:nvSpPr>
        <p:spPr>
          <a:xfrm>
            <a:off x="6056809" y="5301103"/>
            <a:ext cx="3315791" cy="497764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0600" y="1219200"/>
            <a:ext cx="182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Thank you.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1000" y="5410200"/>
            <a:ext cx="3640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fultona@american.edu</a:t>
            </a:r>
          </a:p>
        </p:txBody>
      </p:sp>
      <p:sp>
        <p:nvSpPr>
          <p:cNvPr id="4" name="Rectangle 3"/>
          <p:cNvSpPr/>
          <p:nvPr/>
        </p:nvSpPr>
        <p:spPr>
          <a:xfrm>
            <a:off x="589353" y="2136338"/>
            <a:ext cx="110132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EVALUATION, please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(It’s important. I am giving you class time to do it.)</a:t>
            </a:r>
          </a:p>
        </p:txBody>
      </p:sp>
    </p:spTree>
    <p:extLst>
      <p:ext uri="{BB962C8B-B14F-4D97-AF65-F5344CB8AC3E}">
        <p14:creationId xmlns:p14="http://schemas.microsoft.com/office/powerpoint/2010/main" val="25477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2802791"/>
            <a:ext cx="5029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/>
              <a:t>Fulton T. Armstrong</a:t>
            </a:r>
          </a:p>
          <a:p>
            <a:pPr algn="ctr">
              <a:spcAft>
                <a:spcPts val="1200"/>
              </a:spcAft>
            </a:pPr>
            <a:r>
              <a:rPr lang="en-US" sz="2400" dirty="0"/>
              <a:t>Course # SIS-730-010</a:t>
            </a:r>
          </a:p>
          <a:p>
            <a:pPr algn="ctr">
              <a:spcAft>
                <a:spcPts val="1200"/>
              </a:spcAft>
            </a:pPr>
            <a:endParaRPr lang="en-US" sz="2000" dirty="0"/>
          </a:p>
          <a:p>
            <a:pPr algn="ctr">
              <a:spcAft>
                <a:spcPts val="1200"/>
              </a:spcAft>
            </a:pPr>
            <a:endParaRPr lang="en-US" sz="2000" dirty="0"/>
          </a:p>
          <a:p>
            <a:pPr algn="ctr">
              <a:spcAft>
                <a:spcPts val="1200"/>
              </a:spcAft>
            </a:pPr>
            <a:endParaRPr lang="en-US" sz="2000" dirty="0"/>
          </a:p>
          <a:p>
            <a:pPr algn="ctr">
              <a:spcAft>
                <a:spcPts val="1200"/>
              </a:spcAft>
            </a:pPr>
            <a:endParaRPr lang="en-US" sz="2000" dirty="0"/>
          </a:p>
          <a:p>
            <a:pPr algn="ctr"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225696" y="1066801"/>
            <a:ext cx="80454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Sharpening Analytic Skills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422504" y="4503002"/>
          <a:ext cx="754380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Friday 10/27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Saturday 10/28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Sunday 10/29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5:30pm - 8pm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9am - 5pm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9am - 5pm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SIS-333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SIS-355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SIS-355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915613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5D3581A2-7133-431D-8F3F-AED09FB7DF31}"/>
              </a:ext>
            </a:extLst>
          </p:cNvPr>
          <p:cNvSpPr/>
          <p:nvPr/>
        </p:nvSpPr>
        <p:spPr>
          <a:xfrm>
            <a:off x="7249816" y="4239903"/>
            <a:ext cx="2971800" cy="18977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8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965652" y="1498179"/>
            <a:ext cx="4344454" cy="4596588"/>
            <a:chOff x="441649" y="1498179"/>
            <a:chExt cx="4344454" cy="45965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33069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driver and </a:t>
              </a:r>
              <a:r>
                <a:rPr lang="es-ES" sz="2800" dirty="0" err="1">
                  <a:latin typeface="Arial Black" panose="020B0A04020102020204" pitchFamily="34" charset="0"/>
                </a:rPr>
                <a:t>trend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2401601" y="2102673"/>
              <a:ext cx="22507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driver and </a:t>
              </a:r>
              <a:r>
                <a:rPr lang="es-ES" sz="2400" dirty="0" err="1">
                  <a:latin typeface="Footlight MT Light" panose="0204060206030A020304" pitchFamily="18" charset="0"/>
                </a:rPr>
                <a:t>trend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32948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driver and </a:t>
              </a:r>
              <a:r>
                <a:rPr lang="es-ES" sz="3200" dirty="0" err="1">
                  <a:latin typeface="Brush Script MT" panose="03060802040406070304" pitchFamily="66" charset="0"/>
                </a:rPr>
                <a:t>trend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441649" y="3645853"/>
              <a:ext cx="205697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driver and </a:t>
              </a:r>
              <a:r>
                <a:rPr lang="es-ES" sz="3200" dirty="0" err="1">
                  <a:latin typeface="LilyUPC" panose="020B0502040204020203" pitchFamily="34" charset="-34"/>
                  <a:cs typeface="LilyUPC" panose="020B0502040204020203" pitchFamily="34" charset="-34"/>
                </a:rPr>
                <a:t>trend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57200" y="2841560"/>
              <a:ext cx="2215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driver and </a:t>
              </a:r>
              <a:r>
                <a:rPr lang="es-ES" sz="2400" dirty="0" err="1"/>
                <a:t>trend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762518" y="5633102"/>
              <a:ext cx="30235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driver and </a:t>
              </a:r>
              <a:r>
                <a:rPr lang="es-ES" sz="2400" dirty="0" err="1">
                  <a:latin typeface="Showcard Gothic" panose="04020904020102020604" pitchFamily="82" charset="0"/>
                </a:rPr>
                <a:t>trend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3566160" y="457200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Building the Principal Scenario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731456" y="1650452"/>
            <a:ext cx="24031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Principal </a:t>
            </a:r>
            <a:r>
              <a:rPr lang="es-ES" sz="2800" dirty="0" err="1">
                <a:solidFill>
                  <a:schemeClr val="bg1"/>
                </a:solidFill>
              </a:rPr>
              <a:t>Scenario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4460548" y="1786101"/>
            <a:ext cx="3388055" cy="3700303"/>
            <a:chOff x="2936545" y="1786098"/>
            <a:chExt cx="3388055" cy="370030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166882" y="1786098"/>
              <a:ext cx="1137740" cy="109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595" y="2299836"/>
              <a:ext cx="492027" cy="569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2C57F-ECE5-13DF-7D41-7376AD119E83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052784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203036" y="1498179"/>
            <a:ext cx="5427317" cy="4701086"/>
            <a:chOff x="-320964" y="1498179"/>
            <a:chExt cx="5427317" cy="47010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2552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+mj-lt"/>
                </a:rPr>
                <a:t>driver and </a:t>
              </a:r>
              <a:r>
                <a:rPr lang="es-ES" sz="2800" dirty="0" err="1">
                  <a:latin typeface="+mj-lt"/>
                </a:rPr>
                <a:t>trend</a:t>
              </a:r>
              <a:endParaRPr lang="en-US" sz="2800" dirty="0">
                <a:latin typeface="+mj-lt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321461" y="2042043"/>
              <a:ext cx="32837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600" dirty="0">
                  <a:latin typeface="Footlight MT Light" panose="0204060206030A020304" pitchFamily="18" charset="0"/>
                </a:rPr>
                <a:t>driver and </a:t>
              </a:r>
              <a:r>
                <a:rPr lang="es-ES" sz="3600" dirty="0" err="1">
                  <a:latin typeface="Footlight MT Light" panose="0204060206030A020304" pitchFamily="18" charset="0"/>
                </a:rPr>
                <a:t>trend</a:t>
              </a:r>
              <a:endParaRPr lang="en-US" sz="36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32948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driver and </a:t>
              </a:r>
              <a:r>
                <a:rPr lang="es-ES" sz="3200" dirty="0" err="1">
                  <a:latin typeface="Brush Script MT" panose="03060802040406070304" pitchFamily="66" charset="0"/>
                </a:rPr>
                <a:t>trend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-320964" y="3650773"/>
              <a:ext cx="252825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4000" dirty="0">
                  <a:latin typeface="LilyUPC" panose="020B0502040204020203" pitchFamily="34" charset="-34"/>
                  <a:cs typeface="LilyUPC" panose="020B0502040204020203" pitchFamily="34" charset="-34"/>
                </a:rPr>
                <a:t>driver and </a:t>
              </a:r>
              <a:r>
                <a:rPr lang="es-ES" sz="4000" dirty="0" err="1">
                  <a:latin typeface="LilyUPC" panose="020B0502040204020203" pitchFamily="34" charset="-34"/>
                  <a:cs typeface="LilyUPC" panose="020B0502040204020203" pitchFamily="34" charset="-34"/>
                </a:rPr>
                <a:t>trend</a:t>
              </a:r>
              <a:endParaRPr lang="en-US" sz="40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66323" y="3097432"/>
              <a:ext cx="17102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/>
                <a:t>driver and </a:t>
              </a:r>
              <a:r>
                <a:rPr lang="es-ES" dirty="0" err="1"/>
                <a:t>trend</a:t>
              </a: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660905" y="5552934"/>
              <a:ext cx="44454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600" dirty="0">
                  <a:latin typeface="Showcard Gothic" panose="04020904020102020604" pitchFamily="82" charset="0"/>
                </a:rPr>
                <a:t>driver and </a:t>
              </a:r>
              <a:r>
                <a:rPr lang="es-ES" sz="3600" dirty="0" err="1">
                  <a:latin typeface="Showcard Gothic" panose="04020904020102020604" pitchFamily="82" charset="0"/>
                </a:rPr>
                <a:t>trend</a:t>
              </a:r>
              <a:endParaRPr lang="en-US" sz="36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942857" y="3657603"/>
            <a:ext cx="2572745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>
                <a:solidFill>
                  <a:schemeClr val="bg1"/>
                </a:solidFill>
              </a:rPr>
              <a:t>Alternative</a:t>
            </a:r>
            <a:r>
              <a:rPr lang="es-ES" sz="2800" dirty="0">
                <a:solidFill>
                  <a:schemeClr val="bg1"/>
                </a:solidFill>
              </a:rPr>
              <a:t> </a:t>
            </a:r>
            <a:r>
              <a:rPr lang="es-ES" sz="2800" dirty="0" err="1">
                <a:solidFill>
                  <a:schemeClr val="bg1"/>
                </a:solidFill>
              </a:rPr>
              <a:t>Scenario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4971D-38F0-4A0F-AEC7-D801EB109E71}"/>
              </a:ext>
            </a:extLst>
          </p:cNvPr>
          <p:cNvGrpSpPr/>
          <p:nvPr/>
        </p:nvGrpSpPr>
        <p:grpSpPr>
          <a:xfrm>
            <a:off x="4091592" y="1794353"/>
            <a:ext cx="3765650" cy="3976733"/>
            <a:chOff x="2567592" y="1794350"/>
            <a:chExt cx="3765650" cy="397673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313074" y="1794350"/>
              <a:ext cx="1912118" cy="939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8744" y="2506831"/>
              <a:ext cx="984045" cy="4546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4011543"/>
              <a:ext cx="24241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430376"/>
              <a:ext cx="2662604" cy="3857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6353" y="4841543"/>
              <a:ext cx="1226889" cy="9295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567592" y="3299218"/>
              <a:ext cx="3490965" cy="374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52C39F5-FF83-4C51-9A3A-D8DC8A7108C2}"/>
              </a:ext>
            </a:extLst>
          </p:cNvPr>
          <p:cNvSpPr txBox="1"/>
          <p:nvPr/>
        </p:nvSpPr>
        <p:spPr>
          <a:xfrm>
            <a:off x="3566160" y="457200"/>
            <a:ext cx="618594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Building the ALTERNATIVE Scenario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A3442-1BE5-EE43-A8BC-475AB1609345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677625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1782670" y="1523997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state probability?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F8586-91E0-47B7-959D-3F62D7581690}"/>
              </a:ext>
            </a:extLst>
          </p:cNvPr>
          <p:cNvCxnSpPr/>
          <p:nvPr/>
        </p:nvCxnSpPr>
        <p:spPr>
          <a:xfrm>
            <a:off x="9227820" y="830772"/>
            <a:ext cx="0" cy="5570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4C4784A-2C41-4148-88DC-93AAF8850811}"/>
              </a:ext>
            </a:extLst>
          </p:cNvPr>
          <p:cNvGraphicFramePr>
            <a:graphicFrameLocks noGrp="1"/>
          </p:cNvGraphicFramePr>
          <p:nvPr/>
        </p:nvGraphicFramePr>
        <p:xfrm>
          <a:off x="9227823" y="754572"/>
          <a:ext cx="1142999" cy="5898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999">
                  <a:extLst>
                    <a:ext uri="{9D8B030D-6E8A-4147-A177-3AD203B41FA5}">
                      <a16:colId xmlns:a16="http://schemas.microsoft.com/office/drawing/2014/main" val="238697150"/>
                    </a:ext>
                  </a:extLst>
                </a:gridCol>
              </a:tblGrid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08644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05903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86357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6845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12829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61738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4281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966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88020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altLang="zh-CN" dirty="0"/>
                        <a:t>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2740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altLang="zh-CN" dirty="0"/>
                        <a:t>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2190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C6B8979-59AD-4F53-B331-B545689A9E10}"/>
              </a:ext>
            </a:extLst>
          </p:cNvPr>
          <p:cNvGrpSpPr/>
          <p:nvPr/>
        </p:nvGrpSpPr>
        <p:grpSpPr>
          <a:xfrm>
            <a:off x="6374020" y="727066"/>
            <a:ext cx="2515975" cy="400110"/>
            <a:chOff x="4850017" y="727066"/>
            <a:chExt cx="2515975" cy="400110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382A1F0B-A15C-4CD5-8EF1-646C3DB4C01B}"/>
                </a:ext>
              </a:extLst>
            </p:cNvPr>
            <p:cNvSpPr/>
            <p:nvPr/>
          </p:nvSpPr>
          <p:spPr>
            <a:xfrm>
              <a:off x="7162800" y="754569"/>
              <a:ext cx="203192" cy="3048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485CFE-C9A3-452D-84D4-D66D3977C0D3}"/>
                </a:ext>
              </a:extLst>
            </p:cNvPr>
            <p:cNvSpPr txBox="1"/>
            <p:nvPr/>
          </p:nvSpPr>
          <p:spPr>
            <a:xfrm>
              <a:off x="6427840" y="72706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100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DDF5B3-4CDC-4B09-83B6-5D1DEE273C5E}"/>
                </a:ext>
              </a:extLst>
            </p:cNvPr>
            <p:cNvSpPr txBox="1"/>
            <p:nvPr/>
          </p:nvSpPr>
          <p:spPr>
            <a:xfrm>
              <a:off x="4850017" y="727066"/>
              <a:ext cx="1154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“Certain”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565B4A-6270-4C71-B561-56E4F89BE618}"/>
              </a:ext>
            </a:extLst>
          </p:cNvPr>
          <p:cNvGrpSpPr/>
          <p:nvPr/>
        </p:nvGrpSpPr>
        <p:grpSpPr>
          <a:xfrm>
            <a:off x="5260253" y="3043000"/>
            <a:ext cx="3664717" cy="1224200"/>
            <a:chOff x="3736250" y="3043000"/>
            <a:chExt cx="3664717" cy="1224200"/>
          </a:xfrm>
        </p:grpSpPr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F7FF1606-3B8F-43D5-B14A-7167AC0A5E08}"/>
                </a:ext>
              </a:extLst>
            </p:cNvPr>
            <p:cNvSpPr/>
            <p:nvPr/>
          </p:nvSpPr>
          <p:spPr>
            <a:xfrm>
              <a:off x="7162804" y="3043000"/>
              <a:ext cx="238163" cy="12242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FF8EB6-B1A2-47BB-8042-EBBA9774957E}"/>
                </a:ext>
              </a:extLst>
            </p:cNvPr>
            <p:cNvSpPr txBox="1"/>
            <p:nvPr/>
          </p:nvSpPr>
          <p:spPr>
            <a:xfrm>
              <a:off x="6208865" y="3470434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40-60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9CDAC2-916A-4506-9DFD-675B570FF362}"/>
                </a:ext>
              </a:extLst>
            </p:cNvPr>
            <p:cNvSpPr txBox="1"/>
            <p:nvPr/>
          </p:nvSpPr>
          <p:spPr>
            <a:xfrm>
              <a:off x="3736250" y="3463061"/>
              <a:ext cx="25283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“About-even chances”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C6546D-37FB-4F0C-91B1-DBBC4E4DE05D}"/>
              </a:ext>
            </a:extLst>
          </p:cNvPr>
          <p:cNvGrpSpPr/>
          <p:nvPr/>
        </p:nvGrpSpPr>
        <p:grpSpPr>
          <a:xfrm>
            <a:off x="5796815" y="4353812"/>
            <a:ext cx="3093179" cy="980191"/>
            <a:chOff x="4272812" y="4353809"/>
            <a:chExt cx="3093179" cy="98019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EBA7D7-1E77-46B0-AE77-FAF3ED20E98C}"/>
                </a:ext>
              </a:extLst>
            </p:cNvPr>
            <p:cNvSpPr txBox="1"/>
            <p:nvPr/>
          </p:nvSpPr>
          <p:spPr>
            <a:xfrm>
              <a:off x="6232767" y="4677109"/>
              <a:ext cx="731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20-40</a:t>
              </a:r>
              <a:endParaRPr lang="en-US" dirty="0"/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10150184-0118-4724-ADE4-6DE4E6E3C435}"/>
                </a:ext>
              </a:extLst>
            </p:cNvPr>
            <p:cNvSpPr/>
            <p:nvPr/>
          </p:nvSpPr>
          <p:spPr>
            <a:xfrm>
              <a:off x="7157138" y="4353809"/>
              <a:ext cx="208853" cy="98019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47F901-026D-49B5-87B0-D80C210DA4CC}"/>
                </a:ext>
              </a:extLst>
            </p:cNvPr>
            <p:cNvSpPr txBox="1"/>
            <p:nvPr/>
          </p:nvSpPr>
          <p:spPr>
            <a:xfrm>
              <a:off x="4272812" y="4661720"/>
              <a:ext cx="1742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 not”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6DA9C-1CC3-453B-9373-29B68D3006A6}"/>
              </a:ext>
            </a:extLst>
          </p:cNvPr>
          <p:cNvGrpSpPr/>
          <p:nvPr/>
        </p:nvGrpSpPr>
        <p:grpSpPr>
          <a:xfrm>
            <a:off x="5042320" y="5656572"/>
            <a:ext cx="3882648" cy="446861"/>
            <a:chOff x="3518320" y="5656569"/>
            <a:chExt cx="3882648" cy="44686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A42ED2-64C7-40B2-9399-86218F6DD81F}"/>
                </a:ext>
              </a:extLst>
            </p:cNvPr>
            <p:cNvSpPr txBox="1"/>
            <p:nvPr/>
          </p:nvSpPr>
          <p:spPr>
            <a:xfrm>
              <a:off x="6325282" y="5695333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2-12</a:t>
              </a:r>
              <a:endParaRPr lang="en-US" dirty="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79AE2F2E-05F4-4702-A019-9D273B9ED3E5}"/>
                </a:ext>
              </a:extLst>
            </p:cNvPr>
            <p:cNvSpPr/>
            <p:nvPr/>
          </p:nvSpPr>
          <p:spPr>
            <a:xfrm>
              <a:off x="7154886" y="5656569"/>
              <a:ext cx="246082" cy="44686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B5CCCC-DAE5-4AB0-A6B5-91B7F5989925}"/>
                </a:ext>
              </a:extLst>
            </p:cNvPr>
            <p:cNvSpPr txBox="1"/>
            <p:nvPr/>
          </p:nvSpPr>
          <p:spPr>
            <a:xfrm>
              <a:off x="3518320" y="5695333"/>
              <a:ext cx="2518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certainly not”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319F8-F7C0-406F-992B-3B875CED9751}"/>
              </a:ext>
            </a:extLst>
          </p:cNvPr>
          <p:cNvGrpSpPr/>
          <p:nvPr/>
        </p:nvGrpSpPr>
        <p:grpSpPr>
          <a:xfrm>
            <a:off x="5955924" y="6091366"/>
            <a:ext cx="2979201" cy="400110"/>
            <a:chOff x="4431921" y="6091366"/>
            <a:chExt cx="2979201" cy="400110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04CD18D-F264-4BEA-BC11-306F5F6A5DD4}"/>
                </a:ext>
              </a:extLst>
            </p:cNvPr>
            <p:cNvSpPr/>
            <p:nvPr/>
          </p:nvSpPr>
          <p:spPr>
            <a:xfrm>
              <a:off x="7163097" y="6165310"/>
              <a:ext cx="248025" cy="23549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5AEBB-4303-4738-B9C9-576498514A79}"/>
                </a:ext>
              </a:extLst>
            </p:cNvPr>
            <p:cNvSpPr txBox="1"/>
            <p:nvPr/>
          </p:nvSpPr>
          <p:spPr>
            <a:xfrm>
              <a:off x="6629852" y="611714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0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CC7C395-A624-4230-9338-95BB6B0DC829}"/>
                </a:ext>
              </a:extLst>
            </p:cNvPr>
            <p:cNvSpPr txBox="1"/>
            <p:nvPr/>
          </p:nvSpPr>
          <p:spPr>
            <a:xfrm>
              <a:off x="4431921" y="6091366"/>
              <a:ext cx="1521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“Impossible”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54D7E-44CA-4A4E-B602-3EE0B805A897}"/>
              </a:ext>
            </a:extLst>
          </p:cNvPr>
          <p:cNvGrpSpPr/>
          <p:nvPr/>
        </p:nvGrpSpPr>
        <p:grpSpPr>
          <a:xfrm>
            <a:off x="5643247" y="1201430"/>
            <a:ext cx="3246747" cy="523220"/>
            <a:chOff x="4119244" y="1201430"/>
            <a:chExt cx="3246747" cy="523220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844CE4C-705D-4D74-90E8-7CF3D9204C38}"/>
                </a:ext>
              </a:extLst>
            </p:cNvPr>
            <p:cNvSpPr/>
            <p:nvPr/>
          </p:nvSpPr>
          <p:spPr>
            <a:xfrm>
              <a:off x="7145027" y="1201430"/>
              <a:ext cx="220964" cy="52322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F5DA95-47D2-4B58-9349-A8C3D6A7B822}"/>
                </a:ext>
              </a:extLst>
            </p:cNvPr>
            <p:cNvSpPr txBox="1"/>
            <p:nvPr/>
          </p:nvSpPr>
          <p:spPr>
            <a:xfrm>
              <a:off x="6221014" y="129439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87-99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EEA558-447C-46D7-8A31-4B7E44ABC929}"/>
                </a:ext>
              </a:extLst>
            </p:cNvPr>
            <p:cNvSpPr txBox="1"/>
            <p:nvPr/>
          </p:nvSpPr>
          <p:spPr>
            <a:xfrm>
              <a:off x="4119244" y="1256194"/>
              <a:ext cx="1923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certain”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B18301-3DA0-4A67-B3AC-4C6C5D27B6DA}"/>
              </a:ext>
            </a:extLst>
          </p:cNvPr>
          <p:cNvGrpSpPr/>
          <p:nvPr/>
        </p:nvGrpSpPr>
        <p:grpSpPr>
          <a:xfrm>
            <a:off x="6160071" y="1896197"/>
            <a:ext cx="2729923" cy="824237"/>
            <a:chOff x="4636068" y="1896194"/>
            <a:chExt cx="2729923" cy="824237"/>
          </a:xfrm>
        </p:grpSpPr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F0DDAC5B-2837-4938-90FC-147F374D71F4}"/>
                </a:ext>
              </a:extLst>
            </p:cNvPr>
            <p:cNvSpPr/>
            <p:nvPr/>
          </p:nvSpPr>
          <p:spPr>
            <a:xfrm>
              <a:off x="7172965" y="1896194"/>
              <a:ext cx="193026" cy="82423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819A74-B5F2-4EF7-8A5A-0E6ED9DACB21}"/>
                </a:ext>
              </a:extLst>
            </p:cNvPr>
            <p:cNvSpPr txBox="1"/>
            <p:nvPr/>
          </p:nvSpPr>
          <p:spPr>
            <a:xfrm>
              <a:off x="6218154" y="21413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63-87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FCD22B-DF2C-4FC0-B27C-65A1F0D72B86}"/>
                </a:ext>
              </a:extLst>
            </p:cNvPr>
            <p:cNvSpPr txBox="1"/>
            <p:nvPr/>
          </p:nvSpPr>
          <p:spPr>
            <a:xfrm>
              <a:off x="4636068" y="2110556"/>
              <a:ext cx="1328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“Probably”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D32E7CA-71DC-4BAA-A63F-484F4E549C86}"/>
              </a:ext>
            </a:extLst>
          </p:cNvPr>
          <p:cNvSpPr/>
          <p:nvPr/>
        </p:nvSpPr>
        <p:spPr>
          <a:xfrm>
            <a:off x="4800600" y="457201"/>
            <a:ext cx="5257800" cy="61386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CEFD6D-D287-4ADB-97B2-A54750726E60}"/>
              </a:ext>
            </a:extLst>
          </p:cNvPr>
          <p:cNvSpPr txBox="1"/>
          <p:nvPr/>
        </p:nvSpPr>
        <p:spPr>
          <a:xfrm>
            <a:off x="10189388" y="5895391"/>
            <a:ext cx="17644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</a:t>
            </a:r>
            <a:br>
              <a:rPr lang="en-US" sz="1400" dirty="0"/>
            </a:br>
            <a:r>
              <a:rPr lang="en-US" sz="1400" dirty="0"/>
              <a:t>Informal CIA Working</a:t>
            </a:r>
            <a:br>
              <a:rPr lang="en-US" sz="1400" dirty="0"/>
            </a:br>
            <a:r>
              <a:rPr lang="en-US" sz="1400" dirty="0"/>
              <a:t> Paper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A32415-09B7-452F-80D7-1D8D8BB18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89120"/>
            <a:ext cx="2743200" cy="2187795"/>
          </a:xfrm>
          <a:prstGeom prst="rect">
            <a:avLst/>
          </a:prstGeom>
        </p:spPr>
      </p:pic>
      <p:sp useBgFill="1">
        <p:nvSpPr>
          <p:cNvPr id="42" name="TextBox 41">
            <a:extLst>
              <a:ext uri="{FF2B5EF4-FFF2-40B4-BE49-F238E27FC236}">
                <a16:creationId xmlns:a16="http://schemas.microsoft.com/office/drawing/2014/main" id="{97F7F3CA-1141-4BB1-AF81-0A66C6068D3B}"/>
              </a:ext>
            </a:extLst>
          </p:cNvPr>
          <p:cNvSpPr txBox="1"/>
          <p:nvPr/>
        </p:nvSpPr>
        <p:spPr>
          <a:xfrm>
            <a:off x="2001051" y="4872338"/>
            <a:ext cx="2799549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i="1" dirty="0"/>
              <a:t>“It’s art, not science.”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6D47921-9882-4663-B63F-99CBDAD2135F}"/>
              </a:ext>
            </a:extLst>
          </p:cNvPr>
          <p:cNvSpPr/>
          <p:nvPr/>
        </p:nvSpPr>
        <p:spPr>
          <a:xfrm>
            <a:off x="2416046" y="5976334"/>
            <a:ext cx="1676400" cy="334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dirty="0"/>
              <a:t>HANDOUT L</a:t>
            </a: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1681A2-7A9E-202F-FF3F-554B37F05023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684797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1" y="1134979"/>
            <a:ext cx="4124136" cy="542544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2" y="1143000"/>
            <a:ext cx="4171860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2209800" y="312115"/>
            <a:ext cx="9085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So, with a thesis sentence at the top, that’s the whole model.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E611E-426A-05CD-F6E2-F540929ED05B}"/>
              </a:ext>
            </a:extLst>
          </p:cNvPr>
          <p:cNvSpPr/>
          <p:nvPr/>
        </p:nvSpPr>
        <p:spPr>
          <a:xfrm>
            <a:off x="1981200" y="2133600"/>
            <a:ext cx="3810000" cy="6096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0BF7E-093E-FBA9-C8E1-AAD62D801B8F}"/>
              </a:ext>
            </a:extLst>
          </p:cNvPr>
          <p:cNvSpPr/>
          <p:nvPr/>
        </p:nvSpPr>
        <p:spPr>
          <a:xfrm>
            <a:off x="1981200" y="2743200"/>
            <a:ext cx="38100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9B8A9-192F-F719-A922-4079F1E41122}"/>
              </a:ext>
            </a:extLst>
          </p:cNvPr>
          <p:cNvSpPr/>
          <p:nvPr/>
        </p:nvSpPr>
        <p:spPr>
          <a:xfrm>
            <a:off x="1981200" y="3429000"/>
            <a:ext cx="3810000" cy="2209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19B29-EE5C-E5C4-5C4A-C829B7AC329D}"/>
              </a:ext>
            </a:extLst>
          </p:cNvPr>
          <p:cNvSpPr/>
          <p:nvPr/>
        </p:nvSpPr>
        <p:spPr>
          <a:xfrm>
            <a:off x="1981200" y="5731881"/>
            <a:ext cx="3810000" cy="51651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B53AC-208F-8740-CE1D-F81670562BFD}"/>
              </a:ext>
            </a:extLst>
          </p:cNvPr>
          <p:cNvSpPr/>
          <p:nvPr/>
        </p:nvSpPr>
        <p:spPr>
          <a:xfrm>
            <a:off x="6400800" y="1219200"/>
            <a:ext cx="3810000" cy="9144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8E136-B8AC-7FE0-8DCC-0C05EA5656DB}"/>
              </a:ext>
            </a:extLst>
          </p:cNvPr>
          <p:cNvSpPr/>
          <p:nvPr/>
        </p:nvSpPr>
        <p:spPr>
          <a:xfrm>
            <a:off x="6400800" y="2207240"/>
            <a:ext cx="3810000" cy="68836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52E09-3796-DA72-0336-6651363CEBE4}"/>
              </a:ext>
            </a:extLst>
          </p:cNvPr>
          <p:cNvSpPr/>
          <p:nvPr/>
        </p:nvSpPr>
        <p:spPr>
          <a:xfrm>
            <a:off x="6400800" y="2967336"/>
            <a:ext cx="3810000" cy="168086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19732-7A9D-AC11-A4A1-039E7446F6DD}"/>
              </a:ext>
            </a:extLst>
          </p:cNvPr>
          <p:cNvSpPr/>
          <p:nvPr/>
        </p:nvSpPr>
        <p:spPr>
          <a:xfrm>
            <a:off x="6399028" y="4703856"/>
            <a:ext cx="3810000" cy="1315944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9D5B5-1A33-9F2E-CB61-C4492E0CB701}"/>
              </a:ext>
            </a:extLst>
          </p:cNvPr>
          <p:cNvSpPr/>
          <p:nvPr/>
        </p:nvSpPr>
        <p:spPr>
          <a:xfrm>
            <a:off x="5562600" y="1371600"/>
            <a:ext cx="304800" cy="2184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1671C-D2BB-5079-980E-2D8D3F2C40FE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9927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D09AB13C-09B6-4781-AB9C-76DE4C243CD6}"/>
              </a:ext>
            </a:extLst>
          </p:cNvPr>
          <p:cNvSpPr/>
          <p:nvPr/>
        </p:nvSpPr>
        <p:spPr>
          <a:xfrm>
            <a:off x="3733800" y="1714500"/>
            <a:ext cx="4419600" cy="3429000"/>
          </a:xfrm>
          <a:prstGeom prst="irregularSeal1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QUIZ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5AB62-D2CF-4B92-9F65-39888D31E875}"/>
              </a:ext>
            </a:extLst>
          </p:cNvPr>
          <p:cNvSpPr txBox="1"/>
          <p:nvPr/>
        </p:nvSpPr>
        <p:spPr>
          <a:xfrm>
            <a:off x="7696200" y="5715000"/>
            <a:ext cx="1354858" cy="369332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HANDOUT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23D11-11E0-B90C-DB5B-C40043F31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23731" y="5433317"/>
            <a:ext cx="672868" cy="6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11F3DC-D96C-A9E2-7BEC-11E26BE7FFA2}"/>
              </a:ext>
            </a:extLst>
          </p:cNvPr>
          <p:cNvSpPr txBox="1"/>
          <p:nvPr/>
        </p:nvSpPr>
        <p:spPr>
          <a:xfrm>
            <a:off x="4281240" y="2590800"/>
            <a:ext cx="3629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Questions or concerns?</a:t>
            </a:r>
          </a:p>
        </p:txBody>
      </p:sp>
    </p:spTree>
    <p:extLst>
      <p:ext uri="{BB962C8B-B14F-4D97-AF65-F5344CB8AC3E}">
        <p14:creationId xmlns:p14="http://schemas.microsoft.com/office/powerpoint/2010/main" val="3347913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1AF2D9-B2EA-4DAD-BE04-7BAE0336285F}"/>
              </a:ext>
            </a:extLst>
          </p:cNvPr>
          <p:cNvGrpSpPr/>
          <p:nvPr/>
        </p:nvGrpSpPr>
        <p:grpSpPr>
          <a:xfrm>
            <a:off x="4566440" y="-5164685"/>
            <a:ext cx="6013904" cy="5450769"/>
            <a:chOff x="4343400" y="477666"/>
            <a:chExt cx="6013904" cy="5450769"/>
          </a:xfrm>
        </p:grpSpPr>
        <p:pic>
          <p:nvPicPr>
            <p:cNvPr id="7" name="Picture 5" descr="C:\Users\FultonZEN\AppData\Local\Microsoft\Windows\INetCache\IE\OFJ2H7O8\snowflake2[1].gif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843340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C:\Users\FultonZEN\AppData\Local\Microsoft\Windows\INetCache\IE\OFJ2H7O8\snowflake2[1].gif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7010400" y="3657601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17C90600-6113-40C0-96C9-DA436339D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4861944" y="477666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AB1F23ED-A602-4068-9550-38134C47E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9366704" y="3313071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24F1F-A1C6-4C81-B883-0194C6B7B5BC}"/>
              </a:ext>
            </a:extLst>
          </p:cNvPr>
          <p:cNvGrpSpPr/>
          <p:nvPr/>
        </p:nvGrpSpPr>
        <p:grpSpPr>
          <a:xfrm>
            <a:off x="2372429" y="-5095842"/>
            <a:ext cx="9098229" cy="5057862"/>
            <a:chOff x="2505640" y="526043"/>
            <a:chExt cx="9098229" cy="5057862"/>
          </a:xfrm>
        </p:grpSpPr>
        <p:pic>
          <p:nvPicPr>
            <p:cNvPr id="1029" name="Picture 5" descr="C:\Users\FultonZEN\AppData\Local\Microsoft\Windows\INetCache\IE\OFJ2H7O8\snowflake2[1].gif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2505640" y="822196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FultonZEN\AppData\Local\Microsoft\Windows\INetCache\IE\OFJ2H7O8\snowflake2[1].gif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8333165" y="870573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7278E1F3-D106-4361-A2DF-E3DE0D167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704" y="3498810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A095DC27-5A57-49D2-B280-A86DF87CC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10689469" y="526043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77839C-E9B3-4CA2-9979-84BA504F3058}"/>
              </a:ext>
            </a:extLst>
          </p:cNvPr>
          <p:cNvGrpSpPr/>
          <p:nvPr/>
        </p:nvGrpSpPr>
        <p:grpSpPr>
          <a:xfrm>
            <a:off x="483973" y="-4840088"/>
            <a:ext cx="6741925" cy="5106239"/>
            <a:chOff x="158197" y="1124061"/>
            <a:chExt cx="6741925" cy="5106239"/>
          </a:xfrm>
        </p:grpSpPr>
        <p:pic>
          <p:nvPicPr>
            <p:cNvPr id="14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8847F089-7452-42B3-8FBC-BBFF4A56E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158197" y="1124061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0EA9F1B5-F927-4BDC-BCF0-0DDEC92D2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957" y="4145205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E1116C8B-365E-4354-8BA2-E2FF2818C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4662957" y="3959466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88764E76-3744-4A90-92D0-799A63E4B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5985722" y="1172438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7C1511-F41A-46D3-947E-4C3CBE9F6E86}"/>
              </a:ext>
            </a:extLst>
          </p:cNvPr>
          <p:cNvGrpSpPr/>
          <p:nvPr/>
        </p:nvGrpSpPr>
        <p:grpSpPr>
          <a:xfrm>
            <a:off x="4827472" y="-5195679"/>
            <a:ext cx="6013904" cy="5450769"/>
            <a:chOff x="4343400" y="477666"/>
            <a:chExt cx="6013904" cy="5450769"/>
          </a:xfrm>
        </p:grpSpPr>
        <p:pic>
          <p:nvPicPr>
            <p:cNvPr id="19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7F17796B-0501-4A8A-BB3B-69B83393E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843340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4FB787FF-C08C-4BD4-A84D-06778BFEDB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7010400" y="3657601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2BA6390F-6191-493D-89A5-362885613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4861944" y="477666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EFA5B906-A11E-4FA6-8D2A-11A9EC58A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9366704" y="3313071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F8670F-6D9F-4F8F-A5B9-BC2C0995FF44}"/>
              </a:ext>
            </a:extLst>
          </p:cNvPr>
          <p:cNvGrpSpPr/>
          <p:nvPr/>
        </p:nvGrpSpPr>
        <p:grpSpPr>
          <a:xfrm>
            <a:off x="2524829" y="-4943442"/>
            <a:ext cx="9098229" cy="5057862"/>
            <a:chOff x="2505640" y="526043"/>
            <a:chExt cx="9098229" cy="5057862"/>
          </a:xfrm>
        </p:grpSpPr>
        <p:pic>
          <p:nvPicPr>
            <p:cNvPr id="24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30AE54ED-EF12-4433-AB25-1551B86F2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2505640" y="822196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666098BE-4427-4192-BF69-319C7341F0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8333165" y="870573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937D440A-3BEF-4329-8CF4-72565A4B1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704" y="3498810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7BE0D67D-B86B-4019-9C30-CD1208AA9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10689469" y="526043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C1E82A-75EA-47E1-A8A0-11E12673ABC2}"/>
              </a:ext>
            </a:extLst>
          </p:cNvPr>
          <p:cNvGrpSpPr/>
          <p:nvPr/>
        </p:nvGrpSpPr>
        <p:grpSpPr>
          <a:xfrm>
            <a:off x="182025" y="-5311204"/>
            <a:ext cx="6741925" cy="5106239"/>
            <a:chOff x="158197" y="1124061"/>
            <a:chExt cx="6741925" cy="5106239"/>
          </a:xfrm>
        </p:grpSpPr>
        <p:pic>
          <p:nvPicPr>
            <p:cNvPr id="29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6F5E5899-ACF1-42D8-92FD-1C8F2504C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158197" y="1124061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CA7AB20D-FA7B-42EA-9AE1-0955DDBA4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957" y="4145205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32865941-9475-4B14-A654-2398FD7257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4662957" y="3959466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EC46161F-38F6-4FC5-A8D0-1CAD2A474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5985722" y="1172438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Graphic 32" descr="Snowflake outline">
            <a:extLst>
              <a:ext uri="{FF2B5EF4-FFF2-40B4-BE49-F238E27FC236}">
                <a16:creationId xmlns:a16="http://schemas.microsoft.com/office/drawing/2014/main" id="{E538A86F-465C-473E-BE0C-45F2683DD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0668" y="2770264"/>
            <a:ext cx="2018234" cy="2018234"/>
          </a:xfrm>
          <a:prstGeom prst="rect">
            <a:avLst/>
          </a:prstGeom>
        </p:spPr>
      </p:pic>
      <p:pic>
        <p:nvPicPr>
          <p:cNvPr id="35" name="Graphic 34" descr="Snowflake outline">
            <a:extLst>
              <a:ext uri="{FF2B5EF4-FFF2-40B4-BE49-F238E27FC236}">
                <a16:creationId xmlns:a16="http://schemas.microsoft.com/office/drawing/2014/main" id="{F29CE23B-5A52-4094-B946-9CF94A06D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7973" y="3745080"/>
            <a:ext cx="2018234" cy="2018234"/>
          </a:xfrm>
          <a:prstGeom prst="rect">
            <a:avLst/>
          </a:prstGeom>
        </p:spPr>
      </p:pic>
      <p:pic>
        <p:nvPicPr>
          <p:cNvPr id="36" name="Graphic 35" descr="Snowflake outline">
            <a:extLst>
              <a:ext uri="{FF2B5EF4-FFF2-40B4-BE49-F238E27FC236}">
                <a16:creationId xmlns:a16="http://schemas.microsoft.com/office/drawing/2014/main" id="{DE7E7908-F629-4039-B957-F6D51513D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4855" y="509091"/>
            <a:ext cx="2018234" cy="20182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60D40D5-0374-4F7A-BBA3-FEE23757EBE2}"/>
              </a:ext>
            </a:extLst>
          </p:cNvPr>
          <p:cNvSpPr txBox="1"/>
          <p:nvPr/>
        </p:nvSpPr>
        <p:spPr>
          <a:xfrm>
            <a:off x="3743648" y="900474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EXERCISE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1CDDD0-93E7-4FBF-8E58-2D6227D0EED8}"/>
              </a:ext>
            </a:extLst>
          </p:cNvPr>
          <p:cNvSpPr txBox="1"/>
          <p:nvPr/>
        </p:nvSpPr>
        <p:spPr>
          <a:xfrm>
            <a:off x="3033982" y="2300266"/>
            <a:ext cx="594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Write a Snowflake on your TEAM topic.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A2B5C1-27E1-4CDD-B4F3-8865C22A4F45}"/>
              </a:ext>
            </a:extLst>
          </p:cNvPr>
          <p:cNvSpPr txBox="1"/>
          <p:nvPr/>
        </p:nvSpPr>
        <p:spPr>
          <a:xfrm>
            <a:off x="6718893" y="3745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9DCE99-4208-C26A-4080-4CDE81B76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85" y="3075539"/>
            <a:ext cx="5968559" cy="33573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79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3.33333E-6 L 0.00755 1.9020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9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02161 1.7777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43 1.85209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-4.44444E-6 L 0.00755 1.9020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9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2162 1.7777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43 1.8520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19EFE5F-6C8D-491E-B97F-62CBA7045E07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655819"/>
          <a:ext cx="32004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75925798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511928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993555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67668124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9663224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86357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1249422"/>
                    </a:ext>
                  </a:extLst>
                </a:gridCol>
              </a:tblGrid>
              <a:tr h="38151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91229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629639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61821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290721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478923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0627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2277EFF-D790-408D-90F9-517B12C8FC72}"/>
              </a:ext>
            </a:extLst>
          </p:cNvPr>
          <p:cNvSpPr txBox="1"/>
          <p:nvPr/>
        </p:nvSpPr>
        <p:spPr>
          <a:xfrm>
            <a:off x="2163806" y="887464"/>
            <a:ext cx="156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AGENDA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D0CE00-6ECF-497C-944D-2BE79B87A2E7}"/>
              </a:ext>
            </a:extLst>
          </p:cNvPr>
          <p:cNvSpPr/>
          <p:nvPr/>
        </p:nvSpPr>
        <p:spPr>
          <a:xfrm>
            <a:off x="6126480" y="2743200"/>
            <a:ext cx="5257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The decisionmaker’s needs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Developing the right question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Tradecraft and its importance in critical thinking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Models, techniques, tricks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Drivers, scenarios, alternatives, wildcards, implications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Guaranteeing quality, integrity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8AC23-6A84-41F7-BEA4-FF1DB23F9F7B}"/>
              </a:ext>
            </a:extLst>
          </p:cNvPr>
          <p:cNvSpPr txBox="1"/>
          <p:nvPr/>
        </p:nvSpPr>
        <p:spPr>
          <a:xfrm>
            <a:off x="4770084" y="217410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300A4-F169-47AD-9C23-A16C064D2462}"/>
              </a:ext>
            </a:extLst>
          </p:cNvPr>
          <p:cNvSpPr/>
          <p:nvPr/>
        </p:nvSpPr>
        <p:spPr>
          <a:xfrm>
            <a:off x="5973448" y="169705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THE DECISIONMAKER AND </a:t>
            </a:r>
            <a:br>
              <a:rPr lang="en-US" sz="2800" dirty="0"/>
            </a:br>
            <a:r>
              <a:rPr lang="en-US" sz="2800" dirty="0"/>
              <a:t>“ACTIONABLE” ANALYSIS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A355F8-2E2E-451B-BB48-A03BED1BAA9B}"/>
              </a:ext>
            </a:extLst>
          </p:cNvPr>
          <p:cNvCxnSpPr>
            <a:cxnSpLocks/>
          </p:cNvCxnSpPr>
          <p:nvPr/>
        </p:nvCxnSpPr>
        <p:spPr>
          <a:xfrm flipV="1">
            <a:off x="5482274" y="2236682"/>
            <a:ext cx="491174" cy="1726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7CC9AF-A653-2EC8-7E8E-45D5D80459E3}"/>
              </a:ext>
            </a:extLst>
          </p:cNvPr>
          <p:cNvSpPr txBox="1"/>
          <p:nvPr/>
        </p:nvSpPr>
        <p:spPr>
          <a:xfrm>
            <a:off x="4239644" y="222710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83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1" y="1066800"/>
            <a:ext cx="7010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SNOWFLAKE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 40 words,</a:t>
            </a:r>
          </a:p>
          <a:p>
            <a:endParaRPr lang="en-US" sz="2400" dirty="0"/>
          </a:p>
          <a:p>
            <a:pPr lvl="2">
              <a:spcAft>
                <a:spcPts val="1200"/>
              </a:spcAft>
            </a:pPr>
            <a:r>
              <a:rPr lang="en-US" sz="2400" dirty="0"/>
              <a:t>Write a thesis or conclusion.</a:t>
            </a:r>
          </a:p>
          <a:p>
            <a:pPr lvl="2">
              <a:spcAft>
                <a:spcPts val="1200"/>
              </a:spcAft>
            </a:pPr>
            <a:r>
              <a:rPr lang="en-US" sz="2400" dirty="0"/>
              <a:t>Write an argument or explanation.</a:t>
            </a:r>
          </a:p>
          <a:p>
            <a:pPr lvl="2">
              <a:spcAft>
                <a:spcPts val="1200"/>
              </a:spcAft>
            </a:pPr>
            <a:r>
              <a:rPr lang="en-US" sz="2400" dirty="0"/>
              <a:t>Write something about future or implications.</a:t>
            </a:r>
          </a:p>
          <a:p>
            <a:pPr lvl="2"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37FB6-2BFF-480F-A202-531DAA06A939}"/>
              </a:ext>
            </a:extLst>
          </p:cNvPr>
          <p:cNvSpPr txBox="1"/>
          <p:nvPr/>
        </p:nvSpPr>
        <p:spPr>
          <a:xfrm>
            <a:off x="7315200" y="420498"/>
            <a:ext cx="4359442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THREE MAIN ELEMENTS</a:t>
            </a:r>
            <a:br>
              <a:rPr lang="en-US" sz="2000" dirty="0"/>
            </a:b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What’s happening?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Why or how is it happening?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What’s going to happen?</a:t>
            </a:r>
            <a:br>
              <a:rPr lang="en-US" sz="2000" dirty="0"/>
            </a:br>
            <a:r>
              <a:rPr lang="en-US" sz="2000" dirty="0"/>
              <a:t>      or</a:t>
            </a:r>
            <a:br>
              <a:rPr lang="en-US" sz="2000" dirty="0"/>
            </a:br>
            <a:r>
              <a:rPr lang="en-US" sz="2000" dirty="0"/>
              <a:t>Why does it matter?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BDD72-A24B-D214-8F72-B15D0D316D0A}"/>
              </a:ext>
            </a:extLst>
          </p:cNvPr>
          <p:cNvSpPr txBox="1"/>
          <p:nvPr/>
        </p:nvSpPr>
        <p:spPr>
          <a:xfrm>
            <a:off x="2057400" y="5391090"/>
            <a:ext cx="6248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POST IT IN FIRST “ASSIGNMENT” IN TODAY’S MODULE.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17B06-9121-9234-5391-C0CCA866202F}"/>
              </a:ext>
            </a:extLst>
          </p:cNvPr>
          <p:cNvSpPr txBox="1"/>
          <p:nvPr/>
        </p:nvSpPr>
        <p:spPr>
          <a:xfrm>
            <a:off x="9512069" y="5561059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 minutes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E45B93-A2CF-F833-7153-F822944E1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820400" y="5356740"/>
            <a:ext cx="672868" cy="6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1FA625-577B-9FA7-BC10-2E7C6CCFA36D}"/>
              </a:ext>
            </a:extLst>
          </p:cNvPr>
          <p:cNvSpPr txBox="1"/>
          <p:nvPr/>
        </p:nvSpPr>
        <p:spPr>
          <a:xfrm>
            <a:off x="4267200" y="2905780"/>
            <a:ext cx="2903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Next … wild cards!</a:t>
            </a:r>
          </a:p>
        </p:txBody>
      </p:sp>
    </p:spTree>
    <p:extLst>
      <p:ext uri="{BB962C8B-B14F-4D97-AF65-F5344CB8AC3E}">
        <p14:creationId xmlns:p14="http://schemas.microsoft.com/office/powerpoint/2010/main" val="38292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895" y="1645265"/>
            <a:ext cx="7088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Extremely low probability; impossible </a:t>
            </a:r>
            <a:br>
              <a:rPr lang="en-US" sz="2400" dirty="0"/>
            </a:br>
            <a:r>
              <a:rPr lang="en-US" sz="2400" dirty="0"/>
              <a:t>to predict … 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but …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Changes our analysis drastically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Something that, in our list of assumptions, we calculate as beyond our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</a:t>
            </a:r>
            <a:r>
              <a:rPr lang="es-ES" sz="2800" dirty="0" err="1"/>
              <a:t>Wildcards</a:t>
            </a:r>
            <a:r>
              <a:rPr lang="es-ES" sz="2800" dirty="0"/>
              <a:t>”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8089143" y="677839"/>
            <a:ext cx="2109712" cy="269908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941235CA-0AF6-4E82-A564-B9EDC810F3AC}"/>
              </a:ext>
            </a:extLst>
          </p:cNvPr>
          <p:cNvSpPr/>
          <p:nvPr/>
        </p:nvSpPr>
        <p:spPr>
          <a:xfrm rot="19926793">
            <a:off x="2216972" y="5597514"/>
            <a:ext cx="1524000" cy="65341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HINT - HINT</a:t>
            </a:r>
          </a:p>
        </p:txBody>
      </p:sp>
    </p:spTree>
    <p:extLst>
      <p:ext uri="{BB962C8B-B14F-4D97-AF65-F5344CB8AC3E}">
        <p14:creationId xmlns:p14="http://schemas.microsoft.com/office/powerpoint/2010/main" val="11489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1.11111E-6 L 0.09028 -0.0638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3977" y="2218284"/>
            <a:ext cx="510017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EXAMPLES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 err="1"/>
              <a:t>Leader’s</a:t>
            </a:r>
            <a:r>
              <a:rPr lang="es-ES" sz="2400" dirty="0"/>
              <a:t> </a:t>
            </a:r>
            <a:r>
              <a:rPr lang="es-ES" sz="2400" dirty="0" err="1"/>
              <a:t>death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natural cause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 err="1"/>
              <a:t>Assassination</a:t>
            </a:r>
            <a:r>
              <a:rPr lang="es-ES" sz="2400" dirty="0"/>
              <a:t> </a:t>
            </a:r>
            <a:r>
              <a:rPr lang="es-ES" sz="2400" dirty="0" err="1"/>
              <a:t>without</a:t>
            </a:r>
            <a:r>
              <a:rPr lang="es-ES" sz="2400" dirty="0"/>
              <a:t> </a:t>
            </a:r>
            <a:r>
              <a:rPr lang="es-ES" sz="2400" dirty="0" err="1"/>
              <a:t>any</a:t>
            </a:r>
            <a:r>
              <a:rPr lang="es-ES" sz="2400" dirty="0"/>
              <a:t> </a:t>
            </a:r>
            <a:r>
              <a:rPr lang="es-ES" sz="2400" dirty="0" err="1"/>
              <a:t>indications</a:t>
            </a:r>
            <a:endParaRPr lang="es-ES" sz="2400" dirty="0"/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Natural </a:t>
            </a:r>
            <a:r>
              <a:rPr lang="es-ES" sz="2400" dirty="0" err="1"/>
              <a:t>disasters</a:t>
            </a:r>
            <a:r>
              <a:rPr lang="es-ES" sz="2400" dirty="0"/>
              <a:t>, </a:t>
            </a:r>
            <a:r>
              <a:rPr lang="es-ES" sz="2400" dirty="0" err="1"/>
              <a:t>epidemics</a:t>
            </a:r>
            <a:r>
              <a:rPr lang="es-ES" sz="2400" dirty="0"/>
              <a:t>, etc.</a:t>
            </a:r>
          </a:p>
          <a:p>
            <a:pPr>
              <a:spcAft>
                <a:spcPts val="1800"/>
              </a:spcAft>
            </a:pPr>
            <a:br>
              <a:rPr lang="es-ES" sz="2800" i="1" dirty="0"/>
            </a:br>
            <a:r>
              <a:rPr lang="es-ES" sz="2800" i="1" dirty="0" err="1"/>
              <a:t>Factors</a:t>
            </a:r>
            <a:r>
              <a:rPr lang="es-ES" sz="2800" i="1" dirty="0"/>
              <a:t> </a:t>
            </a:r>
            <a:r>
              <a:rPr lang="es-ES" sz="2800" i="1" dirty="0" err="1"/>
              <a:t>that</a:t>
            </a:r>
            <a:r>
              <a:rPr lang="es-ES" sz="2800" i="1" dirty="0"/>
              <a:t> </a:t>
            </a:r>
            <a:r>
              <a:rPr lang="es-ES" sz="2800" i="1" dirty="0" err="1"/>
              <a:t>we</a:t>
            </a:r>
            <a:r>
              <a:rPr lang="es-ES" sz="2800" i="1" dirty="0"/>
              <a:t> </a:t>
            </a:r>
            <a:r>
              <a:rPr lang="es-ES" sz="2800" i="1" dirty="0" err="1"/>
              <a:t>can’t</a:t>
            </a:r>
            <a:r>
              <a:rPr lang="es-ES" sz="2800" i="1" dirty="0"/>
              <a:t> </a:t>
            </a:r>
            <a:r>
              <a:rPr lang="es-ES" sz="2800" i="1" dirty="0" err="1"/>
              <a:t>analyze</a:t>
            </a:r>
            <a:r>
              <a:rPr lang="es-ES" sz="2800" i="1" dirty="0"/>
              <a:t>.</a:t>
            </a:r>
            <a:endParaRPr lang="en-US" sz="28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8089143" y="677839"/>
            <a:ext cx="2109712" cy="2699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B154FB-DE2A-48BB-A529-D7FD3A93FB62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</a:t>
            </a:r>
            <a:r>
              <a:rPr lang="es-ES" sz="2800" dirty="0" err="1"/>
              <a:t>Wildcards</a:t>
            </a:r>
            <a:r>
              <a:rPr lang="es-ES" sz="2800" dirty="0"/>
              <a:t>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6976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5CA580-9149-43C7-A4A3-3F71ADFD0E63}"/>
              </a:ext>
            </a:extLst>
          </p:cNvPr>
          <p:cNvSpPr txBox="1"/>
          <p:nvPr/>
        </p:nvSpPr>
        <p:spPr>
          <a:xfrm>
            <a:off x="914400" y="609600"/>
            <a:ext cx="52578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Wild Cards in this Exercise?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01466-0243-427C-B0F7-AC11380BA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1398784" y="1909709"/>
            <a:ext cx="2109712" cy="2699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7EEC2-2369-C87A-9CE1-88211E49F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47800"/>
            <a:ext cx="7696200" cy="43291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5518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5830" y="1981200"/>
            <a:ext cx="5100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What are some wildcards that would turn your analysis of some current events on its head? </a:t>
            </a:r>
            <a:endParaRPr lang="en-US" sz="28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8089143" y="677839"/>
            <a:ext cx="2109712" cy="2699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B154FB-DE2A-48BB-A529-D7FD3A93FB62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</a:t>
            </a:r>
            <a:r>
              <a:rPr lang="es-ES" sz="2800" dirty="0" err="1"/>
              <a:t>Wildcards</a:t>
            </a:r>
            <a:r>
              <a:rPr lang="es-ES" sz="2800" dirty="0"/>
              <a:t>”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7D3A8-3BE4-4CC3-B716-E6BA8C268C6D}"/>
              </a:ext>
            </a:extLst>
          </p:cNvPr>
          <p:cNvSpPr txBox="1"/>
          <p:nvPr/>
        </p:nvSpPr>
        <p:spPr>
          <a:xfrm>
            <a:off x="3962400" y="3126454"/>
            <a:ext cx="446019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China’s push into the South China Sea</a:t>
            </a:r>
          </a:p>
          <a:p>
            <a:r>
              <a:rPr lang="en-US" sz="2000" dirty="0"/>
              <a:t>North Korea’s push for a nuclear weapon</a:t>
            </a:r>
          </a:p>
          <a:p>
            <a:r>
              <a:rPr lang="en-US" sz="2000" dirty="0"/>
              <a:t>Cocaine production in Colombia</a:t>
            </a:r>
          </a:p>
          <a:p>
            <a:r>
              <a:rPr lang="en-US" sz="2000" dirty="0"/>
              <a:t>Global warming</a:t>
            </a:r>
          </a:p>
          <a:p>
            <a:r>
              <a:rPr lang="en-US" sz="2000" dirty="0"/>
              <a:t>UK implementation of Brexit</a:t>
            </a:r>
          </a:p>
          <a:p>
            <a:r>
              <a:rPr lang="en-US" sz="2000" dirty="0"/>
              <a:t>Palestine’s pursuit of statehood</a:t>
            </a:r>
          </a:p>
          <a:p>
            <a:r>
              <a:rPr lang="en-US" sz="2000" dirty="0"/>
              <a:t>Cyber-attacks</a:t>
            </a:r>
          </a:p>
          <a:p>
            <a:r>
              <a:rPr lang="en-US" sz="2000" dirty="0"/>
              <a:t>The cost of a barrel of oil</a:t>
            </a:r>
          </a:p>
          <a:p>
            <a:endParaRPr lang="en-US" sz="2000" dirty="0"/>
          </a:p>
          <a:p>
            <a:r>
              <a:rPr lang="en-US" sz="2000" dirty="0"/>
              <a:t>(Other topics you follow)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9097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1FA625-577B-9FA7-BC10-2E7C6CCFA36D}"/>
              </a:ext>
            </a:extLst>
          </p:cNvPr>
          <p:cNvSpPr txBox="1"/>
          <p:nvPr/>
        </p:nvSpPr>
        <p:spPr>
          <a:xfrm>
            <a:off x="3429000" y="2905780"/>
            <a:ext cx="6125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Next … last but not least … implications!</a:t>
            </a:r>
          </a:p>
        </p:txBody>
      </p:sp>
    </p:spTree>
    <p:extLst>
      <p:ext uri="{BB962C8B-B14F-4D97-AF65-F5344CB8AC3E}">
        <p14:creationId xmlns:p14="http://schemas.microsoft.com/office/powerpoint/2010/main" val="20838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Analyzing Implications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A5718-DA8C-40B3-AD61-6334C8983868}"/>
              </a:ext>
            </a:extLst>
          </p:cNvPr>
          <p:cNvSpPr txBox="1"/>
          <p:nvPr/>
        </p:nvSpPr>
        <p:spPr>
          <a:xfrm>
            <a:off x="2362203" y="1828803"/>
            <a:ext cx="7224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importance</a:t>
            </a:r>
            <a:r>
              <a:rPr lang="es-ES" sz="2400" dirty="0"/>
              <a:t> do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current</a:t>
            </a:r>
            <a:r>
              <a:rPr lang="es-ES" sz="2400" dirty="0"/>
              <a:t> </a:t>
            </a:r>
            <a:r>
              <a:rPr lang="es-ES" sz="2400" dirty="0" err="1"/>
              <a:t>situation</a:t>
            </a:r>
            <a:r>
              <a:rPr lang="es-ES" sz="2400" dirty="0"/>
              <a:t> and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scenarios</a:t>
            </a:r>
            <a:r>
              <a:rPr lang="es-ES" sz="2400" dirty="0"/>
              <a:t> </a:t>
            </a:r>
            <a:r>
              <a:rPr lang="es-ES" sz="2400" dirty="0" err="1"/>
              <a:t>have</a:t>
            </a:r>
            <a:r>
              <a:rPr lang="es-ES" sz="2400" dirty="0"/>
              <a:t>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decisionmaker</a:t>
            </a:r>
            <a:r>
              <a:rPr lang="es-ES" sz="2400" dirty="0"/>
              <a:t>?</a:t>
            </a:r>
          </a:p>
          <a:p>
            <a:pPr lvl="2">
              <a:spcAft>
                <a:spcPts val="1800"/>
              </a:spcAft>
            </a:pPr>
            <a:r>
              <a:rPr lang="es-ES" sz="2400" dirty="0" err="1"/>
              <a:t>Why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</a:t>
            </a:r>
            <a:r>
              <a:rPr lang="es-ES" sz="2400" dirty="0" err="1"/>
              <a:t>they</a:t>
            </a:r>
            <a:r>
              <a:rPr lang="es-ES" sz="2400" dirty="0"/>
              <a:t> </a:t>
            </a:r>
            <a:r>
              <a:rPr lang="es-ES" sz="2400" dirty="0" err="1"/>
              <a:t>pay</a:t>
            </a:r>
            <a:r>
              <a:rPr lang="es-ES" sz="2400" dirty="0"/>
              <a:t> </a:t>
            </a:r>
            <a:r>
              <a:rPr lang="es-ES" sz="2400" dirty="0" err="1"/>
              <a:t>attention</a:t>
            </a:r>
            <a:r>
              <a:rPr lang="es-ES" sz="2400" dirty="0"/>
              <a:t>?</a:t>
            </a:r>
          </a:p>
          <a:p>
            <a:pPr lvl="2">
              <a:spcAft>
                <a:spcPts val="1800"/>
              </a:spcAft>
            </a:pPr>
            <a:r>
              <a:rPr lang="es-ES" sz="2400" dirty="0" err="1"/>
              <a:t>How</a:t>
            </a:r>
            <a:r>
              <a:rPr lang="es-ES" sz="2400" dirty="0"/>
              <a:t> can </a:t>
            </a:r>
            <a:r>
              <a:rPr lang="es-ES" sz="2400" dirty="0" err="1"/>
              <a:t>events</a:t>
            </a:r>
            <a:r>
              <a:rPr lang="es-ES" sz="2400" dirty="0"/>
              <a:t> </a:t>
            </a:r>
            <a:r>
              <a:rPr lang="es-ES" sz="2400" dirty="0" err="1"/>
              <a:t>affect</a:t>
            </a:r>
            <a:r>
              <a:rPr lang="es-ES" sz="2400" dirty="0"/>
              <a:t> </a:t>
            </a:r>
            <a:r>
              <a:rPr lang="es-ES" sz="2400" dirty="0" err="1"/>
              <a:t>their</a:t>
            </a:r>
            <a:r>
              <a:rPr lang="es-ES" sz="2400" dirty="0"/>
              <a:t> </a:t>
            </a:r>
            <a:r>
              <a:rPr lang="es-ES" sz="2400" dirty="0" err="1"/>
              <a:t>interests</a:t>
            </a:r>
            <a:r>
              <a:rPr lang="es-ES" sz="2400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29F1CD-BDA7-4D85-BD45-3BA58015B581}"/>
              </a:ext>
            </a:extLst>
          </p:cNvPr>
          <p:cNvSpPr txBox="1"/>
          <p:nvPr/>
        </p:nvSpPr>
        <p:spPr>
          <a:xfrm>
            <a:off x="4930938" y="4868502"/>
            <a:ext cx="478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Assumes, of course, knowledge of decisionmaker and interests.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3857EFE6-CBC2-48E6-986C-02929488E072}"/>
              </a:ext>
            </a:extLst>
          </p:cNvPr>
          <p:cNvSpPr/>
          <p:nvPr/>
        </p:nvSpPr>
        <p:spPr>
          <a:xfrm rot="17873837" flipH="1">
            <a:off x="4471533" y="3750081"/>
            <a:ext cx="918809" cy="1999973"/>
          </a:xfrm>
          <a:prstGeom prst="arc">
            <a:avLst>
              <a:gd name="adj1" fmla="val 16200000"/>
              <a:gd name="adj2" fmla="val 958315"/>
            </a:avLst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7FEC3F5-5FEF-401A-8DB5-A0144897C002}"/>
              </a:ext>
            </a:extLst>
          </p:cNvPr>
          <p:cNvGrpSpPr/>
          <p:nvPr/>
        </p:nvGrpSpPr>
        <p:grpSpPr>
          <a:xfrm>
            <a:off x="2617381" y="1856888"/>
            <a:ext cx="6724456" cy="461665"/>
            <a:chOff x="1219200" y="4720828"/>
            <a:chExt cx="6724456" cy="4616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64340B-1AE7-495B-AD4F-B46E595E8C5C}"/>
                </a:ext>
              </a:extLst>
            </p:cNvPr>
            <p:cNvSpPr txBox="1"/>
            <p:nvPr/>
          </p:nvSpPr>
          <p:spPr>
            <a:xfrm>
              <a:off x="1219200" y="4720828"/>
              <a:ext cx="23342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/>
                <a:t>Warning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288785-C15E-48C6-B383-9C4708259B43}"/>
                </a:ext>
              </a:extLst>
            </p:cNvPr>
            <p:cNvSpPr/>
            <p:nvPr/>
          </p:nvSpPr>
          <p:spPr>
            <a:xfrm>
              <a:off x="5120447" y="4720828"/>
              <a:ext cx="28232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 err="1"/>
                <a:t>Opportunity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805ACF-1698-43AD-8E1D-07A22672C06F}"/>
                </a:ext>
              </a:extLst>
            </p:cNvPr>
            <p:cNvSpPr txBox="1"/>
            <p:nvPr/>
          </p:nvSpPr>
          <p:spPr>
            <a:xfrm>
              <a:off x="4112613" y="4751605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vs</a:t>
              </a:r>
              <a:endParaRPr lang="en-US" sz="2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FEA4E9-9AB7-4265-A1AE-5E5D7DE6DFA5}"/>
              </a:ext>
            </a:extLst>
          </p:cNvPr>
          <p:cNvSpPr txBox="1"/>
          <p:nvPr/>
        </p:nvSpPr>
        <p:spPr>
          <a:xfrm>
            <a:off x="1072030" y="537298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Analyzing Implications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334B8-F226-4DCD-B82A-15166521E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3840480" cy="2880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F51CD3-E03F-4485-8C40-5E045EFAF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92" y="3417901"/>
            <a:ext cx="3840480" cy="2880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1FDB661-F68F-4C3C-AA46-CA134F9A2E17}"/>
              </a:ext>
            </a:extLst>
          </p:cNvPr>
          <p:cNvSpPr/>
          <p:nvPr/>
        </p:nvSpPr>
        <p:spPr>
          <a:xfrm>
            <a:off x="1899839" y="4488180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0FBC4C-8E08-43D7-94EA-44F3C96CA34C}"/>
              </a:ext>
            </a:extLst>
          </p:cNvPr>
          <p:cNvSpPr/>
          <p:nvPr/>
        </p:nvSpPr>
        <p:spPr>
          <a:xfrm>
            <a:off x="2590800" y="5638803"/>
            <a:ext cx="1447800" cy="4388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58C206-47D6-4C40-914E-AB75A6C1CB1B}"/>
              </a:ext>
            </a:extLst>
          </p:cNvPr>
          <p:cNvSpPr/>
          <p:nvPr/>
        </p:nvSpPr>
        <p:spPr>
          <a:xfrm>
            <a:off x="6324600" y="4941309"/>
            <a:ext cx="1295400" cy="4196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FE446E-30C0-4794-B32D-FDC1BB8C4DF0}"/>
              </a:ext>
            </a:extLst>
          </p:cNvPr>
          <p:cNvSpPr/>
          <p:nvPr/>
        </p:nvSpPr>
        <p:spPr>
          <a:xfrm>
            <a:off x="6172200" y="3978339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84F05D-E0A3-4FDE-A2C1-0301A301DE6D}"/>
              </a:ext>
            </a:extLst>
          </p:cNvPr>
          <p:cNvSpPr txBox="1"/>
          <p:nvPr/>
        </p:nvSpPr>
        <p:spPr>
          <a:xfrm>
            <a:off x="4702025" y="2480578"/>
            <a:ext cx="363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(implicit or explicit)</a:t>
            </a:r>
          </a:p>
        </p:txBody>
      </p:sp>
    </p:spTree>
    <p:extLst>
      <p:ext uri="{BB962C8B-B14F-4D97-AF65-F5344CB8AC3E}">
        <p14:creationId xmlns:p14="http://schemas.microsoft.com/office/powerpoint/2010/main" val="7666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2362203" y="1828800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5638803" y="1628748"/>
            <a:ext cx="2309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SCENARIO:  War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6400803" y="2228674"/>
            <a:ext cx="3111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humanitarian crisis </a:t>
            </a:r>
          </a:p>
          <a:p>
            <a:r>
              <a:rPr lang="en-US" sz="2400" dirty="0"/>
              <a:t>uncontrolled migration</a:t>
            </a:r>
          </a:p>
          <a:p>
            <a:r>
              <a:rPr lang="en-US" sz="2400" dirty="0"/>
              <a:t>disorder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2023983" y="3567264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SCENARIO:  Inconclusive elections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2819400" y="4048921"/>
            <a:ext cx="26837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political</a:t>
            </a:r>
            <a:r>
              <a:rPr lang="es-ES" sz="2400" dirty="0"/>
              <a:t> </a:t>
            </a:r>
            <a:r>
              <a:rPr lang="es-ES" sz="2400" dirty="0" err="1"/>
              <a:t>tensions</a:t>
            </a:r>
            <a:endParaRPr lang="es-ES" sz="2400" dirty="0"/>
          </a:p>
          <a:p>
            <a:r>
              <a:rPr lang="es-ES" sz="2400" dirty="0" err="1"/>
              <a:t>indecision</a:t>
            </a:r>
            <a:endParaRPr lang="es-ES" sz="2400" dirty="0"/>
          </a:p>
          <a:p>
            <a:r>
              <a:rPr lang="es-ES" sz="2400" dirty="0" err="1"/>
              <a:t>harm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institutions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5922305" y="4305689"/>
            <a:ext cx="403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SCENARIO:  Economic decline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6684305" y="4905612"/>
            <a:ext cx="23535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unemployment</a:t>
            </a:r>
            <a:endParaRPr lang="es-ES" sz="2400" dirty="0"/>
          </a:p>
          <a:p>
            <a:r>
              <a:rPr lang="es-ES" sz="2400" dirty="0"/>
              <a:t>popular </a:t>
            </a:r>
            <a:r>
              <a:rPr lang="es-ES" sz="2400" dirty="0" err="1"/>
              <a:t>suffering</a:t>
            </a:r>
            <a:endParaRPr lang="es-ES" sz="2400" dirty="0"/>
          </a:p>
          <a:p>
            <a:r>
              <a:rPr lang="es-ES" sz="2400" dirty="0" err="1"/>
              <a:t>tensions</a:t>
            </a:r>
            <a:endParaRPr lang="es-ES" sz="2400" dirty="0"/>
          </a:p>
          <a:p>
            <a:r>
              <a:rPr lang="es-ES" sz="2400" dirty="0" err="1"/>
              <a:t>weak</a:t>
            </a:r>
            <a:r>
              <a:rPr lang="es-ES" sz="2400" dirty="0"/>
              <a:t> </a:t>
            </a:r>
            <a:r>
              <a:rPr lang="es-ES" sz="2400" dirty="0" err="1"/>
              <a:t>institutions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81B87-9D82-4F13-8D62-08587AFE18BD}"/>
              </a:ext>
            </a:extLst>
          </p:cNvPr>
          <p:cNvSpPr txBox="1"/>
          <p:nvPr/>
        </p:nvSpPr>
        <p:spPr>
          <a:xfrm>
            <a:off x="1072030" y="537298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Analyzing Implications</a:t>
            </a:r>
          </a:p>
        </p:txBody>
      </p:sp>
    </p:spTree>
    <p:extLst>
      <p:ext uri="{BB962C8B-B14F-4D97-AF65-F5344CB8AC3E}">
        <p14:creationId xmlns:p14="http://schemas.microsoft.com/office/powerpoint/2010/main" val="13599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4300A4-F169-47AD-9C23-A16C064D2462}"/>
              </a:ext>
            </a:extLst>
          </p:cNvPr>
          <p:cNvSpPr/>
          <p:nvPr/>
        </p:nvSpPr>
        <p:spPr>
          <a:xfrm>
            <a:off x="1676400" y="448704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PRACTICING AND PREPARING</a:t>
            </a:r>
            <a:br>
              <a:rPr lang="en-US" sz="2800" dirty="0"/>
            </a:br>
            <a:r>
              <a:rPr lang="en-US" sz="2800" dirty="0"/>
              <a:t>“ACTIONABLE”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4B405-188C-46A2-9E55-6EF1C59D1FA5}"/>
              </a:ext>
            </a:extLst>
          </p:cNvPr>
          <p:cNvSpPr txBox="1"/>
          <p:nvPr/>
        </p:nvSpPr>
        <p:spPr>
          <a:xfrm>
            <a:off x="6126480" y="2743200"/>
            <a:ext cx="38862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Implementing the full model</a:t>
            </a:r>
            <a:endParaRPr lang="es-E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Providing comments </a:t>
            </a:r>
          </a:p>
          <a:p>
            <a:pPr>
              <a:spcAft>
                <a:spcPts val="1200"/>
              </a:spcAft>
            </a:pPr>
            <a:r>
              <a:rPr lang="es-ES" sz="2400" dirty="0" err="1"/>
              <a:t>Reinforcing</a:t>
            </a:r>
            <a:r>
              <a:rPr lang="es-ES" sz="2400" dirty="0"/>
              <a:t> </a:t>
            </a:r>
            <a:r>
              <a:rPr lang="es-ES" sz="2400" dirty="0" err="1"/>
              <a:t>skills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Avoiding pitfalls, pressures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How others train analysts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Preparing for production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0BEEC7-0C19-4F67-B2E7-9D89FDDC8944}"/>
              </a:ext>
            </a:extLst>
          </p:cNvPr>
          <p:cNvCxnSpPr>
            <a:cxnSpLocks/>
          </p:cNvCxnSpPr>
          <p:nvPr/>
        </p:nvCxnSpPr>
        <p:spPr>
          <a:xfrm>
            <a:off x="2477910" y="3969382"/>
            <a:ext cx="112890" cy="374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10664B0-4199-70FC-41BB-C6132ABDA3AB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655819"/>
          <a:ext cx="32004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75925798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511928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993555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67668124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9663224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86357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1249422"/>
                    </a:ext>
                  </a:extLst>
                </a:gridCol>
              </a:tblGrid>
              <a:tr h="38151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91229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629639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61821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290721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478923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06272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4BB2354-0599-F74E-CB78-7E1D989D25EF}"/>
              </a:ext>
            </a:extLst>
          </p:cNvPr>
          <p:cNvSpPr txBox="1"/>
          <p:nvPr/>
        </p:nvSpPr>
        <p:spPr>
          <a:xfrm>
            <a:off x="2163806" y="887464"/>
            <a:ext cx="156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AGENDA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8E7FD8-FC83-30B1-C3A5-29B608F1FACA}"/>
              </a:ext>
            </a:extLst>
          </p:cNvPr>
          <p:cNvSpPr txBox="1"/>
          <p:nvPr/>
        </p:nvSpPr>
        <p:spPr>
          <a:xfrm>
            <a:off x="1981200" y="324096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8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2362203" y="1828800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5638800" y="1628748"/>
            <a:ext cx="380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SCENARIO:  Global warming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6400803" y="2228674"/>
            <a:ext cx="3047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reduced ag production</a:t>
            </a:r>
          </a:p>
          <a:p>
            <a:r>
              <a:rPr lang="en-US" sz="2400" dirty="0"/>
              <a:t>water shortages</a:t>
            </a:r>
          </a:p>
          <a:p>
            <a:r>
              <a:rPr lang="en-US" sz="2400" dirty="0"/>
              <a:t>threat to coastal cities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2023983" y="3567264"/>
            <a:ext cx="544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SCENARIO:  Manipulation of social media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2819403" y="4048921"/>
            <a:ext cx="3065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threaten legitimacy</a:t>
            </a:r>
          </a:p>
          <a:p>
            <a:r>
              <a:rPr lang="en-US" sz="2400" dirty="0"/>
              <a:t>undermine institutions</a:t>
            </a:r>
          </a:p>
          <a:p>
            <a:r>
              <a:rPr lang="en-US" sz="2400" dirty="0"/>
              <a:t>youth disorientation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5922302" y="4305689"/>
            <a:ext cx="4020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SCENARIO:  New patents (5G)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6684305" y="4905615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monopolies</a:t>
            </a:r>
          </a:p>
          <a:p>
            <a:r>
              <a:rPr lang="en-US" sz="2400" dirty="0"/>
              <a:t>insecurity, doubt</a:t>
            </a:r>
          </a:p>
          <a:p>
            <a:r>
              <a:rPr lang="en-US" sz="2400" dirty="0"/>
              <a:t>international tensions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93988-6709-4FBF-B3EF-119887CCA23E}"/>
              </a:ext>
            </a:extLst>
          </p:cNvPr>
          <p:cNvSpPr txBox="1"/>
          <p:nvPr/>
        </p:nvSpPr>
        <p:spPr>
          <a:xfrm>
            <a:off x="1072030" y="537298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Analyzing Implications</a:t>
            </a:r>
          </a:p>
        </p:txBody>
      </p:sp>
    </p:spTree>
    <p:extLst>
      <p:ext uri="{BB962C8B-B14F-4D97-AF65-F5344CB8AC3E}">
        <p14:creationId xmlns:p14="http://schemas.microsoft.com/office/powerpoint/2010/main" val="8582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B993988-6709-4FBF-B3EF-119887CCA23E}"/>
              </a:ext>
            </a:extLst>
          </p:cNvPr>
          <p:cNvSpPr txBox="1"/>
          <p:nvPr/>
        </p:nvSpPr>
        <p:spPr>
          <a:xfrm>
            <a:off x="1072030" y="537298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Analyzing Implications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105246-DFF0-4C86-866E-4F37A440A600}"/>
              </a:ext>
            </a:extLst>
          </p:cNvPr>
          <p:cNvSpPr txBox="1"/>
          <p:nvPr/>
        </p:nvSpPr>
        <p:spPr>
          <a:xfrm>
            <a:off x="995830" y="1600200"/>
            <a:ext cx="3880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What are some IMPLICATIONS of the different scenarios of some current events? </a:t>
            </a:r>
            <a:endParaRPr lang="en-US" sz="28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2C7C6-BFDC-4F9B-9DD8-D5B56D760F93}"/>
              </a:ext>
            </a:extLst>
          </p:cNvPr>
          <p:cNvSpPr txBox="1"/>
          <p:nvPr/>
        </p:nvSpPr>
        <p:spPr>
          <a:xfrm>
            <a:off x="5715000" y="1600200"/>
            <a:ext cx="530882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China’s push into the South China Sea</a:t>
            </a:r>
          </a:p>
          <a:p>
            <a:r>
              <a:rPr lang="en-US" sz="2400" dirty="0"/>
              <a:t>North Korea’s push for a nuclear weapon</a:t>
            </a:r>
          </a:p>
          <a:p>
            <a:r>
              <a:rPr lang="en-US" sz="2400" dirty="0"/>
              <a:t>Cocaine production in Colombia</a:t>
            </a:r>
          </a:p>
          <a:p>
            <a:r>
              <a:rPr lang="en-US" sz="2400" dirty="0"/>
              <a:t>Global warming</a:t>
            </a:r>
          </a:p>
          <a:p>
            <a:r>
              <a:rPr lang="en-US" sz="2400" dirty="0"/>
              <a:t>UK implementation of Brexit</a:t>
            </a:r>
          </a:p>
          <a:p>
            <a:r>
              <a:rPr lang="en-US" sz="2400" dirty="0"/>
              <a:t>Palestine’s pursuit of statehood</a:t>
            </a:r>
          </a:p>
          <a:p>
            <a:r>
              <a:rPr lang="en-US" sz="2400" dirty="0"/>
              <a:t>Cyber-attacks</a:t>
            </a:r>
          </a:p>
          <a:p>
            <a:r>
              <a:rPr lang="en-US" sz="2400" dirty="0"/>
              <a:t>The cost of a barrel of oil</a:t>
            </a:r>
          </a:p>
          <a:p>
            <a:endParaRPr lang="en-US" sz="2400" dirty="0"/>
          </a:p>
          <a:p>
            <a:r>
              <a:rPr lang="en-US" sz="2400" dirty="0"/>
              <a:t>(Other topics you follow)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5411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1" y="1134979"/>
            <a:ext cx="4124136" cy="542544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2" y="1143000"/>
            <a:ext cx="4171860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1553378" y="381000"/>
            <a:ext cx="9085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So, with a thesis sentence at the top, that’s the whole model.</a:t>
            </a: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B66E8456-848A-4FC1-B810-A00A8B8FE0D6}"/>
              </a:ext>
            </a:extLst>
          </p:cNvPr>
          <p:cNvSpPr txBox="1"/>
          <p:nvPr/>
        </p:nvSpPr>
        <p:spPr>
          <a:xfrm>
            <a:off x="3657600" y="2380503"/>
            <a:ext cx="7285822" cy="3600986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Thesis sentence:	Main conclusion.</a:t>
            </a:r>
          </a:p>
          <a:p>
            <a:pPr lvl="6">
              <a:spcAft>
                <a:spcPts val="1800"/>
              </a:spcAft>
            </a:pPr>
            <a:r>
              <a:rPr lang="en-US" sz="2800" dirty="0"/>
              <a:t>“Bottom Line Up Front.”</a:t>
            </a:r>
          </a:p>
          <a:p>
            <a:pPr lvl="6">
              <a:spcAft>
                <a:spcPts val="1800"/>
              </a:spcAft>
            </a:pPr>
            <a:r>
              <a:rPr lang="en-US" sz="2800" dirty="0"/>
              <a:t>Short, concise summary – including as many elements as needed to tell the whole story.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15E572-63AD-4465-9D46-1FB47DF8C360}"/>
              </a:ext>
            </a:extLst>
          </p:cNvPr>
          <p:cNvCxnSpPr/>
          <p:nvPr/>
        </p:nvCxnSpPr>
        <p:spPr>
          <a:xfrm>
            <a:off x="3200400" y="904220"/>
            <a:ext cx="2209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16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1" y="1134979"/>
            <a:ext cx="4124136" cy="542544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2" y="1143000"/>
            <a:ext cx="4171860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1553378" y="381000"/>
            <a:ext cx="9085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So, with a thesis sentence at the top, that’s the whole model.</a:t>
            </a: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F1A87AD-B8F0-4670-9603-A3E4D09C6807}"/>
              </a:ext>
            </a:extLst>
          </p:cNvPr>
          <p:cNvSpPr/>
          <p:nvPr/>
        </p:nvSpPr>
        <p:spPr>
          <a:xfrm>
            <a:off x="2971800" y="912242"/>
            <a:ext cx="8229600" cy="3812158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4CFD65E-8358-4560-8199-185A6B593F82}"/>
              </a:ext>
            </a:extLst>
          </p:cNvPr>
          <p:cNvGraphicFramePr>
            <a:graphicFrameLocks noGrp="1"/>
          </p:cNvGraphicFramePr>
          <p:nvPr/>
        </p:nvGraphicFramePr>
        <p:xfrm>
          <a:off x="3376825" y="1126956"/>
          <a:ext cx="7438222" cy="35212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1975">
                  <a:extLst>
                    <a:ext uri="{9D8B030D-6E8A-4147-A177-3AD203B41FA5}">
                      <a16:colId xmlns:a16="http://schemas.microsoft.com/office/drawing/2014/main" val="791030550"/>
                    </a:ext>
                  </a:extLst>
                </a:gridCol>
                <a:gridCol w="5176247">
                  <a:extLst>
                    <a:ext uri="{9D8B030D-6E8A-4147-A177-3AD203B41FA5}">
                      <a16:colId xmlns:a16="http://schemas.microsoft.com/office/drawing/2014/main" val="1745280593"/>
                    </a:ext>
                  </a:extLst>
                </a:gridCol>
              </a:tblGrid>
              <a:tr h="9923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Other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Things that don’t fit in rigid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180673"/>
                  </a:ext>
                </a:extLst>
              </a:tr>
              <a:tr h="544192"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Give color, texture to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326833"/>
                  </a:ext>
                </a:extLst>
              </a:tr>
              <a:tr h="992350"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Useful in building “narrative” when you write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45429"/>
                  </a:ext>
                </a:extLst>
              </a:tr>
              <a:tr h="992350"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Pet facts, thoughts that you like!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80696"/>
                  </a:ext>
                </a:extLst>
              </a:tr>
            </a:tbl>
          </a:graphicData>
        </a:graphic>
      </p:graphicFrame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373D2549-C5D5-48BC-B409-1DD8BC0C96F1}"/>
              </a:ext>
            </a:extLst>
          </p:cNvPr>
          <p:cNvSpPr/>
          <p:nvPr/>
        </p:nvSpPr>
        <p:spPr>
          <a:xfrm rot="14093181" flipH="1" flipV="1">
            <a:off x="2804425" y="3418882"/>
            <a:ext cx="4306605" cy="1268310"/>
          </a:xfrm>
          <a:prstGeom prst="curvedUpArrow">
            <a:avLst>
              <a:gd name="adj1" fmla="val 25000"/>
              <a:gd name="adj2" fmla="val 50000"/>
              <a:gd name="adj3" fmla="val 2661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extBox 1">
            <a:extLst>
              <a:ext uri="{FF2B5EF4-FFF2-40B4-BE49-F238E27FC236}">
                <a16:creationId xmlns:a16="http://schemas.microsoft.com/office/drawing/2014/main" id="{926FF2F2-1559-4AEC-85C8-B857414FB4E7}"/>
              </a:ext>
            </a:extLst>
          </p:cNvPr>
          <p:cNvSpPr txBox="1"/>
          <p:nvPr/>
        </p:nvSpPr>
        <p:spPr>
          <a:xfrm>
            <a:off x="3352800" y="2936557"/>
            <a:ext cx="5943599" cy="2492990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/>
              <a:t>Questions?  Comments?</a:t>
            </a:r>
          </a:p>
          <a:p>
            <a:pPr algn="ctr">
              <a:spcAft>
                <a:spcPts val="1800"/>
              </a:spcAft>
            </a:pPr>
            <a:endParaRPr lang="en-US" sz="2800" dirty="0"/>
          </a:p>
          <a:p>
            <a:pPr algn="ctr">
              <a:spcAft>
                <a:spcPts val="1800"/>
              </a:spcAft>
            </a:pPr>
            <a:r>
              <a:rPr lang="en-US" sz="2000" dirty="0"/>
              <a:t>In a few moments … you will use it to analyze the issue of your choice.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9482AB-814E-462E-8A90-84628D328B39}"/>
              </a:ext>
            </a:extLst>
          </p:cNvPr>
          <p:cNvSpPr txBox="1"/>
          <p:nvPr/>
        </p:nvSpPr>
        <p:spPr>
          <a:xfrm>
            <a:off x="4343400" y="1682115"/>
            <a:ext cx="3232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That’s the whole model.</a:t>
            </a:r>
          </a:p>
        </p:txBody>
      </p:sp>
    </p:spTree>
    <p:extLst>
      <p:ext uri="{BB962C8B-B14F-4D97-AF65-F5344CB8AC3E}">
        <p14:creationId xmlns:p14="http://schemas.microsoft.com/office/powerpoint/2010/main" val="68222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1" y="1134979"/>
            <a:ext cx="4124136" cy="542544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2" y="1143000"/>
            <a:ext cx="4171860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1553378" y="381000"/>
            <a:ext cx="9085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So, with a thesis sentence at the top, that’s the whole model.</a:t>
            </a: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B66E8456-848A-4FC1-B810-A00A8B8FE0D6}"/>
              </a:ext>
            </a:extLst>
          </p:cNvPr>
          <p:cNvSpPr txBox="1"/>
          <p:nvPr/>
        </p:nvSpPr>
        <p:spPr>
          <a:xfrm>
            <a:off x="3352800" y="2936557"/>
            <a:ext cx="5943599" cy="2492990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/>
              <a:t>Questions?  Comments?</a:t>
            </a:r>
          </a:p>
          <a:p>
            <a:pPr algn="ctr">
              <a:spcAft>
                <a:spcPts val="1800"/>
              </a:spcAft>
            </a:pPr>
            <a:endParaRPr lang="en-US" sz="2800" dirty="0"/>
          </a:p>
          <a:p>
            <a:pPr algn="ctr">
              <a:spcAft>
                <a:spcPts val="1800"/>
              </a:spcAft>
            </a:pPr>
            <a:r>
              <a:rPr lang="en-US" sz="2000" dirty="0"/>
              <a:t>In a few moments … you will use it to analyze the issue of your choice.</a:t>
            </a:r>
          </a:p>
        </p:txBody>
      </p:sp>
    </p:spTree>
    <p:extLst>
      <p:ext uri="{BB962C8B-B14F-4D97-AF65-F5344CB8AC3E}">
        <p14:creationId xmlns:p14="http://schemas.microsoft.com/office/powerpoint/2010/main" val="3014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0ECF0B3-1A73-434B-9146-E84F9B4FF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1" y="1134979"/>
            <a:ext cx="4124136" cy="542544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EF3CFEF3-06E1-47B4-9C1C-A75E602E9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2" y="1143000"/>
            <a:ext cx="4171860" cy="5425440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25D69ECF-53F9-4C9E-AD25-2D09B5538BC2}"/>
              </a:ext>
            </a:extLst>
          </p:cNvPr>
          <p:cNvSpPr txBox="1"/>
          <p:nvPr/>
        </p:nvSpPr>
        <p:spPr>
          <a:xfrm rot="21389083">
            <a:off x="3759203" y="1859344"/>
            <a:ext cx="5105401" cy="3139321"/>
          </a:xfrm>
          <a:prstGeom prst="rect">
            <a:avLst/>
          </a:prstGeom>
        </p:spPr>
        <p:txBody>
          <a:bodyPr wrap="square" lIns="365760" tIns="274320" rIns="365760" bIns="274320" rtlCol="0">
            <a:spAutoFit/>
          </a:bodyPr>
          <a:lstStyle/>
          <a:p>
            <a:pPr algn="ctr"/>
            <a:r>
              <a:rPr lang="en-US" sz="2800" dirty="0"/>
              <a:t>Is there something I’m missing?</a:t>
            </a:r>
          </a:p>
          <a:p>
            <a:pPr algn="ctr"/>
            <a:r>
              <a:rPr lang="en-US" sz="2800" dirty="0"/>
              <a:t>Are there other interpretations to explore?</a:t>
            </a:r>
          </a:p>
          <a:p>
            <a:pPr algn="ctr"/>
            <a:r>
              <a:rPr lang="en-US" sz="2800" dirty="0"/>
              <a:t>How can I improve my analysis?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10852E-7D03-CEDC-26F4-6AB4BF4A9FA4}"/>
              </a:ext>
            </a:extLst>
          </p:cNvPr>
          <p:cNvSpPr txBox="1"/>
          <p:nvPr/>
        </p:nvSpPr>
        <p:spPr>
          <a:xfrm>
            <a:off x="2438403" y="533400"/>
            <a:ext cx="7694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My analysis may be brilliant, but how can I be sure</a:t>
            </a:r>
            <a:r>
              <a:rPr lang="es-ES" sz="2800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5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69941-CD1C-45EB-AE99-0BA40F338C65}"/>
              </a:ext>
            </a:extLst>
          </p:cNvPr>
          <p:cNvSpPr txBox="1"/>
          <p:nvPr/>
        </p:nvSpPr>
        <p:spPr>
          <a:xfrm>
            <a:off x="2438403" y="533400"/>
            <a:ext cx="7694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My analysis may be brilliant, but how can I be sure</a:t>
            </a:r>
            <a:r>
              <a:rPr lang="es-ES" sz="2800" dirty="0"/>
              <a:t>?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D6F23-F249-4863-B782-3AA21C5AD8FC}"/>
              </a:ext>
            </a:extLst>
          </p:cNvPr>
          <p:cNvSpPr txBox="1"/>
          <p:nvPr/>
        </p:nvSpPr>
        <p:spPr>
          <a:xfrm>
            <a:off x="3556594" y="1554780"/>
            <a:ext cx="606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Have I examined everything?  Have I been fair?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2FCE2D-00AE-4CAC-BC9A-857F97F94779}"/>
              </a:ext>
            </a:extLst>
          </p:cNvPr>
          <p:cNvSpPr/>
          <p:nvPr/>
        </p:nvSpPr>
        <p:spPr>
          <a:xfrm>
            <a:off x="914403" y="6096000"/>
            <a:ext cx="2285997" cy="406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Handout</a:t>
            </a:r>
            <a:r>
              <a:rPr lang="es-ES" sz="1400" dirty="0"/>
              <a:t> M</a:t>
            </a:r>
            <a:endParaRPr lang="en-US" sz="2000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770EEE0D-9102-4DDC-8301-495C4DD0B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3" y="2133600"/>
            <a:ext cx="6007409" cy="452143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7A6672-DA5D-408C-A38B-FD3A2F9FD205}"/>
              </a:ext>
            </a:extLst>
          </p:cNvPr>
          <p:cNvCxnSpPr/>
          <p:nvPr/>
        </p:nvCxnSpPr>
        <p:spPr>
          <a:xfrm>
            <a:off x="8001000" y="6324600"/>
            <a:ext cx="14478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repeatCount="200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48A8E0-66A7-4ACB-B54F-CA97CA528CE8}"/>
              </a:ext>
            </a:extLst>
          </p:cNvPr>
          <p:cNvSpPr txBox="1"/>
          <p:nvPr/>
        </p:nvSpPr>
        <p:spPr>
          <a:xfrm>
            <a:off x="1571423" y="603176"/>
            <a:ext cx="2525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BRAINSTORMING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B9E1C-E151-4AFE-B447-C383DE9A0F20}"/>
              </a:ext>
            </a:extLst>
          </p:cNvPr>
          <p:cNvSpPr txBox="1"/>
          <p:nvPr/>
        </p:nvSpPr>
        <p:spPr>
          <a:xfrm>
            <a:off x="2774301" y="4044695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Guidelines: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90713-40AB-4063-845E-4FEC28702C20}"/>
              </a:ext>
            </a:extLst>
          </p:cNvPr>
          <p:cNvSpPr txBox="1"/>
          <p:nvPr/>
        </p:nvSpPr>
        <p:spPr>
          <a:xfrm>
            <a:off x="2650715" y="1538880"/>
            <a:ext cx="114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Purpose: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43788-771C-43EC-AB11-FD1CDE21E9EC}"/>
              </a:ext>
            </a:extLst>
          </p:cNvPr>
          <p:cNvSpPr txBox="1"/>
          <p:nvPr/>
        </p:nvSpPr>
        <p:spPr>
          <a:xfrm>
            <a:off x="3825585" y="1525061"/>
            <a:ext cx="2584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Ensure analysis considers</a:t>
            </a:r>
            <a:br>
              <a:rPr lang="en-US" dirty="0"/>
            </a:br>
            <a:r>
              <a:rPr lang="en-US" dirty="0"/>
              <a:t>all relevant information </a:t>
            </a:r>
            <a:br>
              <a:rPr lang="en-US" dirty="0"/>
            </a:br>
            <a:r>
              <a:rPr lang="en-US" dirty="0"/>
              <a:t>and interpretations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9C37A-30A2-424E-B49A-B86972B3DFE3}"/>
              </a:ext>
            </a:extLst>
          </p:cNvPr>
          <p:cNvSpPr txBox="1"/>
          <p:nvPr/>
        </p:nvSpPr>
        <p:spPr>
          <a:xfrm>
            <a:off x="2650715" y="2674178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064AC1-0D17-41DC-9144-AD5EC59743BF}"/>
              </a:ext>
            </a:extLst>
          </p:cNvPr>
          <p:cNvSpPr txBox="1"/>
          <p:nvPr/>
        </p:nvSpPr>
        <p:spPr>
          <a:xfrm>
            <a:off x="3825588" y="2647326"/>
            <a:ext cx="3990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 of liberating ourselves from established line, avoiding linear thinking, and building confidence in the completeness of our analysis.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A1EF9-0DEB-40E5-B948-1818F2736066}"/>
              </a:ext>
            </a:extLst>
          </p:cNvPr>
          <p:cNvSpPr txBox="1"/>
          <p:nvPr/>
        </p:nvSpPr>
        <p:spPr>
          <a:xfrm>
            <a:off x="3048000" y="4587142"/>
            <a:ext cx="202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Neutral peer leader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FA952-95BD-4DA9-BF1E-A6429FBF66E0}"/>
              </a:ext>
            </a:extLst>
          </p:cNvPr>
          <p:cNvSpPr/>
          <p:nvPr/>
        </p:nvSpPr>
        <p:spPr>
          <a:xfrm>
            <a:off x="3048000" y="5066494"/>
            <a:ext cx="220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/>
              <a:t>Quantity over quality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10A1A7-06AD-4D71-B287-97058AB93862}"/>
              </a:ext>
            </a:extLst>
          </p:cNvPr>
          <p:cNvSpPr/>
          <p:nvPr/>
        </p:nvSpPr>
        <p:spPr>
          <a:xfrm>
            <a:off x="3059032" y="5559718"/>
            <a:ext cx="2191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Keep the ball moving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D25E-E109-44CD-BA57-A712ED08CAAB}"/>
              </a:ext>
            </a:extLst>
          </p:cNvPr>
          <p:cNvSpPr/>
          <p:nvPr/>
        </p:nvSpPr>
        <p:spPr>
          <a:xfrm>
            <a:off x="3059029" y="6033351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Everyone talks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74C50B-06F1-4991-805C-1576A9ACCD97}"/>
              </a:ext>
            </a:extLst>
          </p:cNvPr>
          <p:cNvSpPr/>
          <p:nvPr/>
        </p:nvSpPr>
        <p:spPr>
          <a:xfrm>
            <a:off x="6145799" y="4568282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 judging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2989FD-902B-4098-BCBA-EF46A1AA1CF2}"/>
              </a:ext>
            </a:extLst>
          </p:cNvPr>
          <p:cNvSpPr/>
          <p:nvPr/>
        </p:nvSpPr>
        <p:spPr>
          <a:xfrm>
            <a:off x="6145799" y="5066494"/>
            <a:ext cx="148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 defending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BE31FA-75DD-47F5-AAAF-A1F965B6A5ED}"/>
              </a:ext>
            </a:extLst>
          </p:cNvPr>
          <p:cNvSpPr/>
          <p:nvPr/>
        </p:nvSpPr>
        <p:spPr>
          <a:xfrm>
            <a:off x="6145799" y="5559718"/>
            <a:ext cx="167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/>
              <a:t>Loose structure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B5D828-0DE7-4A9F-B6B7-96A9F9CE25E9}"/>
              </a:ext>
            </a:extLst>
          </p:cNvPr>
          <p:cNvSpPr/>
          <p:nvPr/>
        </p:nvSpPr>
        <p:spPr>
          <a:xfrm>
            <a:off x="6145802" y="5983682"/>
            <a:ext cx="132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Keep it light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31EB7D-E6D4-08BE-38EE-1361F18CED28}"/>
              </a:ext>
            </a:extLst>
          </p:cNvPr>
          <p:cNvGrpSpPr/>
          <p:nvPr/>
        </p:nvGrpSpPr>
        <p:grpSpPr>
          <a:xfrm>
            <a:off x="7816449" y="1271084"/>
            <a:ext cx="3848370" cy="2553550"/>
            <a:chOff x="1289913" y="2409645"/>
            <a:chExt cx="5627862" cy="36193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E83955-477A-2BE3-887F-B094D3400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1719" y1="69686" x2="11719" y2="69686"/>
                          <a14:backgroundMark x1="13750" y1="71080" x2="13750" y2="71080"/>
                          <a14:backgroundMark x1="15469" y1="68641" x2="15469" y2="68641"/>
                          <a14:backgroundMark x1="13594" y1="69338" x2="13594" y2="69338"/>
                          <a14:backgroundMark x1="18125" y1="83972" x2="18125" y2="83972"/>
                          <a14:backgroundMark x1="25313" y1="86411" x2="25313" y2="86411"/>
                          <a14:backgroundMark x1="25469" y1="84321" x2="25469" y2="84321"/>
                          <a14:backgroundMark x1="25313" y1="82230" x2="25313" y2="82230"/>
                          <a14:backgroundMark x1="27656" y1="64111" x2="27656" y2="64111"/>
                          <a14:backgroundMark x1="27344" y1="72125" x2="27344" y2="72125"/>
                          <a14:backgroundMark x1="27656" y1="68293" x2="27656" y2="68293"/>
                          <a14:backgroundMark x1="28125" y1="58188" x2="28125" y2="58188"/>
                          <a14:backgroundMark x1="27813" y1="63415" x2="27813" y2="63415"/>
                          <a14:backgroundMark x1="27969" y1="63066" x2="27969" y2="63066"/>
                          <a14:backgroundMark x1="28906" y1="58537" x2="28906" y2="58537"/>
                          <a14:backgroundMark x1="27187" y1="45993" x2="27187" y2="45993"/>
                          <a14:backgroundMark x1="37344" y1="45993" x2="37969" y2="47038"/>
                          <a14:backgroundMark x1="36406" y1="64460" x2="36406" y2="64460"/>
                          <a14:backgroundMark x1="35469" y1="80488" x2="35469" y2="80488"/>
                          <a14:backgroundMark x1="31875" y1="76655" x2="32031" y2="80488"/>
                          <a14:backgroundMark x1="31563" y1="75610" x2="31563" y2="75610"/>
                          <a14:backgroundMark x1="30469" y1="78397" x2="30781" y2="88153"/>
                          <a14:backgroundMark x1="30312" y1="77352" x2="30312" y2="77352"/>
                          <a14:backgroundMark x1="31875" y1="85366" x2="31875" y2="85366"/>
                          <a14:backgroundMark x1="18594" y1="77352" x2="18594" y2="77352"/>
                          <a14:backgroundMark x1="17656" y1="88502" x2="17656" y2="88502"/>
                          <a14:backgroundMark x1="17656" y1="88502" x2="17656" y2="88502"/>
                          <a14:backgroundMark x1="45156" y1="67596" x2="44688" y2="68641"/>
                          <a14:backgroundMark x1="53438" y1="66899" x2="53594" y2="67944"/>
                          <a14:backgroundMark x1="61719" y1="65854" x2="62187" y2="67944"/>
                          <a14:backgroundMark x1="61250" y1="65157" x2="61250" y2="65157"/>
                          <a14:backgroundMark x1="58906" y1="55401" x2="61719" y2="55401"/>
                          <a14:backgroundMark x1="72031" y1="58537" x2="72344" y2="61324"/>
                          <a14:backgroundMark x1="72500" y1="67596" x2="71406" y2="66899"/>
                          <a14:backgroundMark x1="64688" y1="68293" x2="65156" y2="71080"/>
                          <a14:backgroundMark x1="79531" y1="56446" x2="79219" y2="56794"/>
                          <a14:backgroundMark x1="73750" y1="71080" x2="73750" y2="71080"/>
                          <a14:backgroundMark x1="80625" y1="47387" x2="80625" y2="47387"/>
                          <a14:backgroundMark x1="80625" y1="48084" x2="80625" y2="48084"/>
                          <a14:backgroundMark x1="80000" y1="47038" x2="80000" y2="47038"/>
                          <a14:backgroundMark x1="85469" y1="69338" x2="87188" y2="693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89913" y="3505200"/>
              <a:ext cx="5627862" cy="2523745"/>
            </a:xfrm>
            <a:prstGeom prst="rect">
              <a:avLst/>
            </a:prstGeom>
          </p:spPr>
        </p:pic>
        <p:pic>
          <p:nvPicPr>
            <p:cNvPr id="19" name="Graphic 18" descr="Fireworks">
              <a:extLst>
                <a:ext uri="{FF2B5EF4-FFF2-40B4-BE49-F238E27FC236}">
                  <a16:creationId xmlns:a16="http://schemas.microsoft.com/office/drawing/2014/main" id="{3F2B5D3D-305D-F2B0-CC75-B2E0E912D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350729">
              <a:off x="2032893" y="3245600"/>
              <a:ext cx="487973" cy="487973"/>
            </a:xfrm>
            <a:prstGeom prst="rect">
              <a:avLst/>
            </a:prstGeom>
          </p:spPr>
        </p:pic>
        <p:pic>
          <p:nvPicPr>
            <p:cNvPr id="20" name="Graphic 19" descr="Fireworks">
              <a:extLst>
                <a:ext uri="{FF2B5EF4-FFF2-40B4-BE49-F238E27FC236}">
                  <a16:creationId xmlns:a16="http://schemas.microsoft.com/office/drawing/2014/main" id="{8DB142B5-D1DD-CD30-C7F3-71D464FC7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350729">
              <a:off x="2757534" y="2725482"/>
              <a:ext cx="487973" cy="487973"/>
            </a:xfrm>
            <a:prstGeom prst="rect">
              <a:avLst/>
            </a:prstGeom>
          </p:spPr>
        </p:pic>
        <p:pic>
          <p:nvPicPr>
            <p:cNvPr id="21" name="Graphic 20" descr="Fireworks">
              <a:extLst>
                <a:ext uri="{FF2B5EF4-FFF2-40B4-BE49-F238E27FC236}">
                  <a16:creationId xmlns:a16="http://schemas.microsoft.com/office/drawing/2014/main" id="{170BD36C-AC5A-8D75-52A3-86C2686BA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03844" y="2409645"/>
              <a:ext cx="487973" cy="487973"/>
            </a:xfrm>
            <a:prstGeom prst="rect">
              <a:avLst/>
            </a:prstGeom>
          </p:spPr>
        </p:pic>
        <p:pic>
          <p:nvPicPr>
            <p:cNvPr id="22" name="Graphic 21" descr="Fireworks">
              <a:extLst>
                <a:ext uri="{FF2B5EF4-FFF2-40B4-BE49-F238E27FC236}">
                  <a16:creationId xmlns:a16="http://schemas.microsoft.com/office/drawing/2014/main" id="{3A7E4C55-D6EB-A688-AFA3-9A9740AB6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350729">
              <a:off x="4833877" y="2670665"/>
              <a:ext cx="487973" cy="487973"/>
            </a:xfrm>
            <a:prstGeom prst="rect">
              <a:avLst/>
            </a:prstGeom>
          </p:spPr>
        </p:pic>
        <p:pic>
          <p:nvPicPr>
            <p:cNvPr id="23" name="Graphic 22" descr="Fireworks">
              <a:extLst>
                <a:ext uri="{FF2B5EF4-FFF2-40B4-BE49-F238E27FC236}">
                  <a16:creationId xmlns:a16="http://schemas.microsoft.com/office/drawing/2014/main" id="{F563D382-9E2B-8CF5-2FB5-577936859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609456">
              <a:off x="5533070" y="3058477"/>
              <a:ext cx="487973" cy="487973"/>
            </a:xfrm>
            <a:prstGeom prst="rect">
              <a:avLst/>
            </a:prstGeom>
          </p:spPr>
        </p:pic>
        <p:pic>
          <p:nvPicPr>
            <p:cNvPr id="24" name="Graphic 23" descr="Fireworks">
              <a:extLst>
                <a:ext uri="{FF2B5EF4-FFF2-40B4-BE49-F238E27FC236}">
                  <a16:creationId xmlns:a16="http://schemas.microsoft.com/office/drawing/2014/main" id="{E358AB66-F4A9-4997-A505-243D37982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06719" y="2461988"/>
              <a:ext cx="487973" cy="48797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A97302-E418-BBD6-CF36-17B36384672D}"/>
                </a:ext>
              </a:extLst>
            </p:cNvPr>
            <p:cNvSpPr txBox="1"/>
            <p:nvPr/>
          </p:nvSpPr>
          <p:spPr>
            <a:xfrm>
              <a:off x="3591302" y="2993477"/>
              <a:ext cx="1520143" cy="594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Comic Sans MS" panose="030F0702030302020204" pitchFamily="66" charset="0"/>
                  <a:cs typeface="Courier New" panose="02070309020205020404" pitchFamily="49" charset="0"/>
                </a:rPr>
                <a:t>IDEAS</a:t>
              </a:r>
              <a:endParaRPr lang="en-US" sz="2215" dirty="0">
                <a:latin typeface="Comic Sans MS" panose="030F0702030302020204" pitchFamily="66" charset="0"/>
                <a:cs typeface="Courier New" panose="02070309020205020404" pitchFamily="49" charset="0"/>
              </a:endParaRPr>
            </a:p>
          </p:txBody>
        </p:sp>
        <p:pic>
          <p:nvPicPr>
            <p:cNvPr id="26" name="Graphic 25" descr="Fireworks">
              <a:extLst>
                <a:ext uri="{FF2B5EF4-FFF2-40B4-BE49-F238E27FC236}">
                  <a16:creationId xmlns:a16="http://schemas.microsoft.com/office/drawing/2014/main" id="{240EBF59-8289-0501-7740-9F0E82142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83450" y="3236777"/>
              <a:ext cx="487973" cy="487973"/>
            </a:xfrm>
            <a:prstGeom prst="rect">
              <a:avLst/>
            </a:prstGeom>
          </p:spPr>
        </p:pic>
        <p:pic>
          <p:nvPicPr>
            <p:cNvPr id="27" name="Graphic 26" descr="Fireworks">
              <a:extLst>
                <a:ext uri="{FF2B5EF4-FFF2-40B4-BE49-F238E27FC236}">
                  <a16:creationId xmlns:a16="http://schemas.microsoft.com/office/drawing/2014/main" id="{D738F729-9CF4-C332-731B-C8E749F02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48323">
              <a:off x="4796471" y="3270526"/>
              <a:ext cx="487973" cy="487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6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349E0-7645-4815-AF1F-8F692F7F23CA}"/>
              </a:ext>
            </a:extLst>
          </p:cNvPr>
          <p:cNvSpPr txBox="1"/>
          <p:nvPr/>
        </p:nvSpPr>
        <p:spPr>
          <a:xfrm>
            <a:off x="1066800" y="573675"/>
            <a:ext cx="2681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TIPS and TRICKS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4674C7-F701-404F-826E-4C83DC9798E2}"/>
              </a:ext>
            </a:extLst>
          </p:cNvPr>
          <p:cNvSpPr txBox="1"/>
          <p:nvPr/>
        </p:nvSpPr>
        <p:spPr>
          <a:xfrm>
            <a:off x="2219778" y="1524000"/>
            <a:ext cx="775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Write notes </a:t>
            </a:r>
            <a:r>
              <a:rPr lang="en-US" sz="2400" i="1" dirty="0"/>
              <a:t>before</a:t>
            </a:r>
            <a:r>
              <a:rPr lang="en-US" sz="2400" dirty="0"/>
              <a:t> talking starts – to avoid “anchoring bias.”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E3130-CC73-406C-B3A4-22DFD80949EF}"/>
              </a:ext>
            </a:extLst>
          </p:cNvPr>
          <p:cNvSpPr txBox="1"/>
          <p:nvPr/>
        </p:nvSpPr>
        <p:spPr>
          <a:xfrm>
            <a:off x="3392446" y="2214008"/>
            <a:ext cx="7197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Cast the </a:t>
            </a:r>
            <a:r>
              <a:rPr lang="en-US" sz="2400" dirty="0"/>
              <a:t>question</a:t>
            </a:r>
            <a:r>
              <a:rPr lang="en-US" sz="2000" dirty="0"/>
              <a:t> with a </a:t>
            </a:r>
            <a:r>
              <a:rPr lang="en-US" sz="2000" i="1" dirty="0"/>
              <a:t>different</a:t>
            </a:r>
            <a:r>
              <a:rPr lang="en-US" sz="2000" dirty="0"/>
              <a:t> actor – e.g., “What would X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03B2A5-7544-465E-8738-2ECC359CC85F}"/>
              </a:ext>
            </a:extLst>
          </p:cNvPr>
          <p:cNvSpPr txBox="1"/>
          <p:nvPr/>
        </p:nvSpPr>
        <p:spPr>
          <a:xfrm>
            <a:off x="2219778" y="2918695"/>
            <a:ext cx="4645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Write and talk quickly – </a:t>
            </a:r>
            <a:r>
              <a:rPr lang="en-US" sz="2400" dirty="0"/>
              <a:t>without</a:t>
            </a:r>
            <a:r>
              <a:rPr lang="en-US" sz="2000" dirty="0"/>
              <a:t> filtering.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8824E2-B10F-4CF0-80C9-21F5076E08B9}"/>
              </a:ext>
            </a:extLst>
          </p:cNvPr>
          <p:cNvSpPr txBox="1"/>
          <p:nvPr/>
        </p:nvSpPr>
        <p:spPr>
          <a:xfrm>
            <a:off x="2245942" y="4258576"/>
            <a:ext cx="705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Consider something funny – e.g., substituting animals for people.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ABA8CC-8035-4FEB-BD19-132B44B917C8}"/>
              </a:ext>
            </a:extLst>
          </p:cNvPr>
          <p:cNvSpPr txBox="1"/>
          <p:nvPr/>
        </p:nvSpPr>
        <p:spPr>
          <a:xfrm>
            <a:off x="2219778" y="5413791"/>
            <a:ext cx="7915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Try “</a:t>
            </a:r>
            <a:r>
              <a:rPr lang="en-US" sz="2000" dirty="0" err="1"/>
              <a:t>starbursting</a:t>
            </a:r>
            <a:r>
              <a:rPr lang="en-US" sz="2000" dirty="0"/>
              <a:t>” – i.e., thinking of </a:t>
            </a:r>
            <a:r>
              <a:rPr lang="en-US" sz="2400" dirty="0"/>
              <a:t>rapid-fire</a:t>
            </a:r>
            <a:r>
              <a:rPr lang="en-US" sz="2000" dirty="0"/>
              <a:t> questions about the topic.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F5F73A-3577-454A-AA59-9F6D95D12B40}"/>
              </a:ext>
            </a:extLst>
          </p:cNvPr>
          <p:cNvSpPr txBox="1"/>
          <p:nvPr/>
        </p:nvSpPr>
        <p:spPr>
          <a:xfrm>
            <a:off x="3392446" y="4802103"/>
            <a:ext cx="459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Carry someone else’s idea </a:t>
            </a:r>
            <a:r>
              <a:rPr lang="en-US" sz="2400" dirty="0"/>
              <a:t>to</a:t>
            </a:r>
            <a:r>
              <a:rPr lang="en-US" sz="2000" dirty="0"/>
              <a:t> next step(s).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A56D1-0294-4AAA-BF99-2621FCF27976}"/>
              </a:ext>
            </a:extLst>
          </p:cNvPr>
          <p:cNvSpPr txBox="1"/>
          <p:nvPr/>
        </p:nvSpPr>
        <p:spPr>
          <a:xfrm>
            <a:off x="3392446" y="3530383"/>
            <a:ext cx="5894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 not judge your </a:t>
            </a:r>
            <a:r>
              <a:rPr lang="en-US" sz="2400" dirty="0"/>
              <a:t>or</a:t>
            </a:r>
            <a:r>
              <a:rPr lang="en-US" sz="2000" dirty="0"/>
              <a:t> others’ ideas – just keep moving.</a:t>
            </a:r>
          </a:p>
        </p:txBody>
      </p:sp>
    </p:spTree>
    <p:extLst>
      <p:ext uri="{BB962C8B-B14F-4D97-AF65-F5344CB8AC3E}">
        <p14:creationId xmlns:p14="http://schemas.microsoft.com/office/powerpoint/2010/main" val="202886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0507AA8-C914-4AE3-A08D-19884BBD5DB6}"/>
              </a:ext>
            </a:extLst>
          </p:cNvPr>
          <p:cNvSpPr txBox="1"/>
          <p:nvPr/>
        </p:nvSpPr>
        <p:spPr>
          <a:xfrm>
            <a:off x="2163806" y="887464"/>
            <a:ext cx="156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AGENDA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6448D-2673-1CF7-C18A-086E4EF32D3B}"/>
              </a:ext>
            </a:extLst>
          </p:cNvPr>
          <p:cNvSpPr txBox="1"/>
          <p:nvPr/>
        </p:nvSpPr>
        <p:spPr>
          <a:xfrm>
            <a:off x="7391400" y="2557616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FINAL DUE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1BAF7D-8D61-F7FB-8CFB-4AE028BF707E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655819"/>
          <a:ext cx="3200400" cy="435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75925798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511928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993555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67668124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9663224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86357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1249422"/>
                    </a:ext>
                  </a:extLst>
                </a:gridCol>
              </a:tblGrid>
              <a:tr h="38151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91229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629639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61821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290721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478923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06272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77895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3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860344"/>
                  </a:ext>
                </a:extLst>
              </a:tr>
            </a:tbl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id="{9E4CB84D-9C5E-2F97-7C89-7C8E258FD699}"/>
              </a:ext>
            </a:extLst>
          </p:cNvPr>
          <p:cNvSpPr/>
          <p:nvPr/>
        </p:nvSpPr>
        <p:spPr>
          <a:xfrm>
            <a:off x="1981200" y="4495800"/>
            <a:ext cx="390527" cy="411480"/>
          </a:xfrm>
          <a:prstGeom prst="star5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B3EBAE3F-17A8-B412-80A4-B19C9FD88F77}"/>
              </a:ext>
            </a:extLst>
          </p:cNvPr>
          <p:cNvSpPr/>
          <p:nvPr/>
        </p:nvSpPr>
        <p:spPr>
          <a:xfrm rot="20757091" flipV="1">
            <a:off x="2248420" y="4460288"/>
            <a:ext cx="6787415" cy="1411634"/>
          </a:xfrm>
          <a:prstGeom prst="curved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3B36A-B563-008C-E17F-17996BA8A854}"/>
              </a:ext>
            </a:extLst>
          </p:cNvPr>
          <p:cNvSpPr txBox="1"/>
          <p:nvPr/>
        </p:nvSpPr>
        <p:spPr>
          <a:xfrm>
            <a:off x="1981200" y="324096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D90FD-23E5-400A-E0F9-12D8E2F2EB47}"/>
              </a:ext>
            </a:extLst>
          </p:cNvPr>
          <p:cNvSpPr txBox="1"/>
          <p:nvPr/>
        </p:nvSpPr>
        <p:spPr>
          <a:xfrm>
            <a:off x="4267200" y="223445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0C05DC-6560-6E37-B6D5-3514557796C6}"/>
              </a:ext>
            </a:extLst>
          </p:cNvPr>
          <p:cNvSpPr txBox="1"/>
          <p:nvPr/>
        </p:nvSpPr>
        <p:spPr>
          <a:xfrm>
            <a:off x="4724400" y="223445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6917F1-F3B6-4211-AED7-AF2D60E9FDE4}"/>
              </a:ext>
            </a:extLst>
          </p:cNvPr>
          <p:cNvSpPr txBox="1"/>
          <p:nvPr/>
        </p:nvSpPr>
        <p:spPr>
          <a:xfrm>
            <a:off x="1295400" y="730989"/>
            <a:ext cx="5035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useful way of organizing thoughts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F1E57-E323-45A5-BBA3-01A267674A18}"/>
              </a:ext>
            </a:extLst>
          </p:cNvPr>
          <p:cNvSpPr txBox="1"/>
          <p:nvPr/>
        </p:nvSpPr>
        <p:spPr>
          <a:xfrm>
            <a:off x="1295400" y="1841469"/>
            <a:ext cx="2809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MIND-MAPPING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992AC-483A-4227-B61D-F86F4A50DCE3}"/>
              </a:ext>
            </a:extLst>
          </p:cNvPr>
          <p:cNvSpPr txBox="1"/>
          <p:nvPr/>
        </p:nvSpPr>
        <p:spPr>
          <a:xfrm>
            <a:off x="4683821" y="1824803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a diagram to show the relationships between facts and thoughts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45BFD-744B-4628-82F2-A1B758D9618A}"/>
              </a:ext>
            </a:extLst>
          </p:cNvPr>
          <p:cNvSpPr txBox="1"/>
          <p:nvPr/>
        </p:nvSpPr>
        <p:spPr>
          <a:xfrm>
            <a:off x="1371600" y="3175690"/>
            <a:ext cx="28232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hierarchical</a:t>
            </a:r>
          </a:p>
          <a:p>
            <a:r>
              <a:rPr lang="en-US" sz="2000" dirty="0"/>
              <a:t>cause-effect or sequence</a:t>
            </a:r>
          </a:p>
          <a:p>
            <a:r>
              <a:rPr lang="en-US" sz="2000" dirty="0"/>
              <a:t>can include wild cards???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1CBF3-3072-4952-9B9B-3E8DFA1B6466}"/>
              </a:ext>
            </a:extLst>
          </p:cNvPr>
          <p:cNvSpPr txBox="1"/>
          <p:nvPr/>
        </p:nvSpPr>
        <p:spPr>
          <a:xfrm>
            <a:off x="2431142" y="5925081"/>
            <a:ext cx="3252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British academic  Tony Buzan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57418-5A2A-46CA-8F84-220198F88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17381"/>
            <a:ext cx="4336156" cy="32616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55A401-EA0D-BE6E-6423-8A436491E4CD}"/>
              </a:ext>
            </a:extLst>
          </p:cNvPr>
          <p:cNvSpPr txBox="1"/>
          <p:nvPr/>
        </p:nvSpPr>
        <p:spPr>
          <a:xfrm>
            <a:off x="4294147" y="6162571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(1942-2019)</a:t>
            </a:r>
          </a:p>
        </p:txBody>
      </p:sp>
    </p:spTree>
    <p:extLst>
      <p:ext uri="{BB962C8B-B14F-4D97-AF65-F5344CB8AC3E}">
        <p14:creationId xmlns:p14="http://schemas.microsoft.com/office/powerpoint/2010/main" val="41839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4B9BC48-46A7-4EF1-BDB9-5CF21E7EB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3" y="1284129"/>
            <a:ext cx="7609459" cy="5212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83261-A1B2-4755-81D8-0C686E293F8D}"/>
              </a:ext>
            </a:extLst>
          </p:cNvPr>
          <p:cNvSpPr txBox="1"/>
          <p:nvPr/>
        </p:nvSpPr>
        <p:spPr>
          <a:xfrm>
            <a:off x="838200" y="457200"/>
            <a:ext cx="7391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FIRST PLACE on recent </a:t>
            </a:r>
            <a:r>
              <a:rPr lang="en-US" sz="1600" b="1" dirty="0"/>
              <a:t>WORLD MIND MAPPING DAY </a:t>
            </a:r>
            <a:r>
              <a:rPr lang="en-US" sz="1400" b="1" dirty="0"/>
              <a:t>: Nguyen </a:t>
            </a:r>
            <a:r>
              <a:rPr lang="en-US" sz="1400" b="1" dirty="0" err="1"/>
              <a:t>Thi</a:t>
            </a:r>
            <a:r>
              <a:rPr lang="en-US" sz="1400" b="1" dirty="0"/>
              <a:t> Thu Hong – VIETNAM </a:t>
            </a:r>
          </a:p>
        </p:txBody>
      </p:sp>
    </p:spTree>
    <p:extLst>
      <p:ext uri="{BB962C8B-B14F-4D97-AF65-F5344CB8AC3E}">
        <p14:creationId xmlns:p14="http://schemas.microsoft.com/office/powerpoint/2010/main" val="29176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COND PLACE">
            <a:extLst>
              <a:ext uri="{FF2B5EF4-FFF2-40B4-BE49-F238E27FC236}">
                <a16:creationId xmlns:a16="http://schemas.microsoft.com/office/drawing/2014/main" id="{2DD89A35-9B58-4FCA-AADA-A00A3940C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1143000"/>
            <a:ext cx="7722606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4958D-921E-4696-9C6F-828C47599992}"/>
              </a:ext>
            </a:extLst>
          </p:cNvPr>
          <p:cNvSpPr txBox="1"/>
          <p:nvPr/>
        </p:nvSpPr>
        <p:spPr>
          <a:xfrm>
            <a:off x="1066800" y="478675"/>
            <a:ext cx="45732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SECOND PLACE: SPAIN  (in French)</a:t>
            </a:r>
          </a:p>
        </p:txBody>
      </p:sp>
    </p:spTree>
    <p:extLst>
      <p:ext uri="{BB962C8B-B14F-4D97-AF65-F5344CB8AC3E}">
        <p14:creationId xmlns:p14="http://schemas.microsoft.com/office/powerpoint/2010/main" val="4153436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417B3A-F7DF-4739-A7D5-02EA771EC29B}"/>
              </a:ext>
            </a:extLst>
          </p:cNvPr>
          <p:cNvSpPr txBox="1"/>
          <p:nvPr/>
        </p:nvSpPr>
        <p:spPr>
          <a:xfrm>
            <a:off x="838200" y="409843"/>
            <a:ext cx="45732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THIRD PLACE: VIETNAM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4A50715-DFE1-4DF0-AA44-E17F2F2A4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66800"/>
            <a:ext cx="694944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52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9487190-DF42-4673-A7A4-48A3B9DA1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3" y="304800"/>
            <a:ext cx="6167437" cy="5847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9B84C1-1BEF-4B26-9DCC-CA637DA40B4F}"/>
              </a:ext>
            </a:extLst>
          </p:cNvPr>
          <p:cNvSpPr txBox="1"/>
          <p:nvPr/>
        </p:nvSpPr>
        <p:spPr>
          <a:xfrm>
            <a:off x="1981200" y="6039152"/>
            <a:ext cx="85344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350" dirty="0"/>
          </a:p>
          <a:p>
            <a:r>
              <a:rPr lang="en-US" sz="1350" dirty="0"/>
              <a:t>Mind map showing broad concepts for studying economics, with concepts tagged by perceived significance. </a:t>
            </a:r>
          </a:p>
        </p:txBody>
      </p:sp>
    </p:spTree>
    <p:extLst>
      <p:ext uri="{BB962C8B-B14F-4D97-AF65-F5344CB8AC3E}">
        <p14:creationId xmlns:p14="http://schemas.microsoft.com/office/powerpoint/2010/main" val="4141573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C25CBCF-E4A4-4C90-BFDA-371611DF7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34008"/>
            <a:ext cx="7056390" cy="558998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589331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C6F0A-5753-4533-AC66-34B84F3AACB8}"/>
              </a:ext>
            </a:extLst>
          </p:cNvPr>
          <p:cNvSpPr txBox="1"/>
          <p:nvPr/>
        </p:nvSpPr>
        <p:spPr>
          <a:xfrm>
            <a:off x="3033141" y="954174"/>
            <a:ext cx="254037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Central American </a:t>
            </a:r>
            <a:br>
              <a:rPr lang="en-US" sz="2400" b="1" dirty="0"/>
            </a:br>
            <a:r>
              <a:rPr lang="en-US" sz="2400" b="1" dirty="0"/>
              <a:t>Migration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7BBE4-0E20-4E27-815C-F86BE7B61210}"/>
              </a:ext>
            </a:extLst>
          </p:cNvPr>
          <p:cNvSpPr txBox="1"/>
          <p:nvPr/>
        </p:nvSpPr>
        <p:spPr>
          <a:xfrm>
            <a:off x="8777208" y="533400"/>
            <a:ext cx="1643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Economic</a:t>
            </a:r>
          </a:p>
          <a:p>
            <a:pPr marL="285750" indent="-285750">
              <a:buFontTx/>
              <a:buChar char="-"/>
            </a:pPr>
            <a:r>
              <a:rPr lang="en-US" dirty="0"/>
              <a:t>Poverty</a:t>
            </a:r>
          </a:p>
          <a:p>
            <a:pPr marL="285750" indent="-285750">
              <a:buFontTx/>
              <a:buChar char="-"/>
            </a:pPr>
            <a:r>
              <a:rPr lang="en-US" dirty="0"/>
              <a:t>Desperation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B134B-57E1-4E8D-B215-A6EB279EFD48}"/>
              </a:ext>
            </a:extLst>
          </p:cNvPr>
          <p:cNvSpPr txBox="1"/>
          <p:nvPr/>
        </p:nvSpPr>
        <p:spPr>
          <a:xfrm>
            <a:off x="6494047" y="249008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“Push” factors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FB78B3-8595-40DC-A916-CEB75E579CDA}"/>
              </a:ext>
            </a:extLst>
          </p:cNvPr>
          <p:cNvSpPr txBox="1"/>
          <p:nvPr/>
        </p:nvSpPr>
        <p:spPr>
          <a:xfrm>
            <a:off x="8038062" y="4014171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Aloof elites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4C1890-40F1-42B8-841F-933D0AE00B3B}"/>
              </a:ext>
            </a:extLst>
          </p:cNvPr>
          <p:cNvSpPr txBox="1"/>
          <p:nvPr/>
        </p:nvSpPr>
        <p:spPr>
          <a:xfrm>
            <a:off x="4422186" y="4966874"/>
            <a:ext cx="1720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 programs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Education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Medical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764FA-CFD7-4E12-A672-91CF887D8DC7}"/>
              </a:ext>
            </a:extLst>
          </p:cNvPr>
          <p:cNvSpPr txBox="1"/>
          <p:nvPr/>
        </p:nvSpPr>
        <p:spPr>
          <a:xfrm>
            <a:off x="8354959" y="4701398"/>
            <a:ext cx="2666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Inadequate taxation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Weak institutions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Prefer “personal” solution (i.e., </a:t>
            </a:r>
            <a:r>
              <a:rPr lang="en-US" dirty="0" err="1"/>
              <a:t>corrup-tion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60B19-69DD-4950-B3B3-9D9FC925C8D0}"/>
              </a:ext>
            </a:extLst>
          </p:cNvPr>
          <p:cNvSpPr txBox="1"/>
          <p:nvPr/>
        </p:nvSpPr>
        <p:spPr>
          <a:xfrm>
            <a:off x="2209800" y="264050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“Pull” factors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B0EEC-238E-40DB-8D4E-F5910ADC55C1}"/>
              </a:ext>
            </a:extLst>
          </p:cNvPr>
          <p:cNvSpPr txBox="1"/>
          <p:nvPr/>
        </p:nvSpPr>
        <p:spPr>
          <a:xfrm>
            <a:off x="2308922" y="3815015"/>
            <a:ext cx="178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Perceptions of 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2DE17E-2A03-4863-9C00-5E1CB3B1FC6D}"/>
              </a:ext>
            </a:extLst>
          </p:cNvPr>
          <p:cNvSpPr txBox="1"/>
          <p:nvPr/>
        </p:nvSpPr>
        <p:spPr>
          <a:xfrm>
            <a:off x="2061756" y="5076081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job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583E7-55F5-4D2D-BC35-DD4B841CC1B3}"/>
              </a:ext>
            </a:extLst>
          </p:cNvPr>
          <p:cNvSpPr txBox="1"/>
          <p:nvPr/>
        </p:nvSpPr>
        <p:spPr>
          <a:xfrm>
            <a:off x="3504122" y="507608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C48740-BA8A-4C75-B865-597EADC341C0}"/>
              </a:ext>
            </a:extLst>
          </p:cNvPr>
          <p:cNvSpPr txBox="1"/>
          <p:nvPr/>
        </p:nvSpPr>
        <p:spPr>
          <a:xfrm>
            <a:off x="2503540" y="5895751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 future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AA2716-B5C2-49D0-91C7-294E3737CB06}"/>
              </a:ext>
            </a:extLst>
          </p:cNvPr>
          <p:cNvSpPr txBox="1"/>
          <p:nvPr/>
        </p:nvSpPr>
        <p:spPr>
          <a:xfrm>
            <a:off x="6376299" y="555369"/>
            <a:ext cx="2373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Sense of abandon-</a:t>
            </a:r>
            <a:br>
              <a:rPr lang="en-US" dirty="0"/>
            </a:br>
            <a:r>
              <a:rPr lang="en-US" dirty="0" err="1"/>
              <a:t>ment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E5FCF4-9A0C-4E1F-9F4F-EA1C0BB66961}"/>
              </a:ext>
            </a:extLst>
          </p:cNvPr>
          <p:cNvSpPr txBox="1"/>
          <p:nvPr/>
        </p:nvSpPr>
        <p:spPr>
          <a:xfrm>
            <a:off x="5372914" y="393849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Corruption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DE39AF-C94C-4C4D-B1ED-88BC74AE7CAC}"/>
              </a:ext>
            </a:extLst>
          </p:cNvPr>
          <p:cNvSpPr txBox="1"/>
          <p:nvPr/>
        </p:nvSpPr>
        <p:spPr>
          <a:xfrm>
            <a:off x="5669034" y="3284681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“Mega Drivers”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BB7D89-B742-4014-A197-53DC8B108F5A}"/>
              </a:ext>
            </a:extLst>
          </p:cNvPr>
          <p:cNvSpPr txBox="1"/>
          <p:nvPr/>
        </p:nvSpPr>
        <p:spPr>
          <a:xfrm>
            <a:off x="8795269" y="2163137"/>
            <a:ext cx="1796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Violence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Gang 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Vulnerable children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59F4B2-483E-401D-B686-20F6672D92F7}"/>
              </a:ext>
            </a:extLst>
          </p:cNvPr>
          <p:cNvCxnSpPr/>
          <p:nvPr/>
        </p:nvCxnSpPr>
        <p:spPr>
          <a:xfrm flipH="1">
            <a:off x="3505203" y="1905003"/>
            <a:ext cx="532637" cy="5850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6327199-7A20-4D10-AEBD-A8FE4E2B8CA6}"/>
              </a:ext>
            </a:extLst>
          </p:cNvPr>
          <p:cNvCxnSpPr>
            <a:cxnSpLocks/>
          </p:cNvCxnSpPr>
          <p:nvPr/>
        </p:nvCxnSpPr>
        <p:spPr>
          <a:xfrm>
            <a:off x="4604996" y="1885335"/>
            <a:ext cx="1771303" cy="7551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4EEB0C1-54B6-472D-AC8C-4B30E0BBB650}"/>
              </a:ext>
            </a:extLst>
          </p:cNvPr>
          <p:cNvCxnSpPr>
            <a:cxnSpLocks/>
          </p:cNvCxnSpPr>
          <p:nvPr/>
        </p:nvCxnSpPr>
        <p:spPr>
          <a:xfrm>
            <a:off x="8620838" y="4357897"/>
            <a:ext cx="0" cy="2596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D20831D-E515-4145-BF8E-6799EA6CAB5D}"/>
              </a:ext>
            </a:extLst>
          </p:cNvPr>
          <p:cNvCxnSpPr>
            <a:cxnSpLocks/>
          </p:cNvCxnSpPr>
          <p:nvPr/>
        </p:nvCxnSpPr>
        <p:spPr>
          <a:xfrm flipH="1">
            <a:off x="6781803" y="2919506"/>
            <a:ext cx="228601" cy="3047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248A64-C3A7-41A7-9803-EB91824C8F2A}"/>
              </a:ext>
            </a:extLst>
          </p:cNvPr>
          <p:cNvCxnSpPr>
            <a:cxnSpLocks/>
          </p:cNvCxnSpPr>
          <p:nvPr/>
        </p:nvCxnSpPr>
        <p:spPr>
          <a:xfrm>
            <a:off x="3056400" y="3042741"/>
            <a:ext cx="0" cy="6418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F76F5EF-8DA3-4BEB-BBB9-95B0D16D51D4}"/>
              </a:ext>
            </a:extLst>
          </p:cNvPr>
          <p:cNvCxnSpPr>
            <a:cxnSpLocks/>
          </p:cNvCxnSpPr>
          <p:nvPr/>
        </p:nvCxnSpPr>
        <p:spPr>
          <a:xfrm>
            <a:off x="3381552" y="4167241"/>
            <a:ext cx="261657" cy="8222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1E5D32C-78B1-4D09-A4E5-C3312F8996D9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2503541" y="4142539"/>
            <a:ext cx="308620" cy="9335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CD25449-EBBD-4AEF-9977-8133268EC2F0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3056403" y="4184347"/>
            <a:ext cx="142891" cy="3586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B35282-9A8F-48FA-BF51-E35B2495DF8D}"/>
              </a:ext>
            </a:extLst>
          </p:cNvPr>
          <p:cNvCxnSpPr>
            <a:cxnSpLocks/>
          </p:cNvCxnSpPr>
          <p:nvPr/>
        </p:nvCxnSpPr>
        <p:spPr>
          <a:xfrm>
            <a:off x="3253949" y="4189547"/>
            <a:ext cx="0" cy="17142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TextBox 17">
            <a:extLst>
              <a:ext uri="{FF2B5EF4-FFF2-40B4-BE49-F238E27FC236}">
                <a16:creationId xmlns:a16="http://schemas.microsoft.com/office/drawing/2014/main" id="{9B5331D4-74D1-47FF-8253-BD99FAD2C120}"/>
              </a:ext>
            </a:extLst>
          </p:cNvPr>
          <p:cNvSpPr txBox="1"/>
          <p:nvPr/>
        </p:nvSpPr>
        <p:spPr>
          <a:xfrm>
            <a:off x="2500000" y="4542989"/>
            <a:ext cx="111280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Can enter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DF0916B-A91D-4731-8874-B86BE85A91B1}"/>
              </a:ext>
            </a:extLst>
          </p:cNvPr>
          <p:cNvCxnSpPr>
            <a:cxnSpLocks/>
          </p:cNvCxnSpPr>
          <p:nvPr/>
        </p:nvCxnSpPr>
        <p:spPr>
          <a:xfrm>
            <a:off x="6096003" y="4278221"/>
            <a:ext cx="350319" cy="5637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C6AEA85-FADA-4AE6-A971-D9ECE147A95F}"/>
              </a:ext>
            </a:extLst>
          </p:cNvPr>
          <p:cNvSpPr txBox="1"/>
          <p:nvPr/>
        </p:nvSpPr>
        <p:spPr>
          <a:xfrm>
            <a:off x="6142526" y="4689608"/>
            <a:ext cx="2010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Security programs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Unreliable, predatory police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EFC5413-6648-475B-9878-7FCE69122D0B}"/>
              </a:ext>
            </a:extLst>
          </p:cNvPr>
          <p:cNvCxnSpPr>
            <a:cxnSpLocks/>
          </p:cNvCxnSpPr>
          <p:nvPr/>
        </p:nvCxnSpPr>
        <p:spPr>
          <a:xfrm flipH="1">
            <a:off x="5425483" y="4303205"/>
            <a:ext cx="295811" cy="6053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509198D-8E61-4020-ACB2-EB244F0E4E84}"/>
              </a:ext>
            </a:extLst>
          </p:cNvPr>
          <p:cNvCxnSpPr>
            <a:cxnSpLocks/>
          </p:cNvCxnSpPr>
          <p:nvPr/>
        </p:nvCxnSpPr>
        <p:spPr>
          <a:xfrm>
            <a:off x="6587101" y="3647138"/>
            <a:ext cx="1147169" cy="4131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E4F51F7-E636-43D6-9867-84E3B9F7D470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5982213" y="3684637"/>
            <a:ext cx="160314" cy="2538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7E3F405-5B55-4BC4-A57A-C4459F874D45}"/>
              </a:ext>
            </a:extLst>
          </p:cNvPr>
          <p:cNvCxnSpPr>
            <a:cxnSpLocks/>
          </p:cNvCxnSpPr>
          <p:nvPr/>
        </p:nvCxnSpPr>
        <p:spPr>
          <a:xfrm flipV="1">
            <a:off x="8066343" y="2490089"/>
            <a:ext cx="601856" cy="914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BB51AE3-A2EF-4369-9DB9-DB3CC79D5520}"/>
              </a:ext>
            </a:extLst>
          </p:cNvPr>
          <p:cNvCxnSpPr>
            <a:cxnSpLocks/>
          </p:cNvCxnSpPr>
          <p:nvPr/>
        </p:nvCxnSpPr>
        <p:spPr>
          <a:xfrm flipV="1">
            <a:off x="7734267" y="1478702"/>
            <a:ext cx="696538" cy="9599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103FE3D-76D6-4E06-ACBA-3CBA7F2D6EB0}"/>
              </a:ext>
            </a:extLst>
          </p:cNvPr>
          <p:cNvCxnSpPr>
            <a:cxnSpLocks/>
          </p:cNvCxnSpPr>
          <p:nvPr/>
        </p:nvCxnSpPr>
        <p:spPr>
          <a:xfrm flipV="1">
            <a:off x="7112901" y="1576110"/>
            <a:ext cx="20605" cy="8405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1367339-E2C8-414F-AC56-C8CA946D5B33}"/>
              </a:ext>
            </a:extLst>
          </p:cNvPr>
          <p:cNvSpPr txBox="1"/>
          <p:nvPr/>
        </p:nvSpPr>
        <p:spPr>
          <a:xfrm>
            <a:off x="8726544" y="1597418"/>
            <a:ext cx="169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Climate change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4E7D001-0FB3-414A-8095-EA44A2369D13}"/>
              </a:ext>
            </a:extLst>
          </p:cNvPr>
          <p:cNvCxnSpPr>
            <a:cxnSpLocks/>
          </p:cNvCxnSpPr>
          <p:nvPr/>
        </p:nvCxnSpPr>
        <p:spPr>
          <a:xfrm flipV="1">
            <a:off x="7913563" y="1895401"/>
            <a:ext cx="762000" cy="5532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6804C38-A46B-4218-8A95-4D94C1733437}"/>
              </a:ext>
            </a:extLst>
          </p:cNvPr>
          <p:cNvSpPr txBox="1"/>
          <p:nvPr/>
        </p:nvSpPr>
        <p:spPr>
          <a:xfrm>
            <a:off x="615433" y="323232"/>
            <a:ext cx="366018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Simple Mind Map</a:t>
            </a:r>
          </a:p>
        </p:txBody>
      </p:sp>
    </p:spTree>
    <p:extLst>
      <p:ext uri="{BB962C8B-B14F-4D97-AF65-F5344CB8AC3E}">
        <p14:creationId xmlns:p14="http://schemas.microsoft.com/office/powerpoint/2010/main" val="35858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10" grpId="0"/>
      <p:bldP spid="12" grpId="0"/>
      <p:bldP spid="14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18" grpId="0" animBg="1"/>
      <p:bldP spid="52" grpId="0"/>
      <p:bldP spid="37" grpId="0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C6F0A-5753-4533-AC66-34B84F3AACB8}"/>
              </a:ext>
            </a:extLst>
          </p:cNvPr>
          <p:cNvSpPr txBox="1"/>
          <p:nvPr/>
        </p:nvSpPr>
        <p:spPr>
          <a:xfrm>
            <a:off x="3033141" y="954174"/>
            <a:ext cx="254037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Central American </a:t>
            </a:r>
            <a:br>
              <a:rPr lang="en-US" sz="2400" b="1" dirty="0"/>
            </a:br>
            <a:r>
              <a:rPr lang="en-US" sz="2400" b="1" dirty="0"/>
              <a:t>Migration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7BBE4-0E20-4E27-815C-F86BE7B61210}"/>
              </a:ext>
            </a:extLst>
          </p:cNvPr>
          <p:cNvSpPr txBox="1"/>
          <p:nvPr/>
        </p:nvSpPr>
        <p:spPr>
          <a:xfrm>
            <a:off x="8777208" y="533400"/>
            <a:ext cx="1643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Economic</a:t>
            </a:r>
          </a:p>
          <a:p>
            <a:pPr marL="285750" indent="-285750">
              <a:buFontTx/>
              <a:buChar char="-"/>
            </a:pPr>
            <a:r>
              <a:rPr lang="en-US" dirty="0"/>
              <a:t>Poverty</a:t>
            </a:r>
          </a:p>
          <a:p>
            <a:pPr marL="285750" indent="-285750">
              <a:buFontTx/>
              <a:buChar char="-"/>
            </a:pPr>
            <a:r>
              <a:rPr lang="en-US" dirty="0"/>
              <a:t>Desperation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B134B-57E1-4E8D-B215-A6EB279EFD48}"/>
              </a:ext>
            </a:extLst>
          </p:cNvPr>
          <p:cNvSpPr txBox="1"/>
          <p:nvPr/>
        </p:nvSpPr>
        <p:spPr>
          <a:xfrm>
            <a:off x="6494047" y="249008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“Push” factors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FB78B3-8595-40DC-A916-CEB75E579CDA}"/>
              </a:ext>
            </a:extLst>
          </p:cNvPr>
          <p:cNvSpPr txBox="1"/>
          <p:nvPr/>
        </p:nvSpPr>
        <p:spPr>
          <a:xfrm>
            <a:off x="8038062" y="4014171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Aloof elites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4C1890-40F1-42B8-841F-933D0AE00B3B}"/>
              </a:ext>
            </a:extLst>
          </p:cNvPr>
          <p:cNvSpPr txBox="1"/>
          <p:nvPr/>
        </p:nvSpPr>
        <p:spPr>
          <a:xfrm>
            <a:off x="4422186" y="4966874"/>
            <a:ext cx="1720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 programs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Education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Medical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764FA-CFD7-4E12-A672-91CF887D8DC7}"/>
              </a:ext>
            </a:extLst>
          </p:cNvPr>
          <p:cNvSpPr txBox="1"/>
          <p:nvPr/>
        </p:nvSpPr>
        <p:spPr>
          <a:xfrm>
            <a:off x="8354959" y="4701398"/>
            <a:ext cx="2666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Inadequate taxation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Weak institutions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Prefer “personal” solution (i.e., </a:t>
            </a:r>
            <a:r>
              <a:rPr lang="en-US" dirty="0" err="1"/>
              <a:t>corrup-tion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60B19-69DD-4950-B3B3-9D9FC925C8D0}"/>
              </a:ext>
            </a:extLst>
          </p:cNvPr>
          <p:cNvSpPr txBox="1"/>
          <p:nvPr/>
        </p:nvSpPr>
        <p:spPr>
          <a:xfrm>
            <a:off x="2209800" y="264050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“Pull” factors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B0EEC-238E-40DB-8D4E-F5910ADC55C1}"/>
              </a:ext>
            </a:extLst>
          </p:cNvPr>
          <p:cNvSpPr txBox="1"/>
          <p:nvPr/>
        </p:nvSpPr>
        <p:spPr>
          <a:xfrm>
            <a:off x="2308922" y="3815015"/>
            <a:ext cx="178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Perceptions of 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2DE17E-2A03-4863-9C00-5E1CB3B1FC6D}"/>
              </a:ext>
            </a:extLst>
          </p:cNvPr>
          <p:cNvSpPr txBox="1"/>
          <p:nvPr/>
        </p:nvSpPr>
        <p:spPr>
          <a:xfrm>
            <a:off x="2061756" y="5076081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job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583E7-55F5-4D2D-BC35-DD4B841CC1B3}"/>
              </a:ext>
            </a:extLst>
          </p:cNvPr>
          <p:cNvSpPr txBox="1"/>
          <p:nvPr/>
        </p:nvSpPr>
        <p:spPr>
          <a:xfrm>
            <a:off x="3504122" y="507608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C48740-BA8A-4C75-B865-597EADC341C0}"/>
              </a:ext>
            </a:extLst>
          </p:cNvPr>
          <p:cNvSpPr txBox="1"/>
          <p:nvPr/>
        </p:nvSpPr>
        <p:spPr>
          <a:xfrm>
            <a:off x="2503540" y="5895751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 future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AA2716-B5C2-49D0-91C7-294E3737CB06}"/>
              </a:ext>
            </a:extLst>
          </p:cNvPr>
          <p:cNvSpPr txBox="1"/>
          <p:nvPr/>
        </p:nvSpPr>
        <p:spPr>
          <a:xfrm>
            <a:off x="6376299" y="555369"/>
            <a:ext cx="2373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Sense of abandon-</a:t>
            </a:r>
            <a:br>
              <a:rPr lang="en-US" dirty="0"/>
            </a:br>
            <a:r>
              <a:rPr lang="en-US" dirty="0" err="1"/>
              <a:t>ment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E5FCF4-9A0C-4E1F-9F4F-EA1C0BB66961}"/>
              </a:ext>
            </a:extLst>
          </p:cNvPr>
          <p:cNvSpPr txBox="1"/>
          <p:nvPr/>
        </p:nvSpPr>
        <p:spPr>
          <a:xfrm>
            <a:off x="5372914" y="393849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Corruption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DE39AF-C94C-4C4D-B1ED-88BC74AE7CAC}"/>
              </a:ext>
            </a:extLst>
          </p:cNvPr>
          <p:cNvSpPr txBox="1"/>
          <p:nvPr/>
        </p:nvSpPr>
        <p:spPr>
          <a:xfrm>
            <a:off x="5669034" y="3284681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“Mega Drivers”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BB7D89-B742-4014-A197-53DC8B108F5A}"/>
              </a:ext>
            </a:extLst>
          </p:cNvPr>
          <p:cNvSpPr txBox="1"/>
          <p:nvPr/>
        </p:nvSpPr>
        <p:spPr>
          <a:xfrm>
            <a:off x="8795269" y="2163137"/>
            <a:ext cx="1796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Violence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Gang 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Vulnerable children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59F4B2-483E-401D-B686-20F6672D92F7}"/>
              </a:ext>
            </a:extLst>
          </p:cNvPr>
          <p:cNvCxnSpPr/>
          <p:nvPr/>
        </p:nvCxnSpPr>
        <p:spPr>
          <a:xfrm flipH="1">
            <a:off x="3505203" y="1905003"/>
            <a:ext cx="532637" cy="5850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6327199-7A20-4D10-AEBD-A8FE4E2B8CA6}"/>
              </a:ext>
            </a:extLst>
          </p:cNvPr>
          <p:cNvCxnSpPr>
            <a:cxnSpLocks/>
          </p:cNvCxnSpPr>
          <p:nvPr/>
        </p:nvCxnSpPr>
        <p:spPr>
          <a:xfrm>
            <a:off x="4604996" y="1885335"/>
            <a:ext cx="1771303" cy="7551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4EEB0C1-54B6-472D-AC8C-4B30E0BBB650}"/>
              </a:ext>
            </a:extLst>
          </p:cNvPr>
          <p:cNvCxnSpPr>
            <a:cxnSpLocks/>
          </p:cNvCxnSpPr>
          <p:nvPr/>
        </p:nvCxnSpPr>
        <p:spPr>
          <a:xfrm>
            <a:off x="8620838" y="4357897"/>
            <a:ext cx="0" cy="2596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D20831D-E515-4145-BF8E-6799EA6CAB5D}"/>
              </a:ext>
            </a:extLst>
          </p:cNvPr>
          <p:cNvCxnSpPr>
            <a:cxnSpLocks/>
          </p:cNvCxnSpPr>
          <p:nvPr/>
        </p:nvCxnSpPr>
        <p:spPr>
          <a:xfrm flipH="1">
            <a:off x="6781803" y="2919506"/>
            <a:ext cx="228601" cy="3047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248A64-C3A7-41A7-9803-EB91824C8F2A}"/>
              </a:ext>
            </a:extLst>
          </p:cNvPr>
          <p:cNvCxnSpPr>
            <a:cxnSpLocks/>
          </p:cNvCxnSpPr>
          <p:nvPr/>
        </p:nvCxnSpPr>
        <p:spPr>
          <a:xfrm>
            <a:off x="3056400" y="3042741"/>
            <a:ext cx="0" cy="6418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F76F5EF-8DA3-4BEB-BBB9-95B0D16D51D4}"/>
              </a:ext>
            </a:extLst>
          </p:cNvPr>
          <p:cNvCxnSpPr>
            <a:cxnSpLocks/>
          </p:cNvCxnSpPr>
          <p:nvPr/>
        </p:nvCxnSpPr>
        <p:spPr>
          <a:xfrm>
            <a:off x="3381552" y="4167241"/>
            <a:ext cx="261657" cy="8222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1E5D32C-78B1-4D09-A4E5-C3312F8996D9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2503541" y="4142539"/>
            <a:ext cx="308620" cy="9335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CD25449-EBBD-4AEF-9977-8133268EC2F0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3056403" y="4184347"/>
            <a:ext cx="142891" cy="3586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B35282-9A8F-48FA-BF51-E35B2495DF8D}"/>
              </a:ext>
            </a:extLst>
          </p:cNvPr>
          <p:cNvCxnSpPr>
            <a:cxnSpLocks/>
          </p:cNvCxnSpPr>
          <p:nvPr/>
        </p:nvCxnSpPr>
        <p:spPr>
          <a:xfrm>
            <a:off x="3253949" y="4189547"/>
            <a:ext cx="0" cy="17142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TextBox 17">
            <a:extLst>
              <a:ext uri="{FF2B5EF4-FFF2-40B4-BE49-F238E27FC236}">
                <a16:creationId xmlns:a16="http://schemas.microsoft.com/office/drawing/2014/main" id="{9B5331D4-74D1-47FF-8253-BD99FAD2C120}"/>
              </a:ext>
            </a:extLst>
          </p:cNvPr>
          <p:cNvSpPr txBox="1"/>
          <p:nvPr/>
        </p:nvSpPr>
        <p:spPr>
          <a:xfrm>
            <a:off x="2500000" y="4542989"/>
            <a:ext cx="111280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Can enter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DF0916B-A91D-4731-8874-B86BE85A91B1}"/>
              </a:ext>
            </a:extLst>
          </p:cNvPr>
          <p:cNvCxnSpPr>
            <a:cxnSpLocks/>
          </p:cNvCxnSpPr>
          <p:nvPr/>
        </p:nvCxnSpPr>
        <p:spPr>
          <a:xfrm>
            <a:off x="6096003" y="4278221"/>
            <a:ext cx="350319" cy="5637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C6AEA85-FADA-4AE6-A971-D9ECE147A95F}"/>
              </a:ext>
            </a:extLst>
          </p:cNvPr>
          <p:cNvSpPr txBox="1"/>
          <p:nvPr/>
        </p:nvSpPr>
        <p:spPr>
          <a:xfrm>
            <a:off x="6142526" y="4689608"/>
            <a:ext cx="2010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Security programs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Unreliable, predatory police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EFC5413-6648-475B-9878-7FCE69122D0B}"/>
              </a:ext>
            </a:extLst>
          </p:cNvPr>
          <p:cNvCxnSpPr>
            <a:cxnSpLocks/>
          </p:cNvCxnSpPr>
          <p:nvPr/>
        </p:nvCxnSpPr>
        <p:spPr>
          <a:xfrm flipH="1">
            <a:off x="5425483" y="4303205"/>
            <a:ext cx="295811" cy="6053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509198D-8E61-4020-ACB2-EB244F0E4E84}"/>
              </a:ext>
            </a:extLst>
          </p:cNvPr>
          <p:cNvCxnSpPr>
            <a:cxnSpLocks/>
          </p:cNvCxnSpPr>
          <p:nvPr/>
        </p:nvCxnSpPr>
        <p:spPr>
          <a:xfrm>
            <a:off x="6587101" y="3647138"/>
            <a:ext cx="1147169" cy="4131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E4F51F7-E636-43D6-9867-84E3B9F7D470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5982213" y="3684637"/>
            <a:ext cx="160314" cy="2538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7E3F405-5B55-4BC4-A57A-C4459F874D45}"/>
              </a:ext>
            </a:extLst>
          </p:cNvPr>
          <p:cNvCxnSpPr>
            <a:cxnSpLocks/>
          </p:cNvCxnSpPr>
          <p:nvPr/>
        </p:nvCxnSpPr>
        <p:spPr>
          <a:xfrm flipV="1">
            <a:off x="8066343" y="2490089"/>
            <a:ext cx="601856" cy="914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BB51AE3-A2EF-4369-9DB9-DB3CC79D5520}"/>
              </a:ext>
            </a:extLst>
          </p:cNvPr>
          <p:cNvCxnSpPr>
            <a:cxnSpLocks/>
          </p:cNvCxnSpPr>
          <p:nvPr/>
        </p:nvCxnSpPr>
        <p:spPr>
          <a:xfrm flipV="1">
            <a:off x="7734267" y="1478702"/>
            <a:ext cx="696538" cy="9599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103FE3D-76D6-4E06-ACBA-3CBA7F2D6EB0}"/>
              </a:ext>
            </a:extLst>
          </p:cNvPr>
          <p:cNvCxnSpPr>
            <a:cxnSpLocks/>
          </p:cNvCxnSpPr>
          <p:nvPr/>
        </p:nvCxnSpPr>
        <p:spPr>
          <a:xfrm flipV="1">
            <a:off x="7112901" y="1576110"/>
            <a:ext cx="20605" cy="8405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1367339-E2C8-414F-AC56-C8CA946D5B33}"/>
              </a:ext>
            </a:extLst>
          </p:cNvPr>
          <p:cNvSpPr txBox="1"/>
          <p:nvPr/>
        </p:nvSpPr>
        <p:spPr>
          <a:xfrm>
            <a:off x="8726544" y="1597418"/>
            <a:ext cx="169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Climate change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4E7D001-0FB3-414A-8095-EA44A2369D13}"/>
              </a:ext>
            </a:extLst>
          </p:cNvPr>
          <p:cNvCxnSpPr>
            <a:cxnSpLocks/>
          </p:cNvCxnSpPr>
          <p:nvPr/>
        </p:nvCxnSpPr>
        <p:spPr>
          <a:xfrm flipV="1">
            <a:off x="7913563" y="1895401"/>
            <a:ext cx="762000" cy="5532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6804C38-A46B-4218-8A95-4D94C1733437}"/>
              </a:ext>
            </a:extLst>
          </p:cNvPr>
          <p:cNvSpPr txBox="1"/>
          <p:nvPr/>
        </p:nvSpPr>
        <p:spPr>
          <a:xfrm>
            <a:off x="615433" y="323232"/>
            <a:ext cx="366018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Simple Mind Map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D3A20E-9FFC-1EDB-9390-045A153B0FC0}"/>
              </a:ext>
            </a:extLst>
          </p:cNvPr>
          <p:cNvSpPr/>
          <p:nvPr/>
        </p:nvSpPr>
        <p:spPr>
          <a:xfrm>
            <a:off x="413115" y="1478699"/>
            <a:ext cx="1850334" cy="397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/>
              <a:t>HANDOUT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52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C6F0A-5753-4533-AC66-34B84F3AACB8}"/>
              </a:ext>
            </a:extLst>
          </p:cNvPr>
          <p:cNvSpPr txBox="1"/>
          <p:nvPr/>
        </p:nvSpPr>
        <p:spPr>
          <a:xfrm>
            <a:off x="3033141" y="954174"/>
            <a:ext cx="254037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Central American </a:t>
            </a:r>
            <a:br>
              <a:rPr lang="en-US" sz="2400" b="1" dirty="0"/>
            </a:br>
            <a:r>
              <a:rPr lang="en-US" sz="2400" b="1" dirty="0"/>
              <a:t>Migration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7BBE4-0E20-4E27-815C-F86BE7B61210}"/>
              </a:ext>
            </a:extLst>
          </p:cNvPr>
          <p:cNvSpPr txBox="1"/>
          <p:nvPr/>
        </p:nvSpPr>
        <p:spPr>
          <a:xfrm>
            <a:off x="8777208" y="533400"/>
            <a:ext cx="1643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Economic</a:t>
            </a:r>
          </a:p>
          <a:p>
            <a:pPr marL="285750" indent="-285750">
              <a:buFontTx/>
              <a:buChar char="-"/>
            </a:pPr>
            <a:r>
              <a:rPr lang="en-US" dirty="0"/>
              <a:t>Poverty</a:t>
            </a:r>
          </a:p>
          <a:p>
            <a:pPr marL="285750" indent="-285750">
              <a:buFontTx/>
              <a:buChar char="-"/>
            </a:pPr>
            <a:r>
              <a:rPr lang="en-US" dirty="0"/>
              <a:t>Desperation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B134B-57E1-4E8D-B215-A6EB279EFD48}"/>
              </a:ext>
            </a:extLst>
          </p:cNvPr>
          <p:cNvSpPr txBox="1"/>
          <p:nvPr/>
        </p:nvSpPr>
        <p:spPr>
          <a:xfrm>
            <a:off x="6494047" y="249008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“Push” factors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FB78B3-8595-40DC-A916-CEB75E579CDA}"/>
              </a:ext>
            </a:extLst>
          </p:cNvPr>
          <p:cNvSpPr txBox="1"/>
          <p:nvPr/>
        </p:nvSpPr>
        <p:spPr>
          <a:xfrm>
            <a:off x="8038062" y="4014171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Aloof elites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4C1890-40F1-42B8-841F-933D0AE00B3B}"/>
              </a:ext>
            </a:extLst>
          </p:cNvPr>
          <p:cNvSpPr txBox="1"/>
          <p:nvPr/>
        </p:nvSpPr>
        <p:spPr>
          <a:xfrm>
            <a:off x="4422186" y="4966874"/>
            <a:ext cx="1720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 programs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Education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Medical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764FA-CFD7-4E12-A672-91CF887D8DC7}"/>
              </a:ext>
            </a:extLst>
          </p:cNvPr>
          <p:cNvSpPr txBox="1"/>
          <p:nvPr/>
        </p:nvSpPr>
        <p:spPr>
          <a:xfrm>
            <a:off x="8354959" y="4701398"/>
            <a:ext cx="2666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Inadequate taxation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Weak institutions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Prefer “personal” solution (i.e., </a:t>
            </a:r>
            <a:r>
              <a:rPr lang="en-US" dirty="0" err="1"/>
              <a:t>corrup-tion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60B19-69DD-4950-B3B3-9D9FC925C8D0}"/>
              </a:ext>
            </a:extLst>
          </p:cNvPr>
          <p:cNvSpPr txBox="1"/>
          <p:nvPr/>
        </p:nvSpPr>
        <p:spPr>
          <a:xfrm>
            <a:off x="2209800" y="264050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“Pull” factors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B0EEC-238E-40DB-8D4E-F5910ADC55C1}"/>
              </a:ext>
            </a:extLst>
          </p:cNvPr>
          <p:cNvSpPr txBox="1"/>
          <p:nvPr/>
        </p:nvSpPr>
        <p:spPr>
          <a:xfrm>
            <a:off x="2308922" y="3815015"/>
            <a:ext cx="178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Perceptions of 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2DE17E-2A03-4863-9C00-5E1CB3B1FC6D}"/>
              </a:ext>
            </a:extLst>
          </p:cNvPr>
          <p:cNvSpPr txBox="1"/>
          <p:nvPr/>
        </p:nvSpPr>
        <p:spPr>
          <a:xfrm>
            <a:off x="2061756" y="5076081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job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583E7-55F5-4D2D-BC35-DD4B841CC1B3}"/>
              </a:ext>
            </a:extLst>
          </p:cNvPr>
          <p:cNvSpPr txBox="1"/>
          <p:nvPr/>
        </p:nvSpPr>
        <p:spPr>
          <a:xfrm>
            <a:off x="3504122" y="507608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C48740-BA8A-4C75-B865-597EADC341C0}"/>
              </a:ext>
            </a:extLst>
          </p:cNvPr>
          <p:cNvSpPr txBox="1"/>
          <p:nvPr/>
        </p:nvSpPr>
        <p:spPr>
          <a:xfrm>
            <a:off x="2503540" y="5895751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 future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AA2716-B5C2-49D0-91C7-294E3737CB06}"/>
              </a:ext>
            </a:extLst>
          </p:cNvPr>
          <p:cNvSpPr txBox="1"/>
          <p:nvPr/>
        </p:nvSpPr>
        <p:spPr>
          <a:xfrm>
            <a:off x="6376299" y="555369"/>
            <a:ext cx="2373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Sense of abandon-</a:t>
            </a:r>
            <a:br>
              <a:rPr lang="en-US" dirty="0"/>
            </a:br>
            <a:r>
              <a:rPr lang="en-US" dirty="0" err="1"/>
              <a:t>ment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E5FCF4-9A0C-4E1F-9F4F-EA1C0BB66961}"/>
              </a:ext>
            </a:extLst>
          </p:cNvPr>
          <p:cNvSpPr txBox="1"/>
          <p:nvPr/>
        </p:nvSpPr>
        <p:spPr>
          <a:xfrm>
            <a:off x="5372914" y="393849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Corruption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DE39AF-C94C-4C4D-B1ED-88BC74AE7CAC}"/>
              </a:ext>
            </a:extLst>
          </p:cNvPr>
          <p:cNvSpPr txBox="1"/>
          <p:nvPr/>
        </p:nvSpPr>
        <p:spPr>
          <a:xfrm>
            <a:off x="5669034" y="3284681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“Mega Drivers”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BB7D89-B742-4014-A197-53DC8B108F5A}"/>
              </a:ext>
            </a:extLst>
          </p:cNvPr>
          <p:cNvSpPr txBox="1"/>
          <p:nvPr/>
        </p:nvSpPr>
        <p:spPr>
          <a:xfrm>
            <a:off x="8795269" y="2163137"/>
            <a:ext cx="1796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Violence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Gang 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Vulnerable children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59F4B2-483E-401D-B686-20F6672D92F7}"/>
              </a:ext>
            </a:extLst>
          </p:cNvPr>
          <p:cNvCxnSpPr/>
          <p:nvPr/>
        </p:nvCxnSpPr>
        <p:spPr>
          <a:xfrm flipH="1">
            <a:off x="3505203" y="1905003"/>
            <a:ext cx="532637" cy="5850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6327199-7A20-4D10-AEBD-A8FE4E2B8CA6}"/>
              </a:ext>
            </a:extLst>
          </p:cNvPr>
          <p:cNvCxnSpPr>
            <a:cxnSpLocks/>
          </p:cNvCxnSpPr>
          <p:nvPr/>
        </p:nvCxnSpPr>
        <p:spPr>
          <a:xfrm>
            <a:off x="4604996" y="1885335"/>
            <a:ext cx="1771303" cy="7551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4EEB0C1-54B6-472D-AC8C-4B30E0BBB650}"/>
              </a:ext>
            </a:extLst>
          </p:cNvPr>
          <p:cNvCxnSpPr>
            <a:cxnSpLocks/>
          </p:cNvCxnSpPr>
          <p:nvPr/>
        </p:nvCxnSpPr>
        <p:spPr>
          <a:xfrm>
            <a:off x="8620838" y="4357897"/>
            <a:ext cx="0" cy="2596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D20831D-E515-4145-BF8E-6799EA6CAB5D}"/>
              </a:ext>
            </a:extLst>
          </p:cNvPr>
          <p:cNvCxnSpPr>
            <a:cxnSpLocks/>
          </p:cNvCxnSpPr>
          <p:nvPr/>
        </p:nvCxnSpPr>
        <p:spPr>
          <a:xfrm flipH="1">
            <a:off x="6781803" y="2919506"/>
            <a:ext cx="228601" cy="3047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248A64-C3A7-41A7-9803-EB91824C8F2A}"/>
              </a:ext>
            </a:extLst>
          </p:cNvPr>
          <p:cNvCxnSpPr>
            <a:cxnSpLocks/>
          </p:cNvCxnSpPr>
          <p:nvPr/>
        </p:nvCxnSpPr>
        <p:spPr>
          <a:xfrm>
            <a:off x="3056400" y="3042741"/>
            <a:ext cx="0" cy="6418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F76F5EF-8DA3-4BEB-BBB9-95B0D16D51D4}"/>
              </a:ext>
            </a:extLst>
          </p:cNvPr>
          <p:cNvCxnSpPr>
            <a:cxnSpLocks/>
          </p:cNvCxnSpPr>
          <p:nvPr/>
        </p:nvCxnSpPr>
        <p:spPr>
          <a:xfrm>
            <a:off x="3381552" y="4167241"/>
            <a:ext cx="261657" cy="8222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1E5D32C-78B1-4D09-A4E5-C3312F8996D9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2503541" y="4142539"/>
            <a:ext cx="308620" cy="9335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CD25449-EBBD-4AEF-9977-8133268EC2F0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3056403" y="4184347"/>
            <a:ext cx="142891" cy="3586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B35282-9A8F-48FA-BF51-E35B2495DF8D}"/>
              </a:ext>
            </a:extLst>
          </p:cNvPr>
          <p:cNvCxnSpPr>
            <a:cxnSpLocks/>
          </p:cNvCxnSpPr>
          <p:nvPr/>
        </p:nvCxnSpPr>
        <p:spPr>
          <a:xfrm>
            <a:off x="3253949" y="4189547"/>
            <a:ext cx="0" cy="17142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TextBox 17">
            <a:extLst>
              <a:ext uri="{FF2B5EF4-FFF2-40B4-BE49-F238E27FC236}">
                <a16:creationId xmlns:a16="http://schemas.microsoft.com/office/drawing/2014/main" id="{9B5331D4-74D1-47FF-8253-BD99FAD2C120}"/>
              </a:ext>
            </a:extLst>
          </p:cNvPr>
          <p:cNvSpPr txBox="1"/>
          <p:nvPr/>
        </p:nvSpPr>
        <p:spPr>
          <a:xfrm>
            <a:off x="2500000" y="4542989"/>
            <a:ext cx="111280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Can enter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DF0916B-A91D-4731-8874-B86BE85A91B1}"/>
              </a:ext>
            </a:extLst>
          </p:cNvPr>
          <p:cNvCxnSpPr>
            <a:cxnSpLocks/>
          </p:cNvCxnSpPr>
          <p:nvPr/>
        </p:nvCxnSpPr>
        <p:spPr>
          <a:xfrm>
            <a:off x="6096003" y="4278221"/>
            <a:ext cx="350319" cy="5637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C6AEA85-FADA-4AE6-A971-D9ECE147A95F}"/>
              </a:ext>
            </a:extLst>
          </p:cNvPr>
          <p:cNvSpPr txBox="1"/>
          <p:nvPr/>
        </p:nvSpPr>
        <p:spPr>
          <a:xfrm>
            <a:off x="6142526" y="4689608"/>
            <a:ext cx="2010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Security programs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Unreliable, predatory police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EFC5413-6648-475B-9878-7FCE69122D0B}"/>
              </a:ext>
            </a:extLst>
          </p:cNvPr>
          <p:cNvCxnSpPr>
            <a:cxnSpLocks/>
          </p:cNvCxnSpPr>
          <p:nvPr/>
        </p:nvCxnSpPr>
        <p:spPr>
          <a:xfrm flipH="1">
            <a:off x="5425483" y="4303205"/>
            <a:ext cx="295811" cy="6053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509198D-8E61-4020-ACB2-EB244F0E4E84}"/>
              </a:ext>
            </a:extLst>
          </p:cNvPr>
          <p:cNvCxnSpPr>
            <a:cxnSpLocks/>
          </p:cNvCxnSpPr>
          <p:nvPr/>
        </p:nvCxnSpPr>
        <p:spPr>
          <a:xfrm>
            <a:off x="6587101" y="3647138"/>
            <a:ext cx="1147169" cy="4131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E4F51F7-E636-43D6-9867-84E3B9F7D470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5982213" y="3684637"/>
            <a:ext cx="160314" cy="2538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7E3F405-5B55-4BC4-A57A-C4459F874D45}"/>
              </a:ext>
            </a:extLst>
          </p:cNvPr>
          <p:cNvCxnSpPr>
            <a:cxnSpLocks/>
          </p:cNvCxnSpPr>
          <p:nvPr/>
        </p:nvCxnSpPr>
        <p:spPr>
          <a:xfrm flipV="1">
            <a:off x="8066343" y="2490089"/>
            <a:ext cx="601856" cy="914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BB51AE3-A2EF-4369-9DB9-DB3CC79D5520}"/>
              </a:ext>
            </a:extLst>
          </p:cNvPr>
          <p:cNvCxnSpPr>
            <a:cxnSpLocks/>
          </p:cNvCxnSpPr>
          <p:nvPr/>
        </p:nvCxnSpPr>
        <p:spPr>
          <a:xfrm flipV="1">
            <a:off x="7734267" y="1478702"/>
            <a:ext cx="696538" cy="9599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103FE3D-76D6-4E06-ACBA-3CBA7F2D6EB0}"/>
              </a:ext>
            </a:extLst>
          </p:cNvPr>
          <p:cNvCxnSpPr>
            <a:cxnSpLocks/>
          </p:cNvCxnSpPr>
          <p:nvPr/>
        </p:nvCxnSpPr>
        <p:spPr>
          <a:xfrm flipV="1">
            <a:off x="7112901" y="1576110"/>
            <a:ext cx="20605" cy="8405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1367339-E2C8-414F-AC56-C8CA946D5B33}"/>
              </a:ext>
            </a:extLst>
          </p:cNvPr>
          <p:cNvSpPr txBox="1"/>
          <p:nvPr/>
        </p:nvSpPr>
        <p:spPr>
          <a:xfrm>
            <a:off x="8726544" y="1597418"/>
            <a:ext cx="169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Climate change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4E7D001-0FB3-414A-8095-EA44A2369D13}"/>
              </a:ext>
            </a:extLst>
          </p:cNvPr>
          <p:cNvCxnSpPr>
            <a:cxnSpLocks/>
          </p:cNvCxnSpPr>
          <p:nvPr/>
        </p:nvCxnSpPr>
        <p:spPr>
          <a:xfrm flipV="1">
            <a:off x="7913563" y="1895401"/>
            <a:ext cx="762000" cy="5532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6804C38-A46B-4218-8A95-4D94C1733437}"/>
              </a:ext>
            </a:extLst>
          </p:cNvPr>
          <p:cNvSpPr txBox="1"/>
          <p:nvPr/>
        </p:nvSpPr>
        <p:spPr>
          <a:xfrm>
            <a:off x="482263" y="348734"/>
            <a:ext cx="232989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Simple Example</a:t>
            </a:r>
          </a:p>
        </p:txBody>
      </p:sp>
    </p:spTree>
    <p:extLst>
      <p:ext uri="{BB962C8B-B14F-4D97-AF65-F5344CB8AC3E}">
        <p14:creationId xmlns:p14="http://schemas.microsoft.com/office/powerpoint/2010/main" val="4221823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1776" y="541831"/>
            <a:ext cx="7708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Would brainstorming and mind-mapping help you?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9BCE858-58C5-48B7-94ED-85CAE81468BE}"/>
              </a:ext>
            </a:extLst>
          </p:cNvPr>
          <p:cNvSpPr/>
          <p:nvPr/>
        </p:nvSpPr>
        <p:spPr>
          <a:xfrm>
            <a:off x="6705600" y="6146043"/>
            <a:ext cx="4114800" cy="31841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E0E0F-29CE-2EEC-42E4-706FEE63F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76550"/>
            <a:ext cx="7696200" cy="43291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995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BF1B8-DE15-E9A0-A7E8-117F0EB8073E}"/>
              </a:ext>
            </a:extLst>
          </p:cNvPr>
          <p:cNvSpPr txBox="1"/>
          <p:nvPr/>
        </p:nvSpPr>
        <p:spPr>
          <a:xfrm>
            <a:off x="1295400" y="2514600"/>
            <a:ext cx="9736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Before we begin …  QUESTIONS? COMMENTS? PREFERENCES?</a:t>
            </a:r>
          </a:p>
        </p:txBody>
      </p:sp>
    </p:spTree>
    <p:extLst>
      <p:ext uri="{BB962C8B-B14F-4D97-AF65-F5344CB8AC3E}">
        <p14:creationId xmlns:p14="http://schemas.microsoft.com/office/powerpoint/2010/main" val="1216973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BFC0A73-7DAB-41A3-939B-CF7572E0CBA1}"/>
              </a:ext>
            </a:extLst>
          </p:cNvPr>
          <p:cNvSpPr txBox="1"/>
          <p:nvPr/>
        </p:nvSpPr>
        <p:spPr>
          <a:xfrm>
            <a:off x="691935" y="304800"/>
            <a:ext cx="5791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Brainstorming questions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else could happen?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Who else could intervene?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Where else could things go right/wrong?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else have we seen something like this?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if we thought of ___  as a ____?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other wild cards could appear?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are we missing?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blinders do the leaders involved have?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What’s the best-case (fantasy) scenario, and how could it come about?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What’s the worst-case (nightmare) scenario, and how could it come about?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82EE6-54D7-0B19-5618-61A702D58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19" y="599440"/>
            <a:ext cx="4623929" cy="2600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3130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61A91-00FB-4EAA-8981-1A32985ED3A6}"/>
              </a:ext>
            </a:extLst>
          </p:cNvPr>
          <p:cNvSpPr txBox="1"/>
          <p:nvPr/>
        </p:nvSpPr>
        <p:spPr>
          <a:xfrm>
            <a:off x="1295400" y="794854"/>
            <a:ext cx="3124200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Your Projects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BC552B-3CE7-4B90-81EB-5722E1ED5F93}"/>
              </a:ext>
            </a:extLst>
          </p:cNvPr>
          <p:cNvSpPr txBox="1"/>
          <p:nvPr/>
        </p:nvSpPr>
        <p:spPr>
          <a:xfrm>
            <a:off x="2136205" y="1977316"/>
            <a:ext cx="174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Friday and yesterday…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3F237-FB71-45F1-A859-CFC4F0C43250}"/>
              </a:ext>
            </a:extLst>
          </p:cNvPr>
          <p:cNvSpPr txBox="1"/>
          <p:nvPr/>
        </p:nvSpPr>
        <p:spPr>
          <a:xfrm>
            <a:off x="4267200" y="2008094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Learn about framing, drivers, trends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Learn about scenarios, wild cards, and implications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188BC-9753-45EE-875D-6B38768E228D}"/>
              </a:ext>
            </a:extLst>
          </p:cNvPr>
          <p:cNvSpPr txBox="1"/>
          <p:nvPr/>
        </p:nvSpPr>
        <p:spPr>
          <a:xfrm>
            <a:off x="2126681" y="3433979"/>
            <a:ext cx="214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23368-8955-4592-840E-34CB2BC061F5}"/>
              </a:ext>
            </a:extLst>
          </p:cNvPr>
          <p:cNvSpPr txBox="1"/>
          <p:nvPr/>
        </p:nvSpPr>
        <p:spPr>
          <a:xfrm>
            <a:off x="4374270" y="3400311"/>
            <a:ext cx="3850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Prepare first draft of worksheet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Peer review/feedback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Discussion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9DD1F54D-4E5A-491A-9F0B-E70FA0126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203" y="1558869"/>
            <a:ext cx="1276636" cy="167945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186ECB86-D9AF-448C-9C27-F15B6EEE8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578081"/>
            <a:ext cx="1276636" cy="166024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710739-4304-47C1-891C-7EB6F1A76680}"/>
              </a:ext>
            </a:extLst>
          </p:cNvPr>
          <p:cNvSpPr/>
          <p:nvPr/>
        </p:nvSpPr>
        <p:spPr>
          <a:xfrm>
            <a:off x="10467109" y="1137091"/>
            <a:ext cx="1295400" cy="230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200" dirty="0"/>
              <a:t>HANDOUT H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8A50B-8E41-1754-4FEA-51D3B7B4C76E}"/>
              </a:ext>
            </a:extLst>
          </p:cNvPr>
          <p:cNvSpPr txBox="1"/>
          <p:nvPr/>
        </p:nvSpPr>
        <p:spPr>
          <a:xfrm>
            <a:off x="2049845" y="4946416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Sunday 11/5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90D5C8-0258-88EE-A75F-51DE549D573E}"/>
              </a:ext>
            </a:extLst>
          </p:cNvPr>
          <p:cNvSpPr txBox="1"/>
          <p:nvPr/>
        </p:nvSpPr>
        <p:spPr>
          <a:xfrm>
            <a:off x="4311869" y="5007971"/>
            <a:ext cx="319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Submit FINAL worksheet</a:t>
            </a:r>
          </a:p>
        </p:txBody>
      </p:sp>
    </p:spTree>
    <p:extLst>
      <p:ext uri="{BB962C8B-B14F-4D97-AF65-F5344CB8AC3E}">
        <p14:creationId xmlns:p14="http://schemas.microsoft.com/office/powerpoint/2010/main" val="166847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4" grpId="0" animBg="1"/>
      <p:bldP spid="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97719B-FF76-48B9-86FF-DD0CA4674F7B}"/>
              </a:ext>
            </a:extLst>
          </p:cNvPr>
          <p:cNvSpPr txBox="1"/>
          <p:nvPr/>
        </p:nvSpPr>
        <p:spPr>
          <a:xfrm>
            <a:off x="4191000" y="685800"/>
            <a:ext cx="4648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TOPICS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CF674F9-7F54-6B38-ACD4-6B623B4EE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233493"/>
              </p:ext>
            </p:extLst>
          </p:nvPr>
        </p:nvGraphicFramePr>
        <p:xfrm>
          <a:off x="1066800" y="1600200"/>
          <a:ext cx="9906000" cy="542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59924104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191835644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7404750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i="1" dirty="0"/>
                        <a:t>Analyst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Topic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Peer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2364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Dustin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3347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Tyisse</a:t>
                      </a:r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2891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Bridget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800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Alyssa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8579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Madelyn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4342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023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Blake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563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Elise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09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Veronica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804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Carla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3431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7334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2073E85-EC03-A015-CE1F-2D7F2A09768A}"/>
              </a:ext>
            </a:extLst>
          </p:cNvPr>
          <p:cNvSpPr txBox="1"/>
          <p:nvPr/>
        </p:nvSpPr>
        <p:spPr>
          <a:xfrm>
            <a:off x="1219200" y="762000"/>
            <a:ext cx="147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UPDATE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3C2D66-8463-3F20-6AC6-FBE9C39CFA74}"/>
              </a:ext>
            </a:extLst>
          </p:cNvPr>
          <p:cNvSpPr/>
          <p:nvPr/>
        </p:nvSpPr>
        <p:spPr>
          <a:xfrm>
            <a:off x="8991600" y="1524000"/>
            <a:ext cx="11430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23BD6020-BF9E-CB1F-0C83-E5597BC2B7F0}"/>
              </a:ext>
            </a:extLst>
          </p:cNvPr>
          <p:cNvSpPr txBox="1"/>
          <p:nvPr/>
        </p:nvSpPr>
        <p:spPr>
          <a:xfrm>
            <a:off x="6705600" y="2151459"/>
            <a:ext cx="2438400" cy="1846659"/>
          </a:xfrm>
          <a:prstGeom prst="rect">
            <a:avLst/>
          </a:prstGeom>
        </p:spPr>
        <p:txBody>
          <a:bodyPr wrap="square" lIns="365760" tIns="365760" rIns="365760" bIns="365760" rtlCol="0">
            <a:spAutoFit/>
          </a:bodyPr>
          <a:lstStyle/>
          <a:p>
            <a:pPr algn="ctr"/>
            <a:r>
              <a:rPr lang="en-US" sz="2400" dirty="0"/>
              <a:t>Interest in each other’s topics.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42610-0E92-012D-96B1-8C301ABD0BE9}"/>
              </a:ext>
            </a:extLst>
          </p:cNvPr>
          <p:cNvCxnSpPr/>
          <p:nvPr/>
        </p:nvCxnSpPr>
        <p:spPr>
          <a:xfrm flipH="1">
            <a:off x="8839200" y="2151459"/>
            <a:ext cx="457200" cy="3631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6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D933078-EFC2-4415-BF5A-39A5A009562A}"/>
              </a:ext>
            </a:extLst>
          </p:cNvPr>
          <p:cNvSpPr/>
          <p:nvPr/>
        </p:nvSpPr>
        <p:spPr>
          <a:xfrm>
            <a:off x="7162800" y="6019800"/>
            <a:ext cx="1676400" cy="514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dirty="0"/>
              <a:t>HANDOUT O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EDE588-D4E0-4493-97BD-AA9D4FDDB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5386"/>
            <a:ext cx="5105400" cy="6575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794621-AA7C-4063-BD7C-A48709EF0C8F}"/>
              </a:ext>
            </a:extLst>
          </p:cNvPr>
          <p:cNvSpPr txBox="1"/>
          <p:nvPr/>
        </p:nvSpPr>
        <p:spPr>
          <a:xfrm>
            <a:off x="7543800" y="21336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20" dirty="0"/>
              <a:t>The Rubric</a:t>
            </a:r>
          </a:p>
          <a:p>
            <a:pPr algn="ctr"/>
            <a:r>
              <a:rPr lang="en-US" b="1" spc="120" dirty="0"/>
              <a:t>For your planning … </a:t>
            </a:r>
          </a:p>
          <a:p>
            <a:pPr algn="ctr"/>
            <a:r>
              <a:rPr lang="en-US" b="1" spc="120" dirty="0"/>
              <a:t>and</a:t>
            </a:r>
          </a:p>
          <a:p>
            <a:pPr algn="ctr"/>
            <a:r>
              <a:rPr lang="en-US" b="1" spc="120" dirty="0"/>
              <a:t>Your peer’s reviewing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FDF89-A49F-4D87-953C-071A8D393013}"/>
              </a:ext>
            </a:extLst>
          </p:cNvPr>
          <p:cNvSpPr txBox="1"/>
          <p:nvPr/>
        </p:nvSpPr>
        <p:spPr>
          <a:xfrm>
            <a:off x="6324600" y="372011"/>
            <a:ext cx="3529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A611A-2B57-A483-C172-33D9E49BCF03}"/>
              </a:ext>
            </a:extLst>
          </p:cNvPr>
          <p:cNvSpPr txBox="1"/>
          <p:nvPr/>
        </p:nvSpPr>
        <p:spPr>
          <a:xfrm>
            <a:off x="7772400" y="4267200"/>
            <a:ext cx="287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Look right to you?</a:t>
            </a:r>
          </a:p>
        </p:txBody>
      </p:sp>
    </p:spTree>
    <p:extLst>
      <p:ext uri="{BB962C8B-B14F-4D97-AF65-F5344CB8AC3E}">
        <p14:creationId xmlns:p14="http://schemas.microsoft.com/office/powerpoint/2010/main" val="20582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1D54DE2-FB86-4094-AAD2-5FAF838BC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03" y="1254646"/>
            <a:ext cx="3931920" cy="517257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50C6BD-E46E-4BD9-A6EC-FAFF796DFBB5}"/>
              </a:ext>
            </a:extLst>
          </p:cNvPr>
          <p:cNvSpPr txBox="1"/>
          <p:nvPr/>
        </p:nvSpPr>
        <p:spPr>
          <a:xfrm>
            <a:off x="609600" y="462617"/>
            <a:ext cx="340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Analytical Worksheet</a:t>
            </a: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F6666B06-BD2B-4DE6-ADAF-B31C10B02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13818"/>
            <a:ext cx="3931920" cy="5113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F4AEF5-0524-448C-82B4-725FC4878177}"/>
              </a:ext>
            </a:extLst>
          </p:cNvPr>
          <p:cNvSpPr/>
          <p:nvPr/>
        </p:nvSpPr>
        <p:spPr>
          <a:xfrm>
            <a:off x="4370085" y="1371600"/>
            <a:ext cx="381000" cy="30480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021CF-BE9A-41BE-8627-D1A140F13A17}"/>
              </a:ext>
            </a:extLst>
          </p:cNvPr>
          <p:cNvSpPr txBox="1"/>
          <p:nvPr/>
        </p:nvSpPr>
        <p:spPr>
          <a:xfrm>
            <a:off x="9601200" y="2362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WORD “FORM”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6ECD8A-A807-4F39-8BFA-102AF9F1A4C0}"/>
              </a:ext>
            </a:extLst>
          </p:cNvPr>
          <p:cNvSpPr txBox="1"/>
          <p:nvPr/>
        </p:nvSpPr>
        <p:spPr>
          <a:xfrm>
            <a:off x="4309447" y="1339334"/>
            <a:ext cx="34496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008D61-56D8-8D36-00BC-1BA2626C7A26}"/>
              </a:ext>
            </a:extLst>
          </p:cNvPr>
          <p:cNvSpPr/>
          <p:nvPr/>
        </p:nvSpPr>
        <p:spPr>
          <a:xfrm>
            <a:off x="9220200" y="5410200"/>
            <a:ext cx="2438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/>
              <a:t>HANDOUT H</a:t>
            </a:r>
            <a:br>
              <a:rPr lang="es-ES" sz="1600" dirty="0"/>
            </a:br>
            <a:r>
              <a:rPr lang="es-ES" sz="1600" dirty="0"/>
              <a:t>(plus </a:t>
            </a:r>
            <a:r>
              <a:rPr lang="es-ES" sz="1600" dirty="0" err="1"/>
              <a:t>send</a:t>
            </a:r>
            <a:r>
              <a:rPr lang="es-ES" sz="1600" dirty="0"/>
              <a:t> Word “</a:t>
            </a:r>
            <a:r>
              <a:rPr lang="es-ES" sz="1600" dirty="0" err="1"/>
              <a:t>form</a:t>
            </a:r>
            <a:r>
              <a:rPr lang="es-ES" sz="1600" dirty="0"/>
              <a:t>”)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43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1D54DE2-FB86-4094-AAD2-5FAF838BC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03" y="1254646"/>
            <a:ext cx="3931920" cy="517257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50C6BD-E46E-4BD9-A6EC-FAFF796DFBB5}"/>
              </a:ext>
            </a:extLst>
          </p:cNvPr>
          <p:cNvSpPr txBox="1"/>
          <p:nvPr/>
        </p:nvSpPr>
        <p:spPr>
          <a:xfrm>
            <a:off x="609600" y="462617"/>
            <a:ext cx="340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Analytical Worksheet</a:t>
            </a: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F6666B06-BD2B-4DE6-ADAF-B31C10B02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13818"/>
            <a:ext cx="3931920" cy="5113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F4AEF5-0524-448C-82B4-725FC4878177}"/>
              </a:ext>
            </a:extLst>
          </p:cNvPr>
          <p:cNvSpPr/>
          <p:nvPr/>
        </p:nvSpPr>
        <p:spPr>
          <a:xfrm>
            <a:off x="4370085" y="1371600"/>
            <a:ext cx="381000" cy="30480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49DAAD-4FC8-4145-9CC4-E29A75EC3CCB}"/>
              </a:ext>
            </a:extLst>
          </p:cNvPr>
          <p:cNvSpPr/>
          <p:nvPr/>
        </p:nvSpPr>
        <p:spPr>
          <a:xfrm>
            <a:off x="7696200" y="6020204"/>
            <a:ext cx="1905000" cy="5352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/>
              <a:t>HANDOUT H</a:t>
            </a:r>
            <a:br>
              <a:rPr lang="es-ES" sz="1600" dirty="0"/>
            </a:br>
            <a:r>
              <a:rPr lang="es-ES" sz="1400" dirty="0"/>
              <a:t>(PDF and Word)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021CF-BE9A-41BE-8627-D1A140F13A17}"/>
              </a:ext>
            </a:extLst>
          </p:cNvPr>
          <p:cNvSpPr txBox="1"/>
          <p:nvPr/>
        </p:nvSpPr>
        <p:spPr>
          <a:xfrm>
            <a:off x="9601200" y="23622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IN WORD “FORM” IN CANVAS IN</a:t>
            </a:r>
          </a:p>
          <a:p>
            <a:r>
              <a:rPr lang="en-US" dirty="0"/>
              <a:t>“HANDOUTS”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6ECD8A-A807-4F39-8BFA-102AF9F1A4C0}"/>
              </a:ext>
            </a:extLst>
          </p:cNvPr>
          <p:cNvSpPr txBox="1"/>
          <p:nvPr/>
        </p:nvSpPr>
        <p:spPr>
          <a:xfrm>
            <a:off x="4309447" y="1339334"/>
            <a:ext cx="34496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855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61A91-00FB-4EAA-8981-1A32985ED3A6}"/>
              </a:ext>
            </a:extLst>
          </p:cNvPr>
          <p:cNvSpPr txBox="1"/>
          <p:nvPr/>
        </p:nvSpPr>
        <p:spPr>
          <a:xfrm>
            <a:off x="1295400" y="794854"/>
            <a:ext cx="3124200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Your Projects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1B516B-DC5E-B5A0-8A9C-7BBAEEDEF0F4}"/>
              </a:ext>
            </a:extLst>
          </p:cNvPr>
          <p:cNvSpPr txBox="1"/>
          <p:nvPr/>
        </p:nvSpPr>
        <p:spPr>
          <a:xfrm>
            <a:off x="2468292" y="2041037"/>
            <a:ext cx="554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Ready to get deeper into your topic?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5292D-959B-5E7C-6811-F4CC217F5671}"/>
              </a:ext>
            </a:extLst>
          </p:cNvPr>
          <p:cNvSpPr txBox="1"/>
          <p:nvPr/>
        </p:nvSpPr>
        <p:spPr>
          <a:xfrm>
            <a:off x="2590800" y="3426031"/>
            <a:ext cx="7736413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Before you do, tell the whole group (30 secs) your …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Your analytical question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drivers you’ve already identified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trends the drivers are showing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A4F6A9-CD76-28B9-2160-87320AD98801}"/>
              </a:ext>
            </a:extLst>
          </p:cNvPr>
          <p:cNvSpPr txBox="1"/>
          <p:nvPr/>
        </p:nvSpPr>
        <p:spPr>
          <a:xfrm>
            <a:off x="8915400" y="5637636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 minutes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EF32B7-7D86-0467-5C84-B144B9F3F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23731" y="5433317"/>
            <a:ext cx="672868" cy="672868"/>
          </a:xfrm>
          <a:prstGeom prst="rect">
            <a:avLst/>
          </a:prstGeom>
        </p:spPr>
      </p:pic>
      <p:sp useBgFill="1">
        <p:nvSpPr>
          <p:cNvPr id="18" name="TextBox 17">
            <a:extLst>
              <a:ext uri="{FF2B5EF4-FFF2-40B4-BE49-F238E27FC236}">
                <a16:creationId xmlns:a16="http://schemas.microsoft.com/office/drawing/2014/main" id="{52B4669E-1518-AE92-EAF8-C40A97404B62}"/>
              </a:ext>
            </a:extLst>
          </p:cNvPr>
          <p:cNvSpPr txBox="1"/>
          <p:nvPr/>
        </p:nvSpPr>
        <p:spPr>
          <a:xfrm>
            <a:off x="4034177" y="1752600"/>
            <a:ext cx="6156320" cy="3139321"/>
          </a:xfrm>
          <a:prstGeom prst="rect">
            <a:avLst/>
          </a:prstGeom>
          <a:ln w="28575">
            <a:solidFill>
              <a:srgbClr val="FFFFFF"/>
            </a:solidFill>
          </a:ln>
        </p:spPr>
        <p:txBody>
          <a:bodyPr wrap="square" lIns="640080" tIns="274320" rIns="640080" bIns="274320" rtlCol="0">
            <a:spAutoFit/>
          </a:bodyPr>
          <a:lstStyle/>
          <a:p>
            <a:r>
              <a:rPr lang="en-US" sz="2800" dirty="0"/>
              <a:t>How much quiet time (and consultations with prof) do you need before sharing your first draft of </a:t>
            </a:r>
            <a:r>
              <a:rPr lang="en-US" sz="2800" b="1" dirty="0"/>
              <a:t>PART ONE </a:t>
            </a:r>
            <a:r>
              <a:rPr lang="en-US" sz="2800" dirty="0"/>
              <a:t>– framing, drivers, and trends – with your peer?</a:t>
            </a:r>
          </a:p>
        </p:txBody>
      </p:sp>
    </p:spTree>
    <p:extLst>
      <p:ext uri="{BB962C8B-B14F-4D97-AF65-F5344CB8AC3E}">
        <p14:creationId xmlns:p14="http://schemas.microsoft.com/office/powerpoint/2010/main" val="129820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1EC20-E91D-259F-36A2-B6BCBB155AE0}"/>
              </a:ext>
            </a:extLst>
          </p:cNvPr>
          <p:cNvSpPr txBox="1"/>
          <p:nvPr/>
        </p:nvSpPr>
        <p:spPr>
          <a:xfrm>
            <a:off x="2743200" y="1371600"/>
            <a:ext cx="6380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Before you brief your peer, any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DF00E-582E-2DD9-56D8-50CCF535E905}"/>
              </a:ext>
            </a:extLst>
          </p:cNvPr>
          <p:cNvSpPr txBox="1"/>
          <p:nvPr/>
        </p:nvSpPr>
        <p:spPr>
          <a:xfrm>
            <a:off x="3164052" y="2431077"/>
            <a:ext cx="553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Briefings in two rounds of 10 minutes each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6DD25-1054-CE80-2F8B-EC4E4AB1D42E}"/>
              </a:ext>
            </a:extLst>
          </p:cNvPr>
          <p:cNvSpPr txBox="1"/>
          <p:nvPr/>
        </p:nvSpPr>
        <p:spPr>
          <a:xfrm>
            <a:off x="838200" y="3429000"/>
            <a:ext cx="584466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As ANALYST …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State the analytical question you’re answering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Provide essential framing facts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Walk through drivers and trends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Receive reactions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A8F73B-6D94-4C1D-32BB-5BD56C1E23C2}"/>
              </a:ext>
            </a:extLst>
          </p:cNvPr>
          <p:cNvSpPr txBox="1"/>
          <p:nvPr/>
        </p:nvSpPr>
        <p:spPr>
          <a:xfrm>
            <a:off x="6553200" y="3470464"/>
            <a:ext cx="4998484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As PEER …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 the smart, curious generalist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Listen, think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Identify things that are unclear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Use rubric to comment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97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EA09E13-B313-428F-AD5B-5F142D8FC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059633"/>
              </p:ext>
            </p:extLst>
          </p:nvPr>
        </p:nvGraphicFramePr>
        <p:xfrm>
          <a:off x="914400" y="1554480"/>
          <a:ext cx="10515600" cy="435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2223">
                  <a:extLst>
                    <a:ext uri="{9D8B030D-6E8A-4147-A177-3AD203B41FA5}">
                      <a16:colId xmlns:a16="http://schemas.microsoft.com/office/drawing/2014/main" val="2494170708"/>
                    </a:ext>
                  </a:extLst>
                </a:gridCol>
                <a:gridCol w="1545461">
                  <a:extLst>
                    <a:ext uri="{9D8B030D-6E8A-4147-A177-3AD203B41FA5}">
                      <a16:colId xmlns:a16="http://schemas.microsoft.com/office/drawing/2014/main" val="2145992154"/>
                    </a:ext>
                  </a:extLst>
                </a:gridCol>
                <a:gridCol w="4459316">
                  <a:extLst>
                    <a:ext uri="{9D8B030D-6E8A-4147-A177-3AD203B41FA5}">
                      <a16:colId xmlns:a16="http://schemas.microsoft.com/office/drawing/2014/main" val="230289089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75885253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77329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Analyst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92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83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015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242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569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6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53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2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04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107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91424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97719B-FF76-48B9-86FF-DD0CA4674F7B}"/>
              </a:ext>
            </a:extLst>
          </p:cNvPr>
          <p:cNvSpPr txBox="1"/>
          <p:nvPr/>
        </p:nvSpPr>
        <p:spPr>
          <a:xfrm>
            <a:off x="4876800" y="457200"/>
            <a:ext cx="264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TOPICS and PEERS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21E1B-522D-2F7D-9E8F-D6232C60F85A}"/>
              </a:ext>
            </a:extLst>
          </p:cNvPr>
          <p:cNvSpPr txBox="1"/>
          <p:nvPr/>
        </p:nvSpPr>
        <p:spPr>
          <a:xfrm>
            <a:off x="9855221" y="3342960"/>
            <a:ext cx="1675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ROUND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433A8-B668-B007-B3DF-9E4A043045B3}"/>
              </a:ext>
            </a:extLst>
          </p:cNvPr>
          <p:cNvSpPr txBox="1"/>
          <p:nvPr/>
        </p:nvSpPr>
        <p:spPr>
          <a:xfrm>
            <a:off x="8915400" y="5637636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minutes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FFEA6-E26F-FA55-15D4-FC18355A3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23731" y="5433317"/>
            <a:ext cx="672868" cy="672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6AB71-475F-1BDC-4589-4763DA421881}"/>
              </a:ext>
            </a:extLst>
          </p:cNvPr>
          <p:cNvSpPr txBox="1"/>
          <p:nvPr/>
        </p:nvSpPr>
        <p:spPr>
          <a:xfrm>
            <a:off x="1219200" y="762000"/>
            <a:ext cx="147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851871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EA09E13-B313-428F-AD5B-5F142D8FC9BC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1554480"/>
          <a:ext cx="10515600" cy="435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2223">
                  <a:extLst>
                    <a:ext uri="{9D8B030D-6E8A-4147-A177-3AD203B41FA5}">
                      <a16:colId xmlns:a16="http://schemas.microsoft.com/office/drawing/2014/main" val="2494170708"/>
                    </a:ext>
                  </a:extLst>
                </a:gridCol>
                <a:gridCol w="1545461">
                  <a:extLst>
                    <a:ext uri="{9D8B030D-6E8A-4147-A177-3AD203B41FA5}">
                      <a16:colId xmlns:a16="http://schemas.microsoft.com/office/drawing/2014/main" val="2145992154"/>
                    </a:ext>
                  </a:extLst>
                </a:gridCol>
                <a:gridCol w="4459316">
                  <a:extLst>
                    <a:ext uri="{9D8B030D-6E8A-4147-A177-3AD203B41FA5}">
                      <a16:colId xmlns:a16="http://schemas.microsoft.com/office/drawing/2014/main" val="230289089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75885253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77329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Analyst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92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83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015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242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569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6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53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2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04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107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91424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97719B-FF76-48B9-86FF-DD0CA4674F7B}"/>
              </a:ext>
            </a:extLst>
          </p:cNvPr>
          <p:cNvSpPr txBox="1"/>
          <p:nvPr/>
        </p:nvSpPr>
        <p:spPr>
          <a:xfrm>
            <a:off x="4876800" y="457200"/>
            <a:ext cx="264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TOPICS and PEERS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21E1B-522D-2F7D-9E8F-D6232C60F85A}"/>
              </a:ext>
            </a:extLst>
          </p:cNvPr>
          <p:cNvSpPr txBox="1"/>
          <p:nvPr/>
        </p:nvSpPr>
        <p:spPr>
          <a:xfrm>
            <a:off x="9855221" y="3342960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ROUND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433A8-B668-B007-B3DF-9E4A043045B3}"/>
              </a:ext>
            </a:extLst>
          </p:cNvPr>
          <p:cNvSpPr txBox="1"/>
          <p:nvPr/>
        </p:nvSpPr>
        <p:spPr>
          <a:xfrm>
            <a:off x="8915400" y="5637636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minutes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FFEA6-E26F-FA55-15D4-FC18355A3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23731" y="5433317"/>
            <a:ext cx="672868" cy="672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3FD20-13FD-EAEE-8026-D14E15861E12}"/>
              </a:ext>
            </a:extLst>
          </p:cNvPr>
          <p:cNvSpPr txBox="1"/>
          <p:nvPr/>
        </p:nvSpPr>
        <p:spPr>
          <a:xfrm>
            <a:off x="1219200" y="762000"/>
            <a:ext cx="147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163867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41FCC-8BEC-46A6-A518-2049913429BD}" type="slidenum">
              <a:rPr lang="en-US"/>
              <a:pPr/>
              <a:t>6</a:t>
            </a:fld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928620" y="1143000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/>
              <a:t>What is Analysis?</a:t>
            </a:r>
          </a:p>
        </p:txBody>
      </p:sp>
      <p:sp>
        <p:nvSpPr>
          <p:cNvPr id="2" name="Rectangle 1"/>
          <p:cNvSpPr/>
          <p:nvPr/>
        </p:nvSpPr>
        <p:spPr>
          <a:xfrm>
            <a:off x="2928620" y="2646158"/>
            <a:ext cx="63246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i="1" dirty="0"/>
              <a:t>In the broadest sense …</a:t>
            </a:r>
          </a:p>
          <a:p>
            <a:r>
              <a:rPr lang="en-US" sz="2400" dirty="0"/>
              <a:t>Analysis is the process of evaluating and transforming raw data into descriptions, explanations, and conclusions that help readers (policymakers) take action.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56C73C-57B2-4BE5-B3FB-767A95795603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55099-7215-6382-65D3-2C8F0023886F}"/>
              </a:ext>
            </a:extLst>
          </p:cNvPr>
          <p:cNvSpPr txBox="1"/>
          <p:nvPr/>
        </p:nvSpPr>
        <p:spPr>
          <a:xfrm>
            <a:off x="7010400" y="5029200"/>
            <a:ext cx="3711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ANALYSIS IS ACTIONABLE.</a:t>
            </a:r>
          </a:p>
        </p:txBody>
      </p:sp>
    </p:spTree>
    <p:extLst>
      <p:ext uri="{BB962C8B-B14F-4D97-AF65-F5344CB8AC3E}">
        <p14:creationId xmlns:p14="http://schemas.microsoft.com/office/powerpoint/2010/main" val="25265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DF2A4-2F98-4697-9E48-1D49BA17C878}"/>
              </a:ext>
            </a:extLst>
          </p:cNvPr>
          <p:cNvSpPr txBox="1"/>
          <p:nvPr/>
        </p:nvSpPr>
        <p:spPr>
          <a:xfrm>
            <a:off x="1371600" y="1066800"/>
            <a:ext cx="9601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How did it go?  Was the model easy to apply?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Is the rubric looking good? Can you adapt it to your topic?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Did peers ask helpful 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DD25B-44DD-64D7-65B6-AADD1755C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505200"/>
            <a:ext cx="656542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102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61A91-00FB-4EAA-8981-1A32985ED3A6}"/>
              </a:ext>
            </a:extLst>
          </p:cNvPr>
          <p:cNvSpPr txBox="1"/>
          <p:nvPr/>
        </p:nvSpPr>
        <p:spPr>
          <a:xfrm>
            <a:off x="1295400" y="794854"/>
            <a:ext cx="3124200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Your Projects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1B516B-DC5E-B5A0-8A9C-7BBAEEDEF0F4}"/>
              </a:ext>
            </a:extLst>
          </p:cNvPr>
          <p:cNvSpPr txBox="1"/>
          <p:nvPr/>
        </p:nvSpPr>
        <p:spPr>
          <a:xfrm>
            <a:off x="2226692" y="1905000"/>
            <a:ext cx="3819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Ready to do PART TWO?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A4F6A9-CD76-28B9-2160-87320AD98801}"/>
              </a:ext>
            </a:extLst>
          </p:cNvPr>
          <p:cNvSpPr txBox="1"/>
          <p:nvPr/>
        </p:nvSpPr>
        <p:spPr>
          <a:xfrm>
            <a:off x="8915400" y="5637636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 minutes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EF32B7-7D86-0467-5C84-B144B9F3F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23731" y="5433317"/>
            <a:ext cx="672868" cy="672868"/>
          </a:xfrm>
          <a:prstGeom prst="rect">
            <a:avLst/>
          </a:prstGeom>
        </p:spPr>
      </p:pic>
      <p:sp useBgFill="1">
        <p:nvSpPr>
          <p:cNvPr id="18" name="TextBox 17">
            <a:extLst>
              <a:ext uri="{FF2B5EF4-FFF2-40B4-BE49-F238E27FC236}">
                <a16:creationId xmlns:a16="http://schemas.microsoft.com/office/drawing/2014/main" id="{52B4669E-1518-AE92-EAF8-C40A97404B62}"/>
              </a:ext>
            </a:extLst>
          </p:cNvPr>
          <p:cNvSpPr txBox="1"/>
          <p:nvPr/>
        </p:nvSpPr>
        <p:spPr>
          <a:xfrm>
            <a:off x="1995976" y="3113868"/>
            <a:ext cx="6462224" cy="2277547"/>
          </a:xfrm>
          <a:prstGeom prst="rect">
            <a:avLst/>
          </a:prstGeom>
          <a:ln w="28575">
            <a:solidFill>
              <a:srgbClr val="FFFFFF"/>
            </a:solidFill>
          </a:ln>
        </p:spPr>
        <p:txBody>
          <a:bodyPr wrap="square" lIns="640080" tIns="274320" rIns="640080" bIns="274320" rtlCol="0">
            <a:spAutoFit/>
          </a:bodyPr>
          <a:lstStyle/>
          <a:p>
            <a:r>
              <a:rPr lang="en-US" sz="2800" dirty="0"/>
              <a:t>How much quiet time (and consultations with prof) do you need to write </a:t>
            </a:r>
            <a:r>
              <a:rPr lang="en-US" sz="2800" b="1" dirty="0"/>
              <a:t>PART TWO </a:t>
            </a:r>
            <a:r>
              <a:rPr lang="en-US" sz="2800" dirty="0"/>
              <a:t>– scenarios, wild cards, implications?</a:t>
            </a:r>
          </a:p>
        </p:txBody>
      </p:sp>
    </p:spTree>
    <p:extLst>
      <p:ext uri="{BB962C8B-B14F-4D97-AF65-F5344CB8AC3E}">
        <p14:creationId xmlns:p14="http://schemas.microsoft.com/office/powerpoint/2010/main" val="42140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1EC20-E91D-259F-36A2-B6BCBB155AE0}"/>
              </a:ext>
            </a:extLst>
          </p:cNvPr>
          <p:cNvSpPr txBox="1"/>
          <p:nvPr/>
        </p:nvSpPr>
        <p:spPr>
          <a:xfrm>
            <a:off x="2743200" y="1371600"/>
            <a:ext cx="6380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Before you brief your peer, any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DF00E-582E-2DD9-56D8-50CCF535E905}"/>
              </a:ext>
            </a:extLst>
          </p:cNvPr>
          <p:cNvSpPr txBox="1"/>
          <p:nvPr/>
        </p:nvSpPr>
        <p:spPr>
          <a:xfrm>
            <a:off x="2743200" y="2395106"/>
            <a:ext cx="6783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AGAIN … briefings in two rounds of 10 minutes each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6DD25-1054-CE80-2F8B-EC4E4AB1D42E}"/>
              </a:ext>
            </a:extLst>
          </p:cNvPr>
          <p:cNvSpPr txBox="1"/>
          <p:nvPr/>
        </p:nvSpPr>
        <p:spPr>
          <a:xfrm>
            <a:off x="838200" y="3429000"/>
            <a:ext cx="584466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As ANALYST …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State the analytical question you’re answering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Provide essential framing facts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Walk through drivers and trends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Receive reactions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A8F73B-6D94-4C1D-32BB-5BD56C1E23C2}"/>
              </a:ext>
            </a:extLst>
          </p:cNvPr>
          <p:cNvSpPr txBox="1"/>
          <p:nvPr/>
        </p:nvSpPr>
        <p:spPr>
          <a:xfrm>
            <a:off x="6553200" y="3470464"/>
            <a:ext cx="4998484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As PEER …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 the smart, curious generalist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Listen, think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Identify things that are unclear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Use rubric to comment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879E73-5A14-D445-FEEB-A516AAA9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462" y="-2209800"/>
            <a:ext cx="6331538" cy="20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2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2006 0.990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4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EA09E13-B313-428F-AD5B-5F142D8FC9BC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1554480"/>
          <a:ext cx="10515600" cy="435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2223">
                  <a:extLst>
                    <a:ext uri="{9D8B030D-6E8A-4147-A177-3AD203B41FA5}">
                      <a16:colId xmlns:a16="http://schemas.microsoft.com/office/drawing/2014/main" val="2494170708"/>
                    </a:ext>
                  </a:extLst>
                </a:gridCol>
                <a:gridCol w="1545461">
                  <a:extLst>
                    <a:ext uri="{9D8B030D-6E8A-4147-A177-3AD203B41FA5}">
                      <a16:colId xmlns:a16="http://schemas.microsoft.com/office/drawing/2014/main" val="2145992154"/>
                    </a:ext>
                  </a:extLst>
                </a:gridCol>
                <a:gridCol w="4459316">
                  <a:extLst>
                    <a:ext uri="{9D8B030D-6E8A-4147-A177-3AD203B41FA5}">
                      <a16:colId xmlns:a16="http://schemas.microsoft.com/office/drawing/2014/main" val="230289089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75885253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77329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Analyst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92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83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015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242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569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6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53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2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04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107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91424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97719B-FF76-48B9-86FF-DD0CA4674F7B}"/>
              </a:ext>
            </a:extLst>
          </p:cNvPr>
          <p:cNvSpPr txBox="1"/>
          <p:nvPr/>
        </p:nvSpPr>
        <p:spPr>
          <a:xfrm>
            <a:off x="4876800" y="457200"/>
            <a:ext cx="264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TOPICS and PEERS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21E1B-522D-2F7D-9E8F-D6232C60F85A}"/>
              </a:ext>
            </a:extLst>
          </p:cNvPr>
          <p:cNvSpPr txBox="1"/>
          <p:nvPr/>
        </p:nvSpPr>
        <p:spPr>
          <a:xfrm>
            <a:off x="9855221" y="3342960"/>
            <a:ext cx="1675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ROUND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433A8-B668-B007-B3DF-9E4A043045B3}"/>
              </a:ext>
            </a:extLst>
          </p:cNvPr>
          <p:cNvSpPr txBox="1"/>
          <p:nvPr/>
        </p:nvSpPr>
        <p:spPr>
          <a:xfrm>
            <a:off x="8915400" y="5637636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minutes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FFEA6-E26F-FA55-15D4-FC18355A3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23731" y="5433317"/>
            <a:ext cx="672868" cy="672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6AB71-475F-1BDC-4589-4763DA421881}"/>
              </a:ext>
            </a:extLst>
          </p:cNvPr>
          <p:cNvSpPr txBox="1"/>
          <p:nvPr/>
        </p:nvSpPr>
        <p:spPr>
          <a:xfrm>
            <a:off x="1219200" y="762000"/>
            <a:ext cx="147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8250376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EA09E13-B313-428F-AD5B-5F142D8FC9BC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1554480"/>
          <a:ext cx="10515600" cy="435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2223">
                  <a:extLst>
                    <a:ext uri="{9D8B030D-6E8A-4147-A177-3AD203B41FA5}">
                      <a16:colId xmlns:a16="http://schemas.microsoft.com/office/drawing/2014/main" val="2494170708"/>
                    </a:ext>
                  </a:extLst>
                </a:gridCol>
                <a:gridCol w="1545461">
                  <a:extLst>
                    <a:ext uri="{9D8B030D-6E8A-4147-A177-3AD203B41FA5}">
                      <a16:colId xmlns:a16="http://schemas.microsoft.com/office/drawing/2014/main" val="2145992154"/>
                    </a:ext>
                  </a:extLst>
                </a:gridCol>
                <a:gridCol w="4459316">
                  <a:extLst>
                    <a:ext uri="{9D8B030D-6E8A-4147-A177-3AD203B41FA5}">
                      <a16:colId xmlns:a16="http://schemas.microsoft.com/office/drawing/2014/main" val="230289089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75885253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77329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Analyst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92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83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015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242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569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6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53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2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04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54610" anchor="b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107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91424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97719B-FF76-48B9-86FF-DD0CA4674F7B}"/>
              </a:ext>
            </a:extLst>
          </p:cNvPr>
          <p:cNvSpPr txBox="1"/>
          <p:nvPr/>
        </p:nvSpPr>
        <p:spPr>
          <a:xfrm>
            <a:off x="4876800" y="457200"/>
            <a:ext cx="264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TOPICS and PEERS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21E1B-522D-2F7D-9E8F-D6232C60F85A}"/>
              </a:ext>
            </a:extLst>
          </p:cNvPr>
          <p:cNvSpPr txBox="1"/>
          <p:nvPr/>
        </p:nvSpPr>
        <p:spPr>
          <a:xfrm>
            <a:off x="9855221" y="3342960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ROUND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433A8-B668-B007-B3DF-9E4A043045B3}"/>
              </a:ext>
            </a:extLst>
          </p:cNvPr>
          <p:cNvSpPr txBox="1"/>
          <p:nvPr/>
        </p:nvSpPr>
        <p:spPr>
          <a:xfrm>
            <a:off x="8915400" y="5637636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minutes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FFEA6-E26F-FA55-15D4-FC18355A3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23731" y="5433317"/>
            <a:ext cx="672868" cy="672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3FD20-13FD-EAEE-8026-D14E15861E12}"/>
              </a:ext>
            </a:extLst>
          </p:cNvPr>
          <p:cNvSpPr txBox="1"/>
          <p:nvPr/>
        </p:nvSpPr>
        <p:spPr>
          <a:xfrm>
            <a:off x="1219200" y="762000"/>
            <a:ext cx="147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11232391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DF2A4-2F98-4697-9E48-1D49BA17C878}"/>
              </a:ext>
            </a:extLst>
          </p:cNvPr>
          <p:cNvSpPr txBox="1"/>
          <p:nvPr/>
        </p:nvSpPr>
        <p:spPr>
          <a:xfrm>
            <a:off x="1371600" y="1066800"/>
            <a:ext cx="7543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How did it go?  Was the model easy to apply?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Is the rubric looking good?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Did peers ask </a:t>
            </a:r>
            <a:br>
              <a:rPr lang="en-US" sz="2800" dirty="0"/>
            </a:br>
            <a:r>
              <a:rPr lang="en-US" sz="2800" dirty="0"/>
              <a:t>helpful 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C58CC-4146-9CD0-3FD3-512B4A39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2590800"/>
            <a:ext cx="6561091" cy="3829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EC6A0B-9598-BC03-2CB3-5F3E3FD7AA1E}"/>
              </a:ext>
            </a:extLst>
          </p:cNvPr>
          <p:cNvSpPr txBox="1"/>
          <p:nvPr/>
        </p:nvSpPr>
        <p:spPr>
          <a:xfrm>
            <a:off x="967409" y="4392953"/>
            <a:ext cx="4152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Scenarios and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“Other points”</a:t>
            </a:r>
          </a:p>
        </p:txBody>
      </p:sp>
    </p:spTree>
    <p:extLst>
      <p:ext uri="{BB962C8B-B14F-4D97-AF65-F5344CB8AC3E}">
        <p14:creationId xmlns:p14="http://schemas.microsoft.com/office/powerpoint/2010/main" val="25821516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B93ED-94AF-498C-A5D4-8404301AF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057400"/>
            <a:ext cx="3124200" cy="3124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11D431-1DA7-8667-0E3E-F431AAB2CBFF}"/>
              </a:ext>
            </a:extLst>
          </p:cNvPr>
          <p:cNvGrpSpPr/>
          <p:nvPr/>
        </p:nvGrpSpPr>
        <p:grpSpPr>
          <a:xfrm>
            <a:off x="685800" y="533400"/>
            <a:ext cx="6477000" cy="5754757"/>
            <a:chOff x="685800" y="533400"/>
            <a:chExt cx="6477000" cy="575475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094F79-179A-444C-8012-5EAA2B6E25B0}"/>
                </a:ext>
              </a:extLst>
            </p:cNvPr>
            <p:cNvSpPr txBox="1"/>
            <p:nvPr/>
          </p:nvSpPr>
          <p:spPr>
            <a:xfrm>
              <a:off x="1714278" y="2763832"/>
              <a:ext cx="4801045" cy="1964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/>
                <a:t>Can you write a snowflake or do an elevator briefing on your topic? </a:t>
              </a:r>
            </a:p>
          </p:txBody>
        </p:sp>
        <p:sp>
          <p:nvSpPr>
            <p:cNvPr id="5" name="Lightning Bolt 4">
              <a:extLst>
                <a:ext uri="{FF2B5EF4-FFF2-40B4-BE49-F238E27FC236}">
                  <a16:creationId xmlns:a16="http://schemas.microsoft.com/office/drawing/2014/main" id="{2FE175BB-648C-44F8-9935-5038940A2DE0}"/>
                </a:ext>
              </a:extLst>
            </p:cNvPr>
            <p:cNvSpPr/>
            <p:nvPr/>
          </p:nvSpPr>
          <p:spPr>
            <a:xfrm flipV="1">
              <a:off x="685800" y="4623155"/>
              <a:ext cx="1681034" cy="1447800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ightning Bolt 7">
              <a:extLst>
                <a:ext uri="{FF2B5EF4-FFF2-40B4-BE49-F238E27FC236}">
                  <a16:creationId xmlns:a16="http://schemas.microsoft.com/office/drawing/2014/main" id="{B3C8E596-16A0-47F0-819A-C9E067B2DAFB}"/>
                </a:ext>
              </a:extLst>
            </p:cNvPr>
            <p:cNvSpPr/>
            <p:nvPr/>
          </p:nvSpPr>
          <p:spPr>
            <a:xfrm flipH="1">
              <a:off x="5616510" y="533400"/>
              <a:ext cx="1546290" cy="1405201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Lightning Bolt 2">
              <a:extLst>
                <a:ext uri="{FF2B5EF4-FFF2-40B4-BE49-F238E27FC236}">
                  <a16:creationId xmlns:a16="http://schemas.microsoft.com/office/drawing/2014/main" id="{103570FE-95C4-618D-4A8C-F68A5CBEE804}"/>
                </a:ext>
              </a:extLst>
            </p:cNvPr>
            <p:cNvSpPr/>
            <p:nvPr/>
          </p:nvSpPr>
          <p:spPr>
            <a:xfrm flipH="1" flipV="1">
              <a:off x="5486400" y="4882956"/>
              <a:ext cx="1546290" cy="1405201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Lightning Bolt 3">
              <a:extLst>
                <a:ext uri="{FF2B5EF4-FFF2-40B4-BE49-F238E27FC236}">
                  <a16:creationId xmlns:a16="http://schemas.microsoft.com/office/drawing/2014/main" id="{7BA5EDD4-48EB-1277-A0A1-B533EAE93C8D}"/>
                </a:ext>
              </a:extLst>
            </p:cNvPr>
            <p:cNvSpPr/>
            <p:nvPr/>
          </p:nvSpPr>
          <p:spPr>
            <a:xfrm>
              <a:off x="1017104" y="805542"/>
              <a:ext cx="1681034" cy="1447800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6DFDD60-CAB7-FA34-EA9B-E2541321FEB3}"/>
              </a:ext>
            </a:extLst>
          </p:cNvPr>
          <p:cNvSpPr txBox="1"/>
          <p:nvPr/>
        </p:nvSpPr>
        <p:spPr>
          <a:xfrm>
            <a:off x="2438400" y="3200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29430F-E6D8-2825-B53D-4DCE2AF98871}"/>
              </a:ext>
            </a:extLst>
          </p:cNvPr>
          <p:cNvSpPr txBox="1"/>
          <p:nvPr/>
        </p:nvSpPr>
        <p:spPr>
          <a:xfrm>
            <a:off x="8921489" y="1211014"/>
            <a:ext cx="27166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Let’s do it.</a:t>
            </a:r>
            <a:br>
              <a:rPr lang="en-US" sz="3200" dirty="0"/>
            </a:br>
            <a:r>
              <a:rPr lang="en-US" sz="2400" dirty="0"/>
              <a:t>(Submit in assignment in today’s module.) 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DECC4-14C7-3D45-50E5-517D67E49EA3}"/>
              </a:ext>
            </a:extLst>
          </p:cNvPr>
          <p:cNvSpPr txBox="1"/>
          <p:nvPr/>
        </p:nvSpPr>
        <p:spPr>
          <a:xfrm>
            <a:off x="9608820" y="5789875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___ minutes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049185-3E60-10BE-B147-21E5039A6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917151" y="5585556"/>
            <a:ext cx="672868" cy="6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2.22222E-6 L 0.17188 0.0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7B95BF-2131-4F32-0BA0-8D999D63138B}"/>
              </a:ext>
            </a:extLst>
          </p:cNvPr>
          <p:cNvSpPr txBox="1"/>
          <p:nvPr/>
        </p:nvSpPr>
        <p:spPr>
          <a:xfrm>
            <a:off x="4593825" y="2905780"/>
            <a:ext cx="3004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do you have?</a:t>
            </a:r>
          </a:p>
        </p:txBody>
      </p:sp>
    </p:spTree>
    <p:extLst>
      <p:ext uri="{BB962C8B-B14F-4D97-AF65-F5344CB8AC3E}">
        <p14:creationId xmlns:p14="http://schemas.microsoft.com/office/powerpoint/2010/main" val="3315187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BE2ECA-3D0B-453C-A453-447F5542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68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4A55C-AF28-446B-B0D5-8F1F32634EDE}"/>
              </a:ext>
            </a:extLst>
          </p:cNvPr>
          <p:cNvSpPr txBox="1"/>
          <p:nvPr/>
        </p:nvSpPr>
        <p:spPr>
          <a:xfrm>
            <a:off x="3352803" y="2057403"/>
            <a:ext cx="4950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OTHER ANALYTIC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DBB04-0D33-4B92-9C36-A542B0FC20F2}"/>
              </a:ext>
            </a:extLst>
          </p:cNvPr>
          <p:cNvSpPr txBox="1"/>
          <p:nvPr/>
        </p:nvSpPr>
        <p:spPr>
          <a:xfrm>
            <a:off x="4572000" y="3733800"/>
            <a:ext cx="2193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rapid tour</a:t>
            </a:r>
          </a:p>
        </p:txBody>
      </p:sp>
    </p:spTree>
    <p:extLst>
      <p:ext uri="{BB962C8B-B14F-4D97-AF65-F5344CB8AC3E}">
        <p14:creationId xmlns:p14="http://schemas.microsoft.com/office/powerpoint/2010/main" val="29847584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69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2362201" y="914400"/>
            <a:ext cx="3177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“The Drivers Model”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61B0E-32D0-4E08-98AE-5E36894A7065}"/>
              </a:ext>
            </a:extLst>
          </p:cNvPr>
          <p:cNvSpPr txBox="1"/>
          <p:nvPr/>
        </p:nvSpPr>
        <p:spPr>
          <a:xfrm>
            <a:off x="5334000" y="1631950"/>
            <a:ext cx="40046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Advantages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Efficient structure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Transparency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Flexibility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And … most important</a:t>
            </a:r>
            <a:r>
              <a:rPr lang="es-ES" sz="2400" dirty="0"/>
              <a:t>:</a:t>
            </a:r>
            <a:r>
              <a:rPr lang="es-ES" dirty="0"/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67E92-201B-440E-846F-EA1AE9ACE1ED}"/>
              </a:ext>
            </a:extLst>
          </p:cNvPr>
          <p:cNvSpPr txBox="1"/>
          <p:nvPr/>
        </p:nvSpPr>
        <p:spPr>
          <a:xfrm>
            <a:off x="1463620" y="3063111"/>
            <a:ext cx="2547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IMHO</a:t>
            </a:r>
            <a:br>
              <a:rPr lang="es-ES" sz="2400" dirty="0"/>
            </a:br>
            <a:r>
              <a:rPr lang="es-ES" sz="2400" dirty="0"/>
              <a:t>GREATEST VALUE</a:t>
            </a:r>
            <a:br>
              <a:rPr lang="es-ES" sz="2400" dirty="0"/>
            </a:b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decisionmaker</a:t>
            </a:r>
            <a:br>
              <a:rPr lang="es-ES" sz="2400" dirty="0"/>
            </a:br>
            <a:r>
              <a:rPr lang="es-ES" sz="2400" dirty="0" err="1"/>
              <a:t>because</a:t>
            </a:r>
            <a:r>
              <a:rPr lang="es-ES" sz="2400" dirty="0"/>
              <a:t> …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C09EF-8496-46D4-BE92-F621FBA55D19}"/>
              </a:ext>
            </a:extLst>
          </p:cNvPr>
          <p:cNvSpPr txBox="1"/>
          <p:nvPr/>
        </p:nvSpPr>
        <p:spPr>
          <a:xfrm>
            <a:off x="1371600" y="4876800"/>
            <a:ext cx="3177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Good </a:t>
            </a:r>
            <a:r>
              <a:rPr lang="es-ES" sz="2800" dirty="0" err="1"/>
              <a:t>policy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based</a:t>
            </a:r>
            <a:r>
              <a:rPr lang="es-ES" sz="2800" dirty="0"/>
              <a:t>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800" i="1" dirty="0"/>
              <a:t>drivers.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4FCD2-1D5D-CAA2-14C5-ACA5E536EB4F}"/>
              </a:ext>
            </a:extLst>
          </p:cNvPr>
          <p:cNvSpPr txBox="1"/>
          <p:nvPr/>
        </p:nvSpPr>
        <p:spPr>
          <a:xfrm>
            <a:off x="5539546" y="4989493"/>
            <a:ext cx="57141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BUT THERE *ARE* OTHER MODELS </a:t>
            </a:r>
            <a:br>
              <a:rPr lang="en-US" sz="2800" dirty="0"/>
            </a:br>
            <a:r>
              <a:rPr lang="en-US" sz="2800" dirty="0"/>
              <a:t>WITH CLEAR VALUE TOO</a:t>
            </a:r>
          </a:p>
        </p:txBody>
      </p:sp>
    </p:spTree>
    <p:extLst>
      <p:ext uri="{BB962C8B-B14F-4D97-AF65-F5344CB8AC3E}">
        <p14:creationId xmlns:p14="http://schemas.microsoft.com/office/powerpoint/2010/main" val="417679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2875005"/>
            <a:ext cx="3581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WHAT is going 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WHY it is going 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WHERE it is going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WHY we should 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3702BF-B4E4-4B71-83BF-E6C357ABFC7A}"/>
              </a:ext>
            </a:extLst>
          </p:cNvPr>
          <p:cNvSpPr txBox="1"/>
          <p:nvPr/>
        </p:nvSpPr>
        <p:spPr>
          <a:xfrm flipH="1">
            <a:off x="2667000" y="160020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Elements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DC744B-1CF1-46B0-9842-7E73708AD69F}"/>
              </a:ext>
            </a:extLst>
          </p:cNvPr>
          <p:cNvGrpSpPr/>
          <p:nvPr/>
        </p:nvGrpSpPr>
        <p:grpSpPr>
          <a:xfrm>
            <a:off x="5490545" y="2906101"/>
            <a:ext cx="4602644" cy="461665"/>
            <a:chOff x="3966545" y="2906098"/>
            <a:chExt cx="4602644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92F0A2-D7F3-4064-A77F-4988D936C2E6}"/>
                </a:ext>
              </a:extLst>
            </p:cNvPr>
            <p:cNvSpPr txBox="1"/>
            <p:nvPr/>
          </p:nvSpPr>
          <p:spPr>
            <a:xfrm>
              <a:off x="5167296" y="2906098"/>
              <a:ext cx="3401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Framing; factual laydown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CC7AAA9-7F5A-4B4A-AAD4-8B0E6E64269C}"/>
                </a:ext>
              </a:extLst>
            </p:cNvPr>
            <p:cNvCxnSpPr>
              <a:cxnSpLocks/>
            </p:cNvCxnSpPr>
            <p:nvPr/>
          </p:nvCxnSpPr>
          <p:spPr>
            <a:xfrm>
              <a:off x="3966545" y="3136930"/>
              <a:ext cx="113885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3E9C8-4104-4A41-8C0A-13327D0CFA5C}"/>
              </a:ext>
            </a:extLst>
          </p:cNvPr>
          <p:cNvGrpSpPr/>
          <p:nvPr/>
        </p:nvGrpSpPr>
        <p:grpSpPr>
          <a:xfrm>
            <a:off x="5490547" y="3429003"/>
            <a:ext cx="2229219" cy="461665"/>
            <a:chOff x="3966544" y="3429000"/>
            <a:chExt cx="2229219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E1C15D-7A40-4836-A120-37E7B39BB9D3}"/>
                </a:ext>
              </a:extLst>
            </p:cNvPr>
            <p:cNvSpPr txBox="1"/>
            <p:nvPr/>
          </p:nvSpPr>
          <p:spPr>
            <a:xfrm>
              <a:off x="5105400" y="3429000"/>
              <a:ext cx="1090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Drivers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A8F3176-E51F-462C-8C29-122DAEC08B2F}"/>
                </a:ext>
              </a:extLst>
            </p:cNvPr>
            <p:cNvCxnSpPr>
              <a:cxnSpLocks/>
            </p:cNvCxnSpPr>
            <p:nvPr/>
          </p:nvCxnSpPr>
          <p:spPr>
            <a:xfrm>
              <a:off x="3966544" y="3650957"/>
              <a:ext cx="113885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87210F-6D8C-4A52-9E24-093FD0D3EE0A}"/>
              </a:ext>
            </a:extLst>
          </p:cNvPr>
          <p:cNvGrpSpPr/>
          <p:nvPr/>
        </p:nvGrpSpPr>
        <p:grpSpPr>
          <a:xfrm>
            <a:off x="5638803" y="3921425"/>
            <a:ext cx="4630985" cy="461665"/>
            <a:chOff x="4174997" y="3921422"/>
            <a:chExt cx="4570788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89E39A-83A5-48E5-A8D7-DCFDFFD01322}"/>
                </a:ext>
              </a:extLst>
            </p:cNvPr>
            <p:cNvSpPr txBox="1"/>
            <p:nvPr/>
          </p:nvSpPr>
          <p:spPr>
            <a:xfrm>
              <a:off x="5115560" y="3921422"/>
              <a:ext cx="36302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Trends and, later, scenarios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C9E1E69-41E3-4414-9E51-DA52530844F6}"/>
                </a:ext>
              </a:extLst>
            </p:cNvPr>
            <p:cNvCxnSpPr>
              <a:cxnSpLocks/>
            </p:cNvCxnSpPr>
            <p:nvPr/>
          </p:nvCxnSpPr>
          <p:spPr>
            <a:xfrm>
              <a:off x="4174997" y="4164984"/>
              <a:ext cx="94056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307EA0-10DC-4810-AF2D-6B4E01131E9B}"/>
              </a:ext>
            </a:extLst>
          </p:cNvPr>
          <p:cNvGrpSpPr/>
          <p:nvPr/>
        </p:nvGrpSpPr>
        <p:grpSpPr>
          <a:xfrm>
            <a:off x="5638800" y="4413847"/>
            <a:ext cx="2790472" cy="461665"/>
            <a:chOff x="4114800" y="4413844"/>
            <a:chExt cx="2790472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04A2A6-3BAB-4057-AA43-772D847AAC9D}"/>
                </a:ext>
              </a:extLst>
            </p:cNvPr>
            <p:cNvSpPr txBox="1"/>
            <p:nvPr/>
          </p:nvSpPr>
          <p:spPr>
            <a:xfrm>
              <a:off x="5167296" y="4413844"/>
              <a:ext cx="1737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Implications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AB73008-F204-42FB-8CA3-DBB6FBDA7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4800" y="4662331"/>
              <a:ext cx="1052496" cy="39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77217BC-8106-4AE2-97B7-20369952C98E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3964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2362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/>
        </p:nvGraphicFramePr>
        <p:xfrm>
          <a:off x="2103120" y="2651760"/>
          <a:ext cx="923544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Chronological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Helps establish possible cause-effect of events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0856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63E348-BF21-47A4-B967-F3F67273B617}"/>
              </a:ext>
            </a:extLst>
          </p:cNvPr>
          <p:cNvGraphicFramePr/>
          <p:nvPr/>
        </p:nvGraphicFramePr>
        <p:xfrm>
          <a:off x="1066800" y="1176010"/>
          <a:ext cx="10591800" cy="5822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2362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/>
        </p:nvGraphicFramePr>
        <p:xfrm>
          <a:off x="2103120" y="2651760"/>
          <a:ext cx="786384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Flow chart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Clarifies processes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15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DB232B-A58D-41CD-91D4-55B40C6A0E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EFDB232B-A58D-41CD-91D4-55B40C6A0E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6D60D9-98E5-4773-9D3C-B693CD29C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946D60D9-98E5-4773-9D3C-B693CD29CA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869898-218C-4DBB-A1C8-DBED66AF7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30869898-218C-4DBB-A1C8-DBED66AF7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E00D4F-36CF-425D-A14A-63B68C9FF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02E00D4F-36CF-425D-A14A-63B68C9FF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A6F37B-77A5-49AA-A265-7235CCE2F5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1FA6F37B-77A5-49AA-A265-7235CCE2F5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86BB98-E620-4923-9FCA-AD11AA5DA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3A86BB98-E620-4923-9FCA-AD11AA5DA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22ECCB-6A44-4D9F-A1AE-0014A986B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D722ECCB-6A44-4D9F-A1AE-0014A986B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397BDC-E50C-423E-ACDD-9BE59F5E6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99397BDC-E50C-423E-ACDD-9BE59F5E61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06CB3A-F138-4DB5-B0E1-73AB70DAC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EB06CB3A-F138-4DB5-B0E1-73AB70DACB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243826-56BB-4ED9-A266-7F678941D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32243826-56BB-4ED9-A266-7F678941DC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06B46D-158B-42AD-B218-A143EEC0D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CF06B46D-158B-42AD-B218-A143EEC0DA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2362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878223"/>
              </p:ext>
            </p:extLst>
          </p:nvPr>
        </p:nvGraphicFramePr>
        <p:xfrm>
          <a:off x="2362200" y="1828800"/>
          <a:ext cx="76200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“</a:t>
                      </a:r>
                      <a:r>
                        <a:rPr lang="es-ES" sz="2400" dirty="0" err="1"/>
                        <a:t>Value-chain</a:t>
                      </a:r>
                      <a:r>
                        <a:rPr lang="es-ES" sz="2400" dirty="0"/>
                        <a:t>”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Indicates the value-added at each stage of a process … for economic analysis and certain criminal analysis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pic>
        <p:nvPicPr>
          <p:cNvPr id="4" name="Graphic 3" descr="Dollar">
            <a:extLst>
              <a:ext uri="{FF2B5EF4-FFF2-40B4-BE49-F238E27FC236}">
                <a16:creationId xmlns:a16="http://schemas.microsoft.com/office/drawing/2014/main" id="{4E3B16A6-43CE-3882-9B49-3888173C8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1810" y="4750683"/>
            <a:ext cx="365760" cy="365760"/>
          </a:xfrm>
          <a:prstGeom prst="rect">
            <a:avLst/>
          </a:prstGeom>
        </p:spPr>
      </p:pic>
      <p:pic>
        <p:nvPicPr>
          <p:cNvPr id="5" name="Graphic 4" descr="Dollar">
            <a:extLst>
              <a:ext uri="{FF2B5EF4-FFF2-40B4-BE49-F238E27FC236}">
                <a16:creationId xmlns:a16="http://schemas.microsoft.com/office/drawing/2014/main" id="{656EA915-B2E4-5BD7-DE7C-2CAEDF7DD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6675" y="4587168"/>
            <a:ext cx="548640" cy="548640"/>
          </a:xfrm>
          <a:prstGeom prst="rect">
            <a:avLst/>
          </a:prstGeom>
        </p:spPr>
      </p:pic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9C4D0EA4-477A-B01B-391F-CE5874D02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4420" y="4392536"/>
            <a:ext cx="731520" cy="731520"/>
          </a:xfrm>
          <a:prstGeom prst="rect">
            <a:avLst/>
          </a:prstGeom>
        </p:spPr>
      </p:pic>
      <p:pic>
        <p:nvPicPr>
          <p:cNvPr id="9" name="Graphic 8" descr="Dollar">
            <a:extLst>
              <a:ext uri="{FF2B5EF4-FFF2-40B4-BE49-F238E27FC236}">
                <a16:creationId xmlns:a16="http://schemas.microsoft.com/office/drawing/2014/main" id="{929B2D75-FECD-AD23-70AE-5B9E182CB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0" y="4236966"/>
            <a:ext cx="914400" cy="914400"/>
          </a:xfrm>
          <a:prstGeom prst="rect">
            <a:avLst/>
          </a:prstGeom>
        </p:spPr>
      </p:pic>
      <p:pic>
        <p:nvPicPr>
          <p:cNvPr id="10" name="Graphic 9" descr="Dollar">
            <a:extLst>
              <a:ext uri="{FF2B5EF4-FFF2-40B4-BE49-F238E27FC236}">
                <a16:creationId xmlns:a16="http://schemas.microsoft.com/office/drawing/2014/main" id="{2F85DA0F-0B99-DD46-AAFD-BC127F604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8010" y="4153146"/>
            <a:ext cx="1005840" cy="1005840"/>
          </a:xfrm>
          <a:prstGeom prst="rect">
            <a:avLst/>
          </a:prstGeom>
        </p:spPr>
      </p:pic>
      <p:pic>
        <p:nvPicPr>
          <p:cNvPr id="11" name="Graphic 10" descr="Dollar">
            <a:extLst>
              <a:ext uri="{FF2B5EF4-FFF2-40B4-BE49-F238E27FC236}">
                <a16:creationId xmlns:a16="http://schemas.microsoft.com/office/drawing/2014/main" id="{F173F3FB-9F77-2C73-71C6-172F7377F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6235" y="3965186"/>
            <a:ext cx="1188720" cy="1188720"/>
          </a:xfrm>
          <a:prstGeom prst="rect">
            <a:avLst/>
          </a:prstGeom>
        </p:spPr>
      </p:pic>
      <p:pic>
        <p:nvPicPr>
          <p:cNvPr id="12" name="Graphic 11" descr="Dollar">
            <a:extLst>
              <a:ext uri="{FF2B5EF4-FFF2-40B4-BE49-F238E27FC236}">
                <a16:creationId xmlns:a16="http://schemas.microsoft.com/office/drawing/2014/main" id="{E0E3D79F-562F-6B36-AA67-1EF4E5AC0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9715" y="3829929"/>
            <a:ext cx="1371600" cy="1371600"/>
          </a:xfrm>
          <a:prstGeom prst="rect">
            <a:avLst/>
          </a:prstGeom>
        </p:spPr>
      </p:pic>
      <p:pic>
        <p:nvPicPr>
          <p:cNvPr id="13" name="Graphic 12" descr="Dollar">
            <a:extLst>
              <a:ext uri="{FF2B5EF4-FFF2-40B4-BE49-F238E27FC236}">
                <a16:creationId xmlns:a16="http://schemas.microsoft.com/office/drawing/2014/main" id="{DC4FDA87-BA9E-D8E3-7630-3F94C74F4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8595" y="3464169"/>
            <a:ext cx="1737360" cy="1737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79C886-16E7-DCBE-87FD-B959F8386681}"/>
              </a:ext>
            </a:extLst>
          </p:cNvPr>
          <p:cNvSpPr txBox="1"/>
          <p:nvPr/>
        </p:nvSpPr>
        <p:spPr>
          <a:xfrm>
            <a:off x="1765621" y="5406169"/>
            <a:ext cx="1341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Precursors</a:t>
            </a:r>
            <a:br>
              <a:rPr lang="en-US" dirty="0"/>
            </a:br>
            <a:r>
              <a:rPr lang="en-US" dirty="0"/>
              <a:t>(Location 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E2ACA7-83D6-C1CF-07A0-A1B3494111D7}"/>
              </a:ext>
            </a:extLst>
          </p:cNvPr>
          <p:cNvSpPr txBox="1"/>
          <p:nvPr/>
        </p:nvSpPr>
        <p:spPr>
          <a:xfrm>
            <a:off x="4557249" y="5406169"/>
            <a:ext cx="1436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Final product</a:t>
            </a:r>
            <a:br>
              <a:rPr lang="en-US" dirty="0"/>
            </a:br>
            <a:r>
              <a:rPr lang="en-US" dirty="0"/>
              <a:t>(Location 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DCA042-0EA1-0B8D-0C52-A87A88D9C4DA}"/>
              </a:ext>
            </a:extLst>
          </p:cNvPr>
          <p:cNvSpPr txBox="1"/>
          <p:nvPr/>
        </p:nvSpPr>
        <p:spPr>
          <a:xfrm>
            <a:off x="6351535" y="5426488"/>
            <a:ext cx="96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Transfer</a:t>
            </a:r>
            <a:br>
              <a:rPr lang="en-US" dirty="0"/>
            </a:br>
            <a:r>
              <a:rPr lang="en-US" dirty="0"/>
              <a:t>cash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F15AEC-A9C6-5005-7D8F-87247A4AAA31}"/>
              </a:ext>
            </a:extLst>
          </p:cNvPr>
          <p:cNvSpPr txBox="1"/>
          <p:nvPr/>
        </p:nvSpPr>
        <p:spPr>
          <a:xfrm>
            <a:off x="3343294" y="5406168"/>
            <a:ext cx="96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Transfer</a:t>
            </a:r>
            <a:br>
              <a:rPr lang="en-US" dirty="0"/>
            </a:br>
            <a:r>
              <a:rPr lang="en-US" dirty="0"/>
              <a:t>cash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BC7D6-C5CA-F4FA-947C-827339BAEA24}"/>
              </a:ext>
            </a:extLst>
          </p:cNvPr>
          <p:cNvSpPr txBox="1"/>
          <p:nvPr/>
        </p:nvSpPr>
        <p:spPr>
          <a:xfrm>
            <a:off x="7478335" y="5421408"/>
            <a:ext cx="1986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Commercialization</a:t>
            </a:r>
            <a:br>
              <a:rPr lang="en-US" dirty="0"/>
            </a:br>
            <a:r>
              <a:rPr lang="en-US" dirty="0"/>
              <a:t>(Location 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721F9B-B5FD-A134-9118-77EB9116C4C5}"/>
              </a:ext>
            </a:extLst>
          </p:cNvPr>
          <p:cNvSpPr txBox="1"/>
          <p:nvPr/>
        </p:nvSpPr>
        <p:spPr>
          <a:xfrm>
            <a:off x="9461417" y="5406168"/>
            <a:ext cx="96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Transfer</a:t>
            </a:r>
            <a:br>
              <a:rPr lang="en-US" dirty="0"/>
            </a:br>
            <a:r>
              <a:rPr lang="en-US" dirty="0"/>
              <a:t>cash</a:t>
            </a:r>
          </a:p>
        </p:txBody>
      </p:sp>
    </p:spTree>
    <p:extLst>
      <p:ext uri="{BB962C8B-B14F-4D97-AF65-F5344CB8AC3E}">
        <p14:creationId xmlns:p14="http://schemas.microsoft.com/office/powerpoint/2010/main" val="391469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2362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21A898-9A47-0154-7C2C-40D51A517627}"/>
              </a:ext>
            </a:extLst>
          </p:cNvPr>
          <p:cNvGraphicFramePr>
            <a:graphicFrameLocks noGrp="1"/>
          </p:cNvGraphicFramePr>
          <p:nvPr/>
        </p:nvGraphicFramePr>
        <p:xfrm>
          <a:off x="2362200" y="1828800"/>
          <a:ext cx="762000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“Event-flow”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Indicates the patterns in a series of events, including places, victims, circumstances, suspects, etc. … for criminal analysis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6008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2362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/>
        </p:nvGraphicFramePr>
        <p:xfrm>
          <a:off x="2362200" y="1828800"/>
          <a:ext cx="76200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noProof="0"/>
                        <a:t>Decision Matrix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Helps achieve an understanding of the interests (and decision costs) of decisionmakers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60821BB-9D5E-4AE1-87BC-B8F913249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193110"/>
              </p:ext>
            </p:extLst>
          </p:nvPr>
        </p:nvGraphicFramePr>
        <p:xfrm>
          <a:off x="2362200" y="3429000"/>
          <a:ext cx="76200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456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415544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0"/>
                        <a:t>Most basic structure: </a:t>
                      </a:r>
                    </a:p>
                    <a:p>
                      <a:endParaRPr lang="en-US" sz="2400" noProof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noProof="0" dirty="0"/>
                        <a:t>S</a:t>
                      </a:r>
                      <a:r>
                        <a:rPr lang="en-US" sz="2400" noProof="0" dirty="0"/>
                        <a:t>trengths</a:t>
                      </a:r>
                    </a:p>
                    <a:p>
                      <a:r>
                        <a:rPr lang="en-US" sz="3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n-US" sz="2400" noProof="0" dirty="0"/>
                        <a:t>eaknesses</a:t>
                      </a:r>
                    </a:p>
                    <a:p>
                      <a:r>
                        <a:rPr lang="en-US" sz="3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2400" noProof="0" dirty="0"/>
                        <a:t>pportunities</a:t>
                      </a:r>
                    </a:p>
                    <a:p>
                      <a:r>
                        <a:rPr lang="en-US" sz="3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2400" noProof="0" dirty="0"/>
                        <a:t>hreats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3F6177-F40B-4F46-85F2-A5487FA9DE83}"/>
              </a:ext>
            </a:extLst>
          </p:cNvPr>
          <p:cNvCxnSpPr/>
          <p:nvPr/>
        </p:nvCxnSpPr>
        <p:spPr>
          <a:xfrm>
            <a:off x="8642876" y="4460257"/>
            <a:ext cx="2362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A66DEB-9981-4768-9A68-9940C93CC231}"/>
              </a:ext>
            </a:extLst>
          </p:cNvPr>
          <p:cNvCxnSpPr>
            <a:cxnSpLocks/>
          </p:cNvCxnSpPr>
          <p:nvPr/>
        </p:nvCxnSpPr>
        <p:spPr>
          <a:xfrm flipV="1">
            <a:off x="9829800" y="3408700"/>
            <a:ext cx="0" cy="23869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FB67899-F52A-4F87-B337-4DD8C5C186D3}"/>
              </a:ext>
            </a:extLst>
          </p:cNvPr>
          <p:cNvSpPr txBox="1"/>
          <p:nvPr/>
        </p:nvSpPr>
        <p:spPr>
          <a:xfrm>
            <a:off x="10243076" y="3469657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S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31E59-E688-4F14-AFA0-B6A5A549F721}"/>
              </a:ext>
            </a:extLst>
          </p:cNvPr>
          <p:cNvSpPr/>
          <p:nvPr/>
        </p:nvSpPr>
        <p:spPr>
          <a:xfrm>
            <a:off x="8867667" y="3469060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W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927063-C0E6-4246-A520-3D9E8B069116}"/>
              </a:ext>
            </a:extLst>
          </p:cNvPr>
          <p:cNvSpPr/>
          <p:nvPr/>
        </p:nvSpPr>
        <p:spPr>
          <a:xfrm>
            <a:off x="8986893" y="4999390"/>
            <a:ext cx="383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T</a:t>
            </a: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F1FC85-3633-4BF2-A0D4-4474F0800835}"/>
              </a:ext>
            </a:extLst>
          </p:cNvPr>
          <p:cNvSpPr/>
          <p:nvPr/>
        </p:nvSpPr>
        <p:spPr>
          <a:xfrm>
            <a:off x="10187517" y="5013700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9315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2362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/>
        </p:nvGraphicFramePr>
        <p:xfrm>
          <a:off x="2362200" y="1828800"/>
          <a:ext cx="76200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Link </a:t>
                      </a:r>
                      <a:r>
                        <a:rPr lang="es-ES" sz="2400" dirty="0" err="1"/>
                        <a:t>Analysis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 err="1"/>
                        <a:t>Reveals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the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relationships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between</a:t>
                      </a:r>
                      <a:r>
                        <a:rPr lang="es-ES" sz="2400" dirty="0"/>
                        <a:t> posible </a:t>
                      </a:r>
                      <a:r>
                        <a:rPr lang="es-ES" sz="2400" dirty="0" err="1"/>
                        <a:t>actors</a:t>
                      </a:r>
                      <a:r>
                        <a:rPr lang="es-ES" sz="2400" dirty="0"/>
                        <a:t> … </a:t>
                      </a:r>
                      <a:r>
                        <a:rPr lang="es-ES" sz="2400" dirty="0" err="1"/>
                        <a:t>useful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for</a:t>
                      </a:r>
                      <a:r>
                        <a:rPr lang="es-ES" sz="2400" dirty="0"/>
                        <a:t> CT, CN, and criminal </a:t>
                      </a:r>
                      <a:r>
                        <a:rPr lang="es-ES" sz="2400" dirty="0" err="1"/>
                        <a:t>analysis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4934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2362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669470"/>
              </p:ext>
            </p:extLst>
          </p:nvPr>
        </p:nvGraphicFramePr>
        <p:xfrm>
          <a:off x="1447800" y="1828800"/>
          <a:ext cx="101346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70866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Scenarios Quadrant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Explores possibilities based on variable key factors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DC5BE22-C72A-45C2-BD1F-B9CC99095FF5}"/>
              </a:ext>
            </a:extLst>
          </p:cNvPr>
          <p:cNvSpPr txBox="1"/>
          <p:nvPr/>
        </p:nvSpPr>
        <p:spPr>
          <a:xfrm>
            <a:off x="3363242" y="3674113"/>
            <a:ext cx="2656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 err="1"/>
              <a:t>authoritarian</a:t>
            </a:r>
            <a:r>
              <a:rPr lang="es-ES" dirty="0"/>
              <a:t> </a:t>
            </a:r>
            <a:r>
              <a:rPr lang="es-ES" dirty="0" err="1"/>
              <a:t>government</a:t>
            </a:r>
            <a:br>
              <a:rPr lang="es-ES" dirty="0"/>
            </a:br>
            <a:r>
              <a:rPr lang="es-ES" dirty="0" err="1"/>
              <a:t>command</a:t>
            </a:r>
            <a:r>
              <a:rPr lang="es-ES" dirty="0"/>
              <a:t> </a:t>
            </a:r>
            <a:r>
              <a:rPr lang="es-ES" dirty="0" err="1"/>
              <a:t>economy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DA9ABC-ED2F-4041-AC75-1FEAEAD9517D}"/>
              </a:ext>
            </a:extLst>
          </p:cNvPr>
          <p:cNvSpPr txBox="1"/>
          <p:nvPr/>
        </p:nvSpPr>
        <p:spPr>
          <a:xfrm>
            <a:off x="6152140" y="3680463"/>
            <a:ext cx="2656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authoritarian</a:t>
            </a:r>
            <a:r>
              <a:rPr lang="es-ES" dirty="0"/>
              <a:t> </a:t>
            </a:r>
            <a:r>
              <a:rPr lang="es-ES" dirty="0" err="1"/>
              <a:t>government</a:t>
            </a:r>
            <a:br>
              <a:rPr lang="es-ES" dirty="0"/>
            </a:br>
            <a:r>
              <a:rPr lang="es-ES" dirty="0" err="1"/>
              <a:t>command</a:t>
            </a:r>
            <a:r>
              <a:rPr lang="es-ES" dirty="0"/>
              <a:t> </a:t>
            </a:r>
            <a:r>
              <a:rPr lang="es-ES" dirty="0" err="1"/>
              <a:t>economy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51248B-63CE-4289-A7F1-F21D1E77E101}"/>
              </a:ext>
            </a:extLst>
          </p:cNvPr>
          <p:cNvGrpSpPr/>
          <p:nvPr/>
        </p:nvGrpSpPr>
        <p:grpSpPr>
          <a:xfrm>
            <a:off x="4800600" y="2842002"/>
            <a:ext cx="3048000" cy="3394730"/>
            <a:chOff x="3276600" y="2842002"/>
            <a:chExt cx="3048000" cy="339473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BDCC236-4521-4206-B054-D464B11C08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3276600"/>
              <a:ext cx="0" cy="259080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E37516-721F-484F-9321-38166DD62B96}"/>
                </a:ext>
              </a:extLst>
            </p:cNvPr>
            <p:cNvSpPr/>
            <p:nvPr/>
          </p:nvSpPr>
          <p:spPr>
            <a:xfrm>
              <a:off x="3276600" y="2842002"/>
              <a:ext cx="304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dirty="0" err="1"/>
                <a:t>authoritarian</a:t>
              </a:r>
              <a:r>
                <a:rPr lang="es-ES" dirty="0"/>
                <a:t> </a:t>
              </a:r>
              <a:r>
                <a:rPr lang="es-ES" dirty="0" err="1"/>
                <a:t>government</a:t>
              </a:r>
              <a:endParaRPr lang="es-E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20B4032-1F48-41A6-9F6E-1D1D2A487172}"/>
                </a:ext>
              </a:extLst>
            </p:cNvPr>
            <p:cNvSpPr/>
            <p:nvPr/>
          </p:nvSpPr>
          <p:spPr>
            <a:xfrm>
              <a:off x="3405562" y="5867400"/>
              <a:ext cx="26142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" dirty="0" err="1"/>
                <a:t>democratic</a:t>
              </a:r>
              <a:r>
                <a:rPr lang="es-ES" dirty="0"/>
                <a:t> </a:t>
              </a:r>
              <a:r>
                <a:rPr lang="es-ES" dirty="0" err="1"/>
                <a:t>government</a:t>
              </a:r>
              <a:endParaRPr lang="es-E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D8A640-C07F-407E-9BF1-0A53908069CA}"/>
              </a:ext>
            </a:extLst>
          </p:cNvPr>
          <p:cNvSpPr txBox="1"/>
          <p:nvPr/>
        </p:nvSpPr>
        <p:spPr>
          <a:xfrm>
            <a:off x="3617040" y="4885141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democratic government</a:t>
            </a:r>
            <a:br>
              <a:rPr lang="en-US" dirty="0"/>
            </a:br>
            <a:r>
              <a:rPr lang="en-US" dirty="0"/>
              <a:t>market economy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9B5C95-5735-4D89-8B47-A86876EAB80F}"/>
              </a:ext>
            </a:extLst>
          </p:cNvPr>
          <p:cNvGrpSpPr/>
          <p:nvPr/>
        </p:nvGrpSpPr>
        <p:grpSpPr>
          <a:xfrm>
            <a:off x="2246218" y="4448274"/>
            <a:ext cx="7813941" cy="384592"/>
            <a:chOff x="722215" y="4448274"/>
            <a:chExt cx="7813941" cy="38459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C3E3EA-A59E-488B-A944-9767CBB49395}"/>
                </a:ext>
              </a:extLst>
            </p:cNvPr>
            <p:cNvCxnSpPr>
              <a:cxnSpLocks/>
            </p:cNvCxnSpPr>
            <p:nvPr/>
          </p:nvCxnSpPr>
          <p:spPr>
            <a:xfrm>
              <a:off x="2705100" y="4648200"/>
              <a:ext cx="373380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30BD23-48E8-4BB2-940E-834F6F3D8562}"/>
                </a:ext>
              </a:extLst>
            </p:cNvPr>
            <p:cNvSpPr txBox="1"/>
            <p:nvPr/>
          </p:nvSpPr>
          <p:spPr>
            <a:xfrm>
              <a:off x="6453534" y="4448274"/>
              <a:ext cx="2082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 err="1"/>
                <a:t>command</a:t>
              </a:r>
              <a:r>
                <a:rPr lang="es-ES" dirty="0"/>
                <a:t> </a:t>
              </a:r>
              <a:r>
                <a:rPr lang="es-ES" dirty="0" err="1"/>
                <a:t>economy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C62883-DBAB-4435-A2F9-0EDB9C82ECA5}"/>
                </a:ext>
              </a:extLst>
            </p:cNvPr>
            <p:cNvSpPr txBox="1"/>
            <p:nvPr/>
          </p:nvSpPr>
          <p:spPr>
            <a:xfrm>
              <a:off x="722215" y="4463534"/>
              <a:ext cx="1802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 err="1"/>
                <a:t>market</a:t>
              </a:r>
              <a:r>
                <a:rPr lang="es-ES" dirty="0"/>
                <a:t> </a:t>
              </a:r>
              <a:r>
                <a:rPr lang="es-ES" dirty="0" err="1"/>
                <a:t>economy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D87C9B4-2199-4882-B9A6-54721CF73E42}"/>
              </a:ext>
            </a:extLst>
          </p:cNvPr>
          <p:cNvSpPr txBox="1"/>
          <p:nvPr/>
        </p:nvSpPr>
        <p:spPr>
          <a:xfrm>
            <a:off x="6184103" y="4940649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democratic</a:t>
            </a:r>
            <a:r>
              <a:rPr lang="es-ES" dirty="0"/>
              <a:t> </a:t>
            </a:r>
            <a:r>
              <a:rPr lang="es-ES" dirty="0" err="1"/>
              <a:t>government</a:t>
            </a:r>
            <a:endParaRPr lang="es-ES" dirty="0"/>
          </a:p>
          <a:p>
            <a:r>
              <a:rPr lang="es-ES" dirty="0" err="1"/>
              <a:t>command</a:t>
            </a:r>
            <a:r>
              <a:rPr lang="es-ES" dirty="0"/>
              <a:t> </a:t>
            </a:r>
            <a:r>
              <a:rPr lang="es-ES" dirty="0" err="1"/>
              <a:t>economy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BD51A2-3E28-4AD9-A280-F41774981B28}"/>
              </a:ext>
            </a:extLst>
          </p:cNvPr>
          <p:cNvSpPr txBox="1"/>
          <p:nvPr/>
        </p:nvSpPr>
        <p:spPr>
          <a:xfrm>
            <a:off x="2895600" y="1295400"/>
            <a:ext cx="553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But …   (as I’ve said ___ times)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35648-8C9D-47F5-9CCD-DA015698FCE0}"/>
              </a:ext>
            </a:extLst>
          </p:cNvPr>
          <p:cNvSpPr txBox="1"/>
          <p:nvPr/>
        </p:nvSpPr>
        <p:spPr>
          <a:xfrm>
            <a:off x="3535680" y="2372380"/>
            <a:ext cx="553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DRIVERS model does more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8B591-CF9B-4464-95D2-0A9716175607}"/>
              </a:ext>
            </a:extLst>
          </p:cNvPr>
          <p:cNvSpPr txBox="1"/>
          <p:nvPr/>
        </p:nvSpPr>
        <p:spPr>
          <a:xfrm>
            <a:off x="3710940" y="3365510"/>
            <a:ext cx="467106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Combines many elements of other models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Gives the decisionmaker something ACTIONABLE</a:t>
            </a:r>
          </a:p>
        </p:txBody>
      </p:sp>
    </p:spTree>
    <p:extLst>
      <p:ext uri="{BB962C8B-B14F-4D97-AF65-F5344CB8AC3E}">
        <p14:creationId xmlns:p14="http://schemas.microsoft.com/office/powerpoint/2010/main" val="10327089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8C85DF-1941-9AAA-F6FF-56BF829ABA81}"/>
              </a:ext>
            </a:extLst>
          </p:cNvPr>
          <p:cNvSpPr txBox="1"/>
          <p:nvPr/>
        </p:nvSpPr>
        <p:spPr>
          <a:xfrm>
            <a:off x="2362200" y="1905000"/>
            <a:ext cx="821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 Now what do you do with your analytic worksheet?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2DE435-B793-E7CE-8DF0-3DC7D596D1E1}"/>
              </a:ext>
            </a:extLst>
          </p:cNvPr>
          <p:cNvSpPr txBox="1"/>
          <p:nvPr/>
        </p:nvSpPr>
        <p:spPr>
          <a:xfrm>
            <a:off x="1371600" y="3276600"/>
            <a:ext cx="9719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A:  Transform it into whatever product your decisionmaker needs.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089AF-154E-457A-078F-99EA9B29DED9}"/>
              </a:ext>
            </a:extLst>
          </p:cNvPr>
          <p:cNvSpPr txBox="1"/>
          <p:nvPr/>
        </p:nvSpPr>
        <p:spPr>
          <a:xfrm>
            <a:off x="5587976" y="4876800"/>
            <a:ext cx="1016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15362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6CCEB9-E39B-42A5-8D37-99C7FA20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79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AC27460-8946-4D00-8D5D-3F6CBE64F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71" y="2401449"/>
            <a:ext cx="2570211" cy="32866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AF4B2F-B2D8-4F3A-832E-03E2BED6D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771" y="1178560"/>
            <a:ext cx="2268137" cy="5141573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BACF0B73-8112-4F69-BBEC-DED44569E337}"/>
              </a:ext>
            </a:extLst>
          </p:cNvPr>
          <p:cNvSpPr/>
          <p:nvPr/>
        </p:nvSpPr>
        <p:spPr>
          <a:xfrm>
            <a:off x="8214745" y="2695773"/>
            <a:ext cx="400050" cy="262890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DE88466-8D9D-432A-B01A-1824DD4D89EA}"/>
              </a:ext>
            </a:extLst>
          </p:cNvPr>
          <p:cNvSpPr/>
          <p:nvPr/>
        </p:nvSpPr>
        <p:spPr>
          <a:xfrm>
            <a:off x="4941579" y="2712680"/>
            <a:ext cx="400050" cy="262890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9DF4CEC5-3D8B-475A-8C40-D750E59754DF}"/>
              </a:ext>
            </a:extLst>
          </p:cNvPr>
          <p:cNvSpPr txBox="1"/>
          <p:nvPr/>
        </p:nvSpPr>
        <p:spPr>
          <a:xfrm>
            <a:off x="5715000" y="4958655"/>
            <a:ext cx="5791200" cy="1754326"/>
          </a:xfrm>
          <a:prstGeom prst="rect">
            <a:avLst/>
          </a:prstGeom>
        </p:spPr>
        <p:txBody>
          <a:bodyPr wrap="square" lIns="205740" tIns="137160" rIns="205740" bIns="137160" rtlCol="0">
            <a:spAutoFit/>
          </a:bodyPr>
          <a:lstStyle/>
          <a:p>
            <a:r>
              <a:rPr lang="en-US" sz="2400" dirty="0"/>
              <a:t>Using the parts that you need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create a narrative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give the decisionmaker the info/ analysis they need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4A58D9-F950-6E81-90AE-9BEE41FE8F8B}"/>
              </a:ext>
            </a:extLst>
          </p:cNvPr>
          <p:cNvGrpSpPr/>
          <p:nvPr/>
        </p:nvGrpSpPr>
        <p:grpSpPr>
          <a:xfrm>
            <a:off x="495460" y="1447800"/>
            <a:ext cx="4104431" cy="4202690"/>
            <a:chOff x="495460" y="1447800"/>
            <a:chExt cx="4104431" cy="42026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B8AE20-9C34-F4CE-7472-D91303720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60" y="1447800"/>
              <a:ext cx="2636158" cy="33832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2B267B-4B4C-8782-47AD-833BB68A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383" y="2267210"/>
              <a:ext cx="2615508" cy="338328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96FB5D-C82F-5EF3-65A1-8CBFF44C033B}"/>
              </a:ext>
            </a:extLst>
          </p:cNvPr>
          <p:cNvGrpSpPr/>
          <p:nvPr/>
        </p:nvGrpSpPr>
        <p:grpSpPr>
          <a:xfrm>
            <a:off x="8840565" y="1808345"/>
            <a:ext cx="2865661" cy="3882002"/>
            <a:chOff x="8962401" y="1161035"/>
            <a:chExt cx="2865661" cy="38820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4D15E1-FB7F-2C8D-FC4A-47532E2C7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885" r="8508"/>
            <a:stretch/>
          </p:blipFill>
          <p:spPr>
            <a:xfrm>
              <a:off x="8962401" y="1161035"/>
              <a:ext cx="2865661" cy="38820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8F83A2-8FAB-57B5-A145-809A8C8D7AA0}"/>
                </a:ext>
              </a:extLst>
            </p:cNvPr>
            <p:cNvSpPr txBox="1"/>
            <p:nvPr/>
          </p:nvSpPr>
          <p:spPr>
            <a:xfrm>
              <a:off x="9233402" y="4553102"/>
              <a:ext cx="2299604" cy="369332"/>
            </a:xfrm>
            <a:prstGeom prst="rect">
              <a:avLst/>
            </a:prstGeom>
            <a:solidFill>
              <a:srgbClr val="85899A">
                <a:alpha val="52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The Extraordinary Gift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7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89C31F-ACAA-4EA0-A6F9-540DD80090F6}"/>
              </a:ext>
            </a:extLst>
          </p:cNvPr>
          <p:cNvSpPr txBox="1"/>
          <p:nvPr/>
        </p:nvSpPr>
        <p:spPr>
          <a:xfrm>
            <a:off x="2733043" y="1927089"/>
            <a:ext cx="271420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Drivers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Trends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Scenarios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	Probable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	Less Probable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Wild cards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Implications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81210-5DE9-4EA5-9594-4FDB32D83E57}"/>
              </a:ext>
            </a:extLst>
          </p:cNvPr>
          <p:cNvSpPr/>
          <p:nvPr/>
        </p:nvSpPr>
        <p:spPr>
          <a:xfrm>
            <a:off x="2733040" y="1057374"/>
            <a:ext cx="23182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CFE04C-737C-4AD0-AE69-77E7AC5443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523">
            <a:off x="5782639" y="1840728"/>
            <a:ext cx="4297680" cy="317655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3D1963-55F6-4720-BA8A-F84FA27A33CF}"/>
              </a:ext>
            </a:extLst>
          </p:cNvPr>
          <p:cNvSpPr/>
          <p:nvPr/>
        </p:nvSpPr>
        <p:spPr>
          <a:xfrm rot="478104">
            <a:off x="7620000" y="5127381"/>
            <a:ext cx="1905000" cy="407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/>
              <a:t>HANDOUT G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E973C-3F83-485D-B04D-CAF2A25E2CBF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7342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ED311-AF98-4964-9089-155038BADF3F}"/>
              </a:ext>
            </a:extLst>
          </p:cNvPr>
          <p:cNvSpPr txBox="1"/>
          <p:nvPr/>
        </p:nvSpPr>
        <p:spPr>
          <a:xfrm>
            <a:off x="1524000" y="762000"/>
            <a:ext cx="856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 there a “perfect” format for analysis (written and oral)?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AE105-5AB5-4E5D-BD35-0CCF7FBD47C7}"/>
              </a:ext>
            </a:extLst>
          </p:cNvPr>
          <p:cNvSpPr txBox="1"/>
          <p:nvPr/>
        </p:nvSpPr>
        <p:spPr>
          <a:xfrm>
            <a:off x="1066801" y="3008292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No, but here’s</a:t>
            </a:r>
            <a:br>
              <a:rPr lang="en-US" sz="2800" dirty="0"/>
            </a:br>
            <a:r>
              <a:rPr lang="en-US" sz="2800" dirty="0"/>
              <a:t>the guideline we discussed: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5D63C2-843B-4B20-BD18-B71AEFEA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26541"/>
            <a:ext cx="7132320" cy="52717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B8DB-4360-4F8E-B646-D5B1980458B6}"/>
              </a:ext>
            </a:extLst>
          </p:cNvPr>
          <p:cNvSpPr/>
          <p:nvPr/>
        </p:nvSpPr>
        <p:spPr>
          <a:xfrm>
            <a:off x="8915400" y="6096000"/>
            <a:ext cx="1905000" cy="407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/>
              <a:t>HANDOUT 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09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431A58-82E5-FE53-9488-87BFF96765B3}"/>
              </a:ext>
            </a:extLst>
          </p:cNvPr>
          <p:cNvSpPr txBox="1"/>
          <p:nvPr/>
        </p:nvSpPr>
        <p:spPr>
          <a:xfrm>
            <a:off x="4495800" y="2362200"/>
            <a:ext cx="271420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/>
              <a:t>Clear?</a:t>
            </a:r>
          </a:p>
          <a:p>
            <a:pPr algn="ctr">
              <a:spcAft>
                <a:spcPts val="1200"/>
              </a:spcAft>
            </a:pPr>
            <a:r>
              <a:rPr lang="en-US" sz="3200" dirty="0"/>
              <a:t>Make sense?</a:t>
            </a:r>
          </a:p>
          <a:p>
            <a:pPr algn="ctr">
              <a:spcAft>
                <a:spcPts val="1200"/>
              </a:spcAft>
            </a:pPr>
            <a:r>
              <a:rPr lang="en-US" sz="3200" dirty="0"/>
              <a:t>Can you use it?</a:t>
            </a:r>
          </a:p>
        </p:txBody>
      </p:sp>
    </p:spTree>
    <p:extLst>
      <p:ext uri="{BB962C8B-B14F-4D97-AF65-F5344CB8AC3E}">
        <p14:creationId xmlns:p14="http://schemas.microsoft.com/office/powerpoint/2010/main" val="37470784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3163D7B7-DB79-40AF-B8BD-1B76B5AADE54}"/>
              </a:ext>
            </a:extLst>
          </p:cNvPr>
          <p:cNvSpPr txBox="1"/>
          <p:nvPr/>
        </p:nvSpPr>
        <p:spPr>
          <a:xfrm rot="21130188">
            <a:off x="5677678" y="1611250"/>
            <a:ext cx="4996680" cy="246221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365760" tIns="365760" rIns="365760" bIns="365760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please use me as you fill out your</a:t>
            </a:r>
            <a:br>
              <a:rPr lang="en-US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analytical worksheet.</a:t>
            </a:r>
            <a:br>
              <a:rPr lang="en-US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I’m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FC9F8-2398-4C34-A799-FCD94A07DAB9}"/>
              </a:ext>
            </a:extLst>
          </p:cNvPr>
          <p:cNvSpPr txBox="1"/>
          <p:nvPr/>
        </p:nvSpPr>
        <p:spPr>
          <a:xfrm>
            <a:off x="8382000" y="5637636"/>
            <a:ext cx="187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____  minutes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C1A34-B351-40C6-A5EF-70C11172DA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23731" y="5433317"/>
            <a:ext cx="672868" cy="672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02CD92-C9D9-40AB-9F8D-B1E904D1EB89}"/>
              </a:ext>
            </a:extLst>
          </p:cNvPr>
          <p:cNvSpPr txBox="1"/>
          <p:nvPr/>
        </p:nvSpPr>
        <p:spPr>
          <a:xfrm>
            <a:off x="1295400" y="794854"/>
            <a:ext cx="3124200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Your Projects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E3A22DC3-56F1-40A9-B6B5-B53BD037E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4" y="2288609"/>
            <a:ext cx="2206376" cy="290256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28DA99CC-B551-449A-BF6F-DEFE0315A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276600"/>
            <a:ext cx="2206376" cy="286935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9473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EDE588-D4E0-4493-97BD-AA9D4FDDB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5386"/>
            <a:ext cx="5105400" cy="6575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FDF89-A49F-4D87-953C-071A8D393013}"/>
              </a:ext>
            </a:extLst>
          </p:cNvPr>
          <p:cNvSpPr txBox="1"/>
          <p:nvPr/>
        </p:nvSpPr>
        <p:spPr>
          <a:xfrm>
            <a:off x="6324600" y="372011"/>
            <a:ext cx="3529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72285F-B57C-49C4-A378-B12AB35ED3F5}"/>
              </a:ext>
            </a:extLst>
          </p:cNvPr>
          <p:cNvSpPr txBox="1"/>
          <p:nvPr/>
        </p:nvSpPr>
        <p:spPr>
          <a:xfrm>
            <a:off x="7848600" y="1200796"/>
            <a:ext cx="327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PEERS: Post the rubric in the same Discussion thread as the analyst posts the draft Part 2.</a:t>
            </a:r>
          </a:p>
          <a:p>
            <a:endParaRPr lang="en-US" sz="3200" dirty="0"/>
          </a:p>
          <a:p>
            <a:r>
              <a:rPr lang="en-US" sz="3200" dirty="0"/>
              <a:t>Put your name</a:t>
            </a:r>
            <a:br>
              <a:rPr lang="en-US" sz="3200" dirty="0"/>
            </a:br>
            <a:r>
              <a:rPr lang="en-US" sz="3200" dirty="0"/>
              <a:t>on it.</a:t>
            </a:r>
          </a:p>
        </p:txBody>
      </p:sp>
    </p:spTree>
    <p:extLst>
      <p:ext uri="{BB962C8B-B14F-4D97-AF65-F5344CB8AC3E}">
        <p14:creationId xmlns:p14="http://schemas.microsoft.com/office/powerpoint/2010/main" val="38041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967771-B404-4C51-A2E8-75EEC06ACDA7}"/>
              </a:ext>
            </a:extLst>
          </p:cNvPr>
          <p:cNvSpPr txBox="1"/>
          <p:nvPr/>
        </p:nvSpPr>
        <p:spPr>
          <a:xfrm>
            <a:off x="3768300" y="1066800"/>
            <a:ext cx="465540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FINAL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97E7D-8C92-4240-B6EF-6CD5C9F8703A}"/>
              </a:ext>
            </a:extLst>
          </p:cNvPr>
          <p:cNvSpPr txBox="1"/>
          <p:nvPr/>
        </p:nvSpPr>
        <p:spPr>
          <a:xfrm>
            <a:off x="838201" y="25146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Prepare a final version of your analytical worksheet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99B46-35DD-467F-B758-58EF71573CB7}"/>
              </a:ext>
            </a:extLst>
          </p:cNvPr>
          <p:cNvSpPr txBox="1"/>
          <p:nvPr/>
        </p:nvSpPr>
        <p:spPr>
          <a:xfrm>
            <a:off x="8686800" y="2057400"/>
            <a:ext cx="2035814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Thesis (BLUF)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Framing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Drivers/Trends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Scenarios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Wild Cards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Implications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Other Points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E12071-32B5-4237-9D6F-015EAE9D9552}"/>
              </a:ext>
            </a:extLst>
          </p:cNvPr>
          <p:cNvSpPr txBox="1"/>
          <p:nvPr/>
        </p:nvSpPr>
        <p:spPr>
          <a:xfrm>
            <a:off x="685800" y="3791620"/>
            <a:ext cx="72986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Use HANDOUT H (Word “form” of Analytic Worksheet) to write, but submit in PDF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Submit in “Final Assignment” are in </a:t>
            </a:r>
            <a:r>
              <a:rPr lang="en-US" sz="2000" dirty="0" err="1"/>
              <a:t>Followup</a:t>
            </a:r>
            <a:r>
              <a:rPr lang="en-US" sz="2000" dirty="0"/>
              <a:t> module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Deadline</a:t>
            </a:r>
            <a:r>
              <a:rPr lang="en-US" sz="2000" dirty="0"/>
              <a:t>:  9:00pm on Sunday, 5 November</a:t>
            </a:r>
          </a:p>
        </p:txBody>
      </p:sp>
      <p:sp useBgFill="1">
        <p:nvSpPr>
          <p:cNvPr id="8" name="Arrow: Right 7">
            <a:extLst>
              <a:ext uri="{FF2B5EF4-FFF2-40B4-BE49-F238E27FC236}">
                <a16:creationId xmlns:a16="http://schemas.microsoft.com/office/drawing/2014/main" id="{ED49C19A-CC10-0F5B-B1EC-5BAFDED9FAF5}"/>
              </a:ext>
            </a:extLst>
          </p:cNvPr>
          <p:cNvSpPr/>
          <p:nvPr/>
        </p:nvSpPr>
        <p:spPr>
          <a:xfrm>
            <a:off x="6629400" y="1919751"/>
            <a:ext cx="1905000" cy="66086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CLEAR?</a:t>
            </a:r>
          </a:p>
        </p:txBody>
      </p:sp>
      <p:sp useBgFill="1">
        <p:nvSpPr>
          <p:cNvPr id="9" name="Arrow: Right 8">
            <a:extLst>
              <a:ext uri="{FF2B5EF4-FFF2-40B4-BE49-F238E27FC236}">
                <a16:creationId xmlns:a16="http://schemas.microsoft.com/office/drawing/2014/main" id="{67F960EF-34F1-F374-8E39-0F70334904C1}"/>
              </a:ext>
            </a:extLst>
          </p:cNvPr>
          <p:cNvSpPr/>
          <p:nvPr/>
        </p:nvSpPr>
        <p:spPr>
          <a:xfrm>
            <a:off x="6629400" y="2525251"/>
            <a:ext cx="1905000" cy="66086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400" dirty="0"/>
              <a:t>CLEAR?</a:t>
            </a:r>
          </a:p>
        </p:txBody>
      </p:sp>
      <p:sp useBgFill="1">
        <p:nvSpPr>
          <p:cNvPr id="10" name="Arrow: Right 9">
            <a:extLst>
              <a:ext uri="{FF2B5EF4-FFF2-40B4-BE49-F238E27FC236}">
                <a16:creationId xmlns:a16="http://schemas.microsoft.com/office/drawing/2014/main" id="{5F9DF2C5-2A1B-613D-C712-50B703D6E2A9}"/>
              </a:ext>
            </a:extLst>
          </p:cNvPr>
          <p:cNvSpPr/>
          <p:nvPr/>
        </p:nvSpPr>
        <p:spPr>
          <a:xfrm>
            <a:off x="6629400" y="5111952"/>
            <a:ext cx="1905000" cy="66086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CLEAR?</a:t>
            </a:r>
          </a:p>
        </p:txBody>
      </p:sp>
    </p:spTree>
    <p:extLst>
      <p:ext uri="{BB962C8B-B14F-4D97-AF65-F5344CB8AC3E}">
        <p14:creationId xmlns:p14="http://schemas.microsoft.com/office/powerpoint/2010/main" val="328330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967771-B404-4C51-A2E8-75EEC06ACDA7}"/>
              </a:ext>
            </a:extLst>
          </p:cNvPr>
          <p:cNvSpPr txBox="1"/>
          <p:nvPr/>
        </p:nvSpPr>
        <p:spPr>
          <a:xfrm>
            <a:off x="3768300" y="1066800"/>
            <a:ext cx="465540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FINAL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E1B87-2F24-F8A9-C498-25732428EB8E}"/>
              </a:ext>
            </a:extLst>
          </p:cNvPr>
          <p:cNvSpPr txBox="1"/>
          <p:nvPr/>
        </p:nvSpPr>
        <p:spPr>
          <a:xfrm>
            <a:off x="2869700" y="3453714"/>
            <a:ext cx="645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Does </a:t>
            </a:r>
            <a:r>
              <a:rPr lang="en-US" sz="4400" dirty="0"/>
              <a:t>EVERYONE</a:t>
            </a:r>
            <a:r>
              <a:rPr lang="en-US" sz="3600" dirty="0"/>
              <a:t> understand?</a:t>
            </a:r>
          </a:p>
        </p:txBody>
      </p:sp>
    </p:spTree>
    <p:extLst>
      <p:ext uri="{BB962C8B-B14F-4D97-AF65-F5344CB8AC3E}">
        <p14:creationId xmlns:p14="http://schemas.microsoft.com/office/powerpoint/2010/main" val="22465220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5C6F79-873A-4956-8A4B-12FAE4786BE3}"/>
              </a:ext>
            </a:extLst>
          </p:cNvPr>
          <p:cNvSpPr txBox="1"/>
          <p:nvPr/>
        </p:nvSpPr>
        <p:spPr>
          <a:xfrm>
            <a:off x="3649433" y="1132618"/>
            <a:ext cx="489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Everyone clear on what they’re going to be doing?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70025-7168-4399-9B42-8F9C91911948}"/>
              </a:ext>
            </a:extLst>
          </p:cNvPr>
          <p:cNvSpPr txBox="1"/>
          <p:nvPr/>
        </p:nvSpPr>
        <p:spPr>
          <a:xfrm>
            <a:off x="3124203" y="3124200"/>
            <a:ext cx="124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Round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ABBA0-164A-4D41-840A-AEFF98FF7D41}"/>
              </a:ext>
            </a:extLst>
          </p:cNvPr>
          <p:cNvSpPr txBox="1"/>
          <p:nvPr/>
        </p:nvSpPr>
        <p:spPr>
          <a:xfrm>
            <a:off x="3124202" y="3886200"/>
            <a:ext cx="123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Round Two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9D815D-DBFB-4DB9-97E4-3E1CD4B0953D}"/>
              </a:ext>
            </a:extLst>
          </p:cNvPr>
          <p:cNvSpPr txBox="1"/>
          <p:nvPr/>
        </p:nvSpPr>
        <p:spPr>
          <a:xfrm>
            <a:off x="3109622" y="4648200"/>
            <a:ext cx="13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Round Three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11B4F0-B726-4C05-A344-5FE61C291799}"/>
              </a:ext>
            </a:extLst>
          </p:cNvPr>
          <p:cNvSpPr txBox="1"/>
          <p:nvPr/>
        </p:nvSpPr>
        <p:spPr>
          <a:xfrm>
            <a:off x="4648200" y="185141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 mins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you’re not either analyst or partner, take a break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7F62A8-15AB-41BE-8585-AF1ACC7D2CF3}"/>
              </a:ext>
            </a:extLst>
          </p:cNvPr>
          <p:cNvSpPr/>
          <p:nvPr/>
        </p:nvSpPr>
        <p:spPr>
          <a:xfrm>
            <a:off x="2895600" y="3048000"/>
            <a:ext cx="17526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5780E8-0E1A-46D9-9A03-3D3CA3550D8C}"/>
              </a:ext>
            </a:extLst>
          </p:cNvPr>
          <p:cNvSpPr/>
          <p:nvPr/>
        </p:nvSpPr>
        <p:spPr>
          <a:xfrm>
            <a:off x="2895600" y="3804166"/>
            <a:ext cx="17526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520C90-920C-49EC-A3C3-69BB8672B5FF}"/>
              </a:ext>
            </a:extLst>
          </p:cNvPr>
          <p:cNvSpPr/>
          <p:nvPr/>
        </p:nvSpPr>
        <p:spPr>
          <a:xfrm>
            <a:off x="2931077" y="4566166"/>
            <a:ext cx="17526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69C6DD-7B0C-487F-8801-3A14C25ADE73}"/>
              </a:ext>
            </a:extLst>
          </p:cNvPr>
          <p:cNvSpPr txBox="1"/>
          <p:nvPr/>
        </p:nvSpPr>
        <p:spPr>
          <a:xfrm>
            <a:off x="6324603" y="3024916"/>
            <a:ext cx="3058851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Know your role in each round?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Analyst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Partner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 break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96EC37-B06D-42CB-B157-629FEC10289C}"/>
              </a:ext>
            </a:extLst>
          </p:cNvPr>
          <p:cNvGrpSpPr/>
          <p:nvPr/>
        </p:nvGrpSpPr>
        <p:grpSpPr>
          <a:xfrm>
            <a:off x="4362358" y="5300773"/>
            <a:ext cx="5744112" cy="1295400"/>
            <a:chOff x="1723489" y="4282367"/>
            <a:chExt cx="5744112" cy="12954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A6112C-7272-4341-A141-6836CDC3F294}"/>
                </a:ext>
              </a:extLst>
            </p:cNvPr>
            <p:cNvSpPr txBox="1"/>
            <p:nvPr/>
          </p:nvSpPr>
          <p:spPr>
            <a:xfrm>
              <a:off x="1905001" y="4419600"/>
              <a:ext cx="5562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Professor will remain on-line for ANY consultation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dirty="0"/>
                <a:t>Will go into your breakout room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dirty="0"/>
                <a:t>Just text me</a:t>
              </a:r>
            </a:p>
          </p:txBody>
        </p:sp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C5D47D11-7E35-4662-8751-EACA41B99DB9}"/>
                </a:ext>
              </a:extLst>
            </p:cNvPr>
            <p:cNvSpPr/>
            <p:nvPr/>
          </p:nvSpPr>
          <p:spPr>
            <a:xfrm>
              <a:off x="1723489" y="4309765"/>
              <a:ext cx="533400" cy="1143000"/>
            </a:xfrm>
            <a:prstGeom prst="leftBracke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Bracket 13">
              <a:extLst>
                <a:ext uri="{FF2B5EF4-FFF2-40B4-BE49-F238E27FC236}">
                  <a16:creationId xmlns:a16="http://schemas.microsoft.com/office/drawing/2014/main" id="{61293348-17AD-49C5-A219-E53059772FB8}"/>
                </a:ext>
              </a:extLst>
            </p:cNvPr>
            <p:cNvSpPr/>
            <p:nvPr/>
          </p:nvSpPr>
          <p:spPr>
            <a:xfrm>
              <a:off x="6972300" y="4282367"/>
              <a:ext cx="381000" cy="1295400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347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667003"/>
            <a:ext cx="796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DISCUSSION: ANALYSTS’ CHALLENGES</a:t>
            </a:r>
          </a:p>
        </p:txBody>
      </p:sp>
    </p:spTree>
    <p:extLst>
      <p:ext uri="{BB962C8B-B14F-4D97-AF65-F5344CB8AC3E}">
        <p14:creationId xmlns:p14="http://schemas.microsoft.com/office/powerpoint/2010/main" val="28776883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771900" y="1413150"/>
            <a:ext cx="4800600" cy="840230"/>
          </a:xfrm>
        </p:spPr>
        <p:txBody>
          <a:bodyPr wrap="square">
            <a:spAutoFit/>
          </a:bodyPr>
          <a:lstStyle/>
          <a:p>
            <a:pPr algn="l"/>
            <a:r>
              <a:rPr lang="en-US" sz="5400" dirty="0"/>
              <a:t>Other issues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862526" y="289560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Politicization</a:t>
            </a:r>
          </a:p>
          <a:p>
            <a:pPr algn="ctr">
              <a:spcAft>
                <a:spcPts val="1200"/>
              </a:spcAft>
            </a:pPr>
            <a:r>
              <a:rPr lang="en-US" sz="2400" dirty="0"/>
              <a:t>The analyst’s value-added</a:t>
            </a:r>
          </a:p>
          <a:p>
            <a:pPr algn="ctr">
              <a:spcAft>
                <a:spcPts val="1200"/>
              </a:spcAft>
            </a:pPr>
            <a:r>
              <a:rPr lang="en-US" sz="2400" dirty="0"/>
              <a:t>Institutional cultures and values</a:t>
            </a:r>
          </a:p>
          <a:p>
            <a:pPr algn="ctr">
              <a:spcAft>
                <a:spcPts val="1200"/>
              </a:spcAft>
            </a:pPr>
            <a:r>
              <a:rPr lang="en-US" sz="2400" dirty="0"/>
              <a:t>Dealing with clients</a:t>
            </a:r>
          </a:p>
          <a:p>
            <a:pPr algn="ctr">
              <a:spcAft>
                <a:spcPts val="1200"/>
              </a:spcAft>
            </a:pPr>
            <a:r>
              <a:rPr lang="en-US" sz="2400" dirty="0"/>
              <a:t>Maintaining morale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8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/>
              <a:t>Politicization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676403"/>
            <a:ext cx="5029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>
              <a:spcAft>
                <a:spcPts val="1200"/>
              </a:spcAft>
            </a:pPr>
            <a:r>
              <a:rPr lang="en-US" sz="2400" dirty="0"/>
              <a:t>What is it, and why is it bad?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Why and how does it happen?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What forms does it take? 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What is the role of feedback?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4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808F3-701E-46D1-8BDB-569199C94976}"/>
              </a:ext>
            </a:extLst>
          </p:cNvPr>
          <p:cNvSpPr txBox="1"/>
          <p:nvPr/>
        </p:nvSpPr>
        <p:spPr>
          <a:xfrm>
            <a:off x="2376284" y="909350"/>
            <a:ext cx="4086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Heartbeat of Analysis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4B7FB7-A1E1-42A1-8CC7-3F69CA8CC953}"/>
              </a:ext>
            </a:extLst>
          </p:cNvPr>
          <p:cNvGrpSpPr/>
          <p:nvPr/>
        </p:nvGrpSpPr>
        <p:grpSpPr>
          <a:xfrm>
            <a:off x="4541316" y="2133600"/>
            <a:ext cx="3109369" cy="3222486"/>
            <a:chOff x="3017315" y="2133600"/>
            <a:chExt cx="3109369" cy="32224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48C995-3AEB-4427-A863-1B3409EF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315" y="2133600"/>
              <a:ext cx="3109369" cy="2438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A8E6C5-DF78-4A3E-8C35-7FF32380CDBD}"/>
                </a:ext>
              </a:extLst>
            </p:cNvPr>
            <p:cNvSpPr txBox="1"/>
            <p:nvPr/>
          </p:nvSpPr>
          <p:spPr>
            <a:xfrm>
              <a:off x="3017315" y="4648200"/>
              <a:ext cx="3109369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“DRIVERS”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01179C-7DDC-41F5-A855-C5D7E1732F80}"/>
              </a:ext>
            </a:extLst>
          </p:cNvPr>
          <p:cNvSpPr txBox="1"/>
          <p:nvPr/>
        </p:nvSpPr>
        <p:spPr>
          <a:xfrm>
            <a:off x="6462916" y="909350"/>
            <a:ext cx="255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(… and POLICY)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FFA75A-1498-53B0-C75D-AE195C36E37D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8510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8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/>
              <a:t>Politicization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200" y="1905003"/>
            <a:ext cx="6934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>
              <a:spcAft>
                <a:spcPts val="1200"/>
              </a:spcAft>
            </a:pPr>
            <a:r>
              <a:rPr lang="en-US" sz="2400" dirty="0"/>
              <a:t>How about “</a:t>
            </a:r>
            <a:r>
              <a:rPr lang="en-US" sz="2400" u="sng" dirty="0"/>
              <a:t>reverse</a:t>
            </a:r>
            <a:r>
              <a:rPr lang="en-US" sz="2400" dirty="0"/>
              <a:t>” politicization – when </a:t>
            </a:r>
            <a:r>
              <a:rPr lang="en-US" sz="2400" u="sng" dirty="0"/>
              <a:t>we</a:t>
            </a:r>
            <a:r>
              <a:rPr lang="en-US" sz="2400" dirty="0"/>
              <a:t> do it?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What is it, and why is it bad?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Why and how does it happen?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What forms does it take?  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9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8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/>
              <a:t>Politicization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1295400"/>
            <a:ext cx="6934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How do we prevent either variety of politicization?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Good tradecraft and transparency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 honest about reporting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Set aside institutional preferences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Don’t be influenced by access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Stay up on policy and political developments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Think like a policymaker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Remember how “national interests” are determined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Respect people’s views.  Respect processes.</a:t>
            </a:r>
            <a:br>
              <a:rPr lang="en-US" sz="2400" dirty="0"/>
            </a:br>
            <a:r>
              <a:rPr lang="en-US" sz="2400" dirty="0"/>
              <a:t>Respect institutional roles.  Respect democracy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9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51114"/>
            <a:ext cx="6858000" cy="5172127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8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/>
              <a:t>TRADECRAFT:  </a:t>
            </a:r>
            <a:r>
              <a:rPr lang="en-US" sz="2800" dirty="0"/>
              <a:t>Vaccination against Politicization</a:t>
            </a:r>
          </a:p>
        </p:txBody>
      </p:sp>
    </p:spTree>
    <p:extLst>
      <p:ext uri="{BB962C8B-B14F-4D97-AF65-F5344CB8AC3E}">
        <p14:creationId xmlns:p14="http://schemas.microsoft.com/office/powerpoint/2010/main" val="13207685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8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/>
              <a:t>Institutional cultures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0800" y="1543251"/>
            <a:ext cx="693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All are different, and all tend to stifle over time.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Find your space.  Get out of it from time to time.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Remember you’re not the boss.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93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0" y="3276603"/>
            <a:ext cx="82296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Dealing with clients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0649" y="4267200"/>
            <a:ext cx="6934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Understand their equities, culture, language.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But stay out of their space, and keep them out of yours.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Beware manipulation (e.g., access).  Beware feedback.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Professionalism – not friendship.</a:t>
            </a:r>
          </a:p>
        </p:txBody>
      </p:sp>
    </p:spTree>
    <p:extLst>
      <p:ext uri="{BB962C8B-B14F-4D97-AF65-F5344CB8AC3E}">
        <p14:creationId xmlns:p14="http://schemas.microsoft.com/office/powerpoint/2010/main" val="235112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8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/>
              <a:t>Our value-added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1295400"/>
            <a:ext cx="6934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What’s our unique contribution?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Clandestine or special info?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Subject expertise?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Timeliness?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Tradecraft?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Lack of agenda?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Warning or opportunity analysis?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Are we basically an internal news outlet competing with external news outlets?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0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8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/>
              <a:t>Our customers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1295400"/>
            <a:ext cx="69342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Who are our customers?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Executive branch only?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Our operational colleagues?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Private-sector contacts?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Press (via backgrounders)?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“The people” (e.g., white papers)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66800" y="784162"/>
            <a:ext cx="78486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3200" dirty="0"/>
              <a:t>While you’re in “ANALYSIS MODE”...</a:t>
            </a:r>
            <a:endParaRPr lang="en-US" sz="3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2133600"/>
            <a:ext cx="1651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Never …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9849" y="1922655"/>
            <a:ext cx="264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NEVER …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755" y="2887592"/>
            <a:ext cx="3629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roadway" panose="04040905080B02020502" pitchFamily="82" charset="0"/>
              </a:rPr>
              <a:t>NEVER …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4525" y="4194799"/>
            <a:ext cx="284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 …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1154" y="1776684"/>
            <a:ext cx="319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Ravie" panose="04040805050809020602" pitchFamily="82" charset="0"/>
              </a:rPr>
              <a:t>NEVER …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24480" y="3871634"/>
            <a:ext cx="290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risten ITC" panose="03050502040202030202" pitchFamily="66" charset="0"/>
              </a:rPr>
              <a:t>NEVER …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5113" y="2887593"/>
            <a:ext cx="211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NEVER …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6347" y="3381525"/>
            <a:ext cx="306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Jokerman" panose="04090605060D06020702" pitchFamily="82" charset="0"/>
              </a:rPr>
              <a:t>NEVER 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6142" y="5257803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Never … never … cross the line into policy!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8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/>
              <a:t>Our Morale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1447800"/>
            <a:ext cx="6934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How do we analysts keep up our morale?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Our work can be fun but is often difficult. 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We don’t get the same “ego candy” as many of our operational colleagues and policymakers.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So …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do we remain motivated?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do we charge our batteries?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do we feel good about ourselves?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do I know if I’m doing a good job?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8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1219200"/>
            <a:ext cx="7940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Answer depends on the individual, but for most people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6600" y="2082477"/>
            <a:ext cx="59436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Remember the mission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Think of your broader impact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Embrace your special skills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Honestly evaluate yourself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Nurture your curiosity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 proud of your exclusivity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13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8E56A-9288-D548-7716-050E44E9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92CF9-4C1A-A87C-E43D-278A868BA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1647"/>
            <a:ext cx="9144000" cy="5508346"/>
          </a:xfrm>
          <a:prstGeom prst="rect">
            <a:avLst/>
          </a:prstGeom>
          <a:solidFill>
            <a:srgbClr val="F8EB89"/>
          </a:solidFill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73B7F49-750E-C423-0A8A-D864343E982C}"/>
              </a:ext>
            </a:extLst>
          </p:cNvPr>
          <p:cNvSpPr/>
          <p:nvPr/>
        </p:nvSpPr>
        <p:spPr>
          <a:xfrm rot="20765900">
            <a:off x="8209219" y="1741516"/>
            <a:ext cx="1188808" cy="6096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BFE53A4F-A590-6D39-DC79-4EE7FE44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72" y="1936273"/>
            <a:ext cx="6231078" cy="2559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73ED92-71F8-4DE9-61E2-43A600F27A3B}"/>
              </a:ext>
            </a:extLst>
          </p:cNvPr>
          <p:cNvGrpSpPr/>
          <p:nvPr/>
        </p:nvGrpSpPr>
        <p:grpSpPr>
          <a:xfrm>
            <a:off x="1609936" y="770159"/>
            <a:ext cx="7653217" cy="2506441"/>
            <a:chOff x="1609936" y="770159"/>
            <a:chExt cx="7653217" cy="250644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88AC8E6A-742D-0777-32B5-7CB2E3203D3A}"/>
                </a:ext>
              </a:extLst>
            </p:cNvPr>
            <p:cNvSpPr/>
            <p:nvPr/>
          </p:nvSpPr>
          <p:spPr>
            <a:xfrm rot="11771435">
              <a:off x="1609936" y="1083796"/>
              <a:ext cx="1828800" cy="60960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54B17B-53D9-DC7B-2D41-0CC02E363017}"/>
                </a:ext>
              </a:extLst>
            </p:cNvPr>
            <p:cNvSpPr/>
            <p:nvPr/>
          </p:nvSpPr>
          <p:spPr>
            <a:xfrm>
              <a:off x="3243353" y="770159"/>
              <a:ext cx="6019800" cy="2506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0B902F-32FF-039A-D0DE-D1487E7EA6C5}"/>
                </a:ext>
              </a:extLst>
            </p:cNvPr>
            <p:cNvGrpSpPr/>
            <p:nvPr/>
          </p:nvGrpSpPr>
          <p:grpSpPr>
            <a:xfrm>
              <a:off x="3367178" y="840919"/>
              <a:ext cx="5772150" cy="1842387"/>
              <a:chOff x="914400" y="3894603"/>
              <a:chExt cx="7696200" cy="2456516"/>
            </a:xfrm>
            <a:solidFill>
              <a:schemeClr val="bg1"/>
            </a:solidFill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BF0B24-40C3-DAD4-4903-E3012BC51F1A}"/>
                  </a:ext>
                </a:extLst>
              </p:cNvPr>
              <p:cNvSpPr txBox="1"/>
              <p:nvPr/>
            </p:nvSpPr>
            <p:spPr>
              <a:xfrm>
                <a:off x="914400" y="3894603"/>
                <a:ext cx="2308752" cy="49244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It is engraved … </a:t>
                </a:r>
              </a:p>
            </p:txBody>
          </p:sp>
          <p:pic>
            <p:nvPicPr>
              <p:cNvPr id="10" name="Picture 9" descr="Screen Clipping">
                <a:extLst>
                  <a:ext uri="{FF2B5EF4-FFF2-40B4-BE49-F238E27FC236}">
                    <a16:creationId xmlns:a16="http://schemas.microsoft.com/office/drawing/2014/main" id="{F58A24C7-BB36-65C4-5DD3-3A947227A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4520168"/>
                <a:ext cx="7696200" cy="1830951"/>
              </a:xfrm>
              <a:prstGeom prst="rect">
                <a:avLst/>
              </a:prstGeom>
              <a:grpFill/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56D653-33D6-C2D3-F223-58EA5EA64562}"/>
                </a:ext>
              </a:extLst>
            </p:cNvPr>
            <p:cNvSpPr txBox="1"/>
            <p:nvPr/>
          </p:nvSpPr>
          <p:spPr>
            <a:xfrm>
              <a:off x="7867393" y="2763107"/>
              <a:ext cx="9362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John 8:32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780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7257</TotalTime>
  <Words>4164</Words>
  <Application>Microsoft Office PowerPoint</Application>
  <PresentationFormat>Widescreen</PresentationFormat>
  <Paragraphs>1029</Paragraphs>
  <Slides>124</Slides>
  <Notes>11</Notes>
  <HiddenSlides>35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40" baseType="lpstr">
      <vt:lpstr>Arial</vt:lpstr>
      <vt:lpstr>Arial Black</vt:lpstr>
      <vt:lpstr>Broadway</vt:lpstr>
      <vt:lpstr>Brush Script MT</vt:lpstr>
      <vt:lpstr>Calibri</vt:lpstr>
      <vt:lpstr>Comic Sans MS</vt:lpstr>
      <vt:lpstr>Corbel</vt:lpstr>
      <vt:lpstr>Footlight MT Light</vt:lpstr>
      <vt:lpstr>Jokerman</vt:lpstr>
      <vt:lpstr>Kristen ITC</vt:lpstr>
      <vt:lpstr>LilyUPC</vt:lpstr>
      <vt:lpstr>Ravie</vt:lpstr>
      <vt:lpstr>Showcard Gothic</vt:lpstr>
      <vt:lpstr>Times New Roman</vt:lpstr>
      <vt:lpstr>Viner Hand ITC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Analysis?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issues …</vt:lpstr>
      <vt:lpstr>Politicization</vt:lpstr>
      <vt:lpstr>Politicization</vt:lpstr>
      <vt:lpstr>Politicization</vt:lpstr>
      <vt:lpstr>TRADECRAFT:  Vaccination against Politicization</vt:lpstr>
      <vt:lpstr>Institutional cultures</vt:lpstr>
      <vt:lpstr>Our value-added</vt:lpstr>
      <vt:lpstr>Our customers</vt:lpstr>
      <vt:lpstr>PowerPoint Presentation</vt:lpstr>
      <vt:lpstr>Our Morale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fulton</dc:creator>
  <cp:lastModifiedBy>Fulton A</cp:lastModifiedBy>
  <cp:revision>630</cp:revision>
  <cp:lastPrinted>2023-10-24T15:41:43Z</cp:lastPrinted>
  <dcterms:created xsi:type="dcterms:W3CDTF">2017-01-13T21:31:27Z</dcterms:created>
  <dcterms:modified xsi:type="dcterms:W3CDTF">2023-10-24T17:04:44Z</dcterms:modified>
</cp:coreProperties>
</file>